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9" r:id="rId2"/>
    <p:sldId id="295" r:id="rId3"/>
    <p:sldId id="268" r:id="rId4"/>
    <p:sldId id="297" r:id="rId5"/>
    <p:sldId id="296" r:id="rId6"/>
    <p:sldId id="258" r:id="rId7"/>
    <p:sldId id="259" r:id="rId8"/>
    <p:sldId id="264" r:id="rId9"/>
    <p:sldId id="265" r:id="rId10"/>
    <p:sldId id="269" r:id="rId11"/>
    <p:sldId id="270" r:id="rId12"/>
    <p:sldId id="271" r:id="rId13"/>
    <p:sldId id="272" r:id="rId14"/>
    <p:sldId id="274" r:id="rId15"/>
    <p:sldId id="277" r:id="rId16"/>
    <p:sldId id="284" r:id="rId17"/>
    <p:sldId id="278" r:id="rId18"/>
    <p:sldId id="279" r:id="rId19"/>
    <p:sldId id="281" r:id="rId20"/>
    <p:sldId id="2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FAD81E-C1E8-4412-B47D-1FEFE4F3CA3D}">
          <p14:sldIdLst>
            <p14:sldId id="289"/>
            <p14:sldId id="295"/>
            <p14:sldId id="268"/>
            <p14:sldId id="297"/>
            <p14:sldId id="296"/>
            <p14:sldId id="258"/>
            <p14:sldId id="259"/>
            <p14:sldId id="264"/>
            <p14:sldId id="265"/>
            <p14:sldId id="269"/>
            <p14:sldId id="270"/>
            <p14:sldId id="271"/>
            <p14:sldId id="272"/>
            <p14:sldId id="274"/>
            <p14:sldId id="277"/>
            <p14:sldId id="284"/>
            <p14:sldId id="278"/>
            <p14:sldId id="279"/>
            <p14:sldId id="281"/>
            <p14:sldId id="294"/>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B1"/>
    <a:srgbClr val="E2583D"/>
    <a:srgbClr val="4CC7C4"/>
    <a:srgbClr val="78D2D2"/>
    <a:srgbClr val="F58026"/>
    <a:srgbClr val="00447C"/>
    <a:srgbClr val="AFABAB"/>
    <a:srgbClr val="E7E6E6"/>
    <a:srgbClr val="3B3939"/>
    <a:srgbClr val="252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59" autoAdjust="0"/>
    <p:restoredTop sz="94660"/>
  </p:normalViewPr>
  <p:slideViewPr>
    <p:cSldViewPr snapToGrid="0" showGuides="1">
      <p:cViewPr varScale="1">
        <p:scale>
          <a:sx n="115" d="100"/>
          <a:sy n="115" d="100"/>
        </p:scale>
        <p:origin x="192" y="10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8986034243968"/>
          <c:y val="5.3980805392757264E-2"/>
          <c:w val="0.82655618030226952"/>
          <c:h val="0.86831713081106621"/>
        </c:manualLayout>
      </c:layout>
      <c:barChart>
        <c:barDir val="col"/>
        <c:grouping val="clustered"/>
        <c:varyColors val="0"/>
        <c:ser>
          <c:idx val="0"/>
          <c:order val="0"/>
          <c:spPr>
            <a:solidFill>
              <a:schemeClr val="bg1">
                <a:lumMod val="75000"/>
              </a:schemeClr>
            </a:solidFill>
            <a:ln>
              <a:noFill/>
            </a:ln>
            <a:effectLst>
              <a:outerShdw blurRad="50800" dist="38100" dir="5400000" algn="t" rotWithShape="0">
                <a:prstClr val="black">
                  <a:alpha val="40000"/>
                </a:prstClr>
              </a:outerShdw>
            </a:effectLst>
          </c:spPr>
          <c:invertIfNegative val="0"/>
          <c:dPt>
            <c:idx val="0"/>
            <c:invertIfNegative val="0"/>
            <c:bubble3D val="0"/>
            <c:spPr>
              <a:solidFill>
                <a:srgbClr val="E2583D"/>
              </a:solidFill>
              <a:ln>
                <a:no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1F01-4A44-BF02-33B3830054D2}"/>
              </c:ext>
            </c:extLst>
          </c:dPt>
          <c:val>
            <c:numRef>
              <c:f>Sheet1!$B$2</c:f>
              <c:numCache>
                <c:formatCode>#,##0</c:formatCode>
                <c:ptCount val="1"/>
                <c:pt idx="0">
                  <c:v>1240</c:v>
                </c:pt>
              </c:numCache>
            </c:numRef>
          </c:val>
          <c:extLst>
            <c:ext xmlns:c16="http://schemas.microsoft.com/office/drawing/2014/chart" uri="{C3380CC4-5D6E-409C-BE32-E72D297353CC}">
              <c16:uniqueId val="{00000012-1F01-4A44-BF02-33B3830054D2}"/>
            </c:ext>
          </c:extLst>
        </c:ser>
        <c:ser>
          <c:idx val="1"/>
          <c:order val="1"/>
          <c:spPr>
            <a:solidFill>
              <a:schemeClr val="accent2"/>
            </a:solidFill>
            <a:ln>
              <a:noFill/>
            </a:ln>
            <a:effectLst/>
          </c:spPr>
          <c:invertIfNegative val="0"/>
          <c:val>
            <c:numRef>
              <c:f>Sheet1!$C$2</c:f>
              <c:numCache>
                <c:formatCode>#,##0</c:formatCode>
                <c:ptCount val="1"/>
                <c:pt idx="0">
                  <c:v>1951</c:v>
                </c:pt>
              </c:numCache>
            </c:numRef>
          </c:val>
          <c:extLst>
            <c:ext xmlns:c16="http://schemas.microsoft.com/office/drawing/2014/chart" uri="{C3380CC4-5D6E-409C-BE32-E72D297353CC}">
              <c16:uniqueId val="{00000012-C27F-4CEE-8060-00F73B016AF7}"/>
            </c:ext>
          </c:extLst>
        </c:ser>
        <c:ser>
          <c:idx val="2"/>
          <c:order val="2"/>
          <c:spPr>
            <a:solidFill>
              <a:schemeClr val="accent3"/>
            </a:solidFill>
            <a:ln>
              <a:noFill/>
            </a:ln>
            <a:effectLst/>
          </c:spPr>
          <c:invertIfNegative val="0"/>
          <c:val>
            <c:numRef>
              <c:f>Sheet1!$D$2</c:f>
              <c:numCache>
                <c:formatCode>#,##0</c:formatCode>
                <c:ptCount val="1"/>
                <c:pt idx="0">
                  <c:v>5821</c:v>
                </c:pt>
              </c:numCache>
            </c:numRef>
          </c:val>
          <c:extLst>
            <c:ext xmlns:c16="http://schemas.microsoft.com/office/drawing/2014/chart" uri="{C3380CC4-5D6E-409C-BE32-E72D297353CC}">
              <c16:uniqueId val="{00000013-C27F-4CEE-8060-00F73B016AF7}"/>
            </c:ext>
          </c:extLst>
        </c:ser>
        <c:dLbls>
          <c:showLegendKey val="0"/>
          <c:showVal val="0"/>
          <c:showCatName val="0"/>
          <c:showSerName val="0"/>
          <c:showPercent val="0"/>
          <c:showBubbleSize val="0"/>
        </c:dLbls>
        <c:gapWidth val="95"/>
        <c:overlap val="-3"/>
        <c:axId val="302773736"/>
        <c:axId val="302779224"/>
      </c:barChart>
      <c:catAx>
        <c:axId val="302773736"/>
        <c:scaling>
          <c:orientation val="minMax"/>
        </c:scaling>
        <c:delete val="1"/>
        <c:axPos val="b"/>
        <c:numFmt formatCode="0" sourceLinked="1"/>
        <c:majorTickMark val="none"/>
        <c:minorTickMark val="none"/>
        <c:tickLblPos val="nextTo"/>
        <c:crossAx val="302779224"/>
        <c:crosses val="autoZero"/>
        <c:auto val="1"/>
        <c:lblAlgn val="ctr"/>
        <c:lblOffset val="100"/>
        <c:noMultiLvlLbl val="0"/>
      </c:catAx>
      <c:valAx>
        <c:axId val="302779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2773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50000"/>
                  <a:lumOff val="50000"/>
                  <a:alpha val="60000"/>
                </a:schemeClr>
              </a:solidFill>
              <a:round/>
            </a:ln>
            <a:effectLst/>
          </c:spPr>
          <c:marker>
            <c:symbol val="none"/>
          </c:marker>
          <c:dPt>
            <c:idx val="2"/>
            <c:marker>
              <c:symbol val="circle"/>
              <c:size val="10"/>
              <c:spPr>
                <a:solidFill>
                  <a:srgbClr val="E2583D"/>
                </a:solidFill>
                <a:ln w="9525">
                  <a:noFill/>
                </a:ln>
                <a:effectLst/>
              </c:spPr>
            </c:marker>
            <c:bubble3D val="0"/>
            <c:extLst>
              <c:ext xmlns:c16="http://schemas.microsoft.com/office/drawing/2014/chart" uri="{C3380CC4-5D6E-409C-BE32-E72D297353CC}">
                <c16:uniqueId val="{00000000-6A8A-4AAC-8FCB-73C53B7AFD98}"/>
              </c:ext>
            </c:extLst>
          </c:dPt>
          <c:dPt>
            <c:idx val="4"/>
            <c:marker>
              <c:symbol val="circle"/>
              <c:size val="10"/>
              <c:spPr>
                <a:solidFill>
                  <a:srgbClr val="AFABAB"/>
                </a:solidFill>
                <a:ln w="9525">
                  <a:noFill/>
                </a:ln>
                <a:effectLst/>
              </c:spPr>
            </c:marker>
            <c:bubble3D val="0"/>
            <c:extLst>
              <c:ext xmlns:c16="http://schemas.microsoft.com/office/drawing/2014/chart" uri="{C3380CC4-5D6E-409C-BE32-E72D297353CC}">
                <c16:uniqueId val="{00000001-6A8A-4AAC-8FCB-73C53B7AFD98}"/>
              </c:ext>
            </c:extLst>
          </c:dPt>
          <c:dPt>
            <c:idx val="6"/>
            <c:marker>
              <c:symbol val="none"/>
            </c:marker>
            <c:bubble3D val="0"/>
            <c:extLst>
              <c:ext xmlns:c16="http://schemas.microsoft.com/office/drawing/2014/chart" uri="{C3380CC4-5D6E-409C-BE32-E72D297353CC}">
                <c16:uniqueId val="{00000002-6A8A-4AAC-8FCB-73C53B7AFD98}"/>
              </c:ext>
            </c:extLst>
          </c:dPt>
          <c:dPt>
            <c:idx val="8"/>
            <c:marker>
              <c:symbol val="circle"/>
              <c:size val="10"/>
              <c:spPr>
                <a:solidFill>
                  <a:srgbClr val="78D2D2"/>
                </a:solidFill>
                <a:ln w="9525">
                  <a:noFill/>
                </a:ln>
                <a:effectLst/>
              </c:spPr>
            </c:marker>
            <c:bubble3D val="0"/>
            <c:extLst>
              <c:ext xmlns:c16="http://schemas.microsoft.com/office/drawing/2014/chart" uri="{C3380CC4-5D6E-409C-BE32-E72D297353CC}">
                <c16:uniqueId val="{00000003-6A8A-4AAC-8FCB-73C53B7AFD98}"/>
              </c:ext>
            </c:extLst>
          </c:dPt>
          <c:dPt>
            <c:idx val="9"/>
            <c:marker>
              <c:symbol val="circle"/>
              <c:size val="10"/>
              <c:spPr>
                <a:solidFill>
                  <a:srgbClr val="3B3939"/>
                </a:solidFill>
                <a:ln w="9525">
                  <a:noFill/>
                </a:ln>
                <a:effectLst/>
              </c:spPr>
            </c:marker>
            <c:bubble3D val="0"/>
            <c:extLst>
              <c:ext xmlns:c16="http://schemas.microsoft.com/office/drawing/2014/chart" uri="{C3380CC4-5D6E-409C-BE32-E72D297353CC}">
                <c16:uniqueId val="{00000004-6A8A-4AAC-8FCB-73C53B7AFD98}"/>
              </c:ext>
            </c:extLst>
          </c:dPt>
          <c:dLbls>
            <c:dLbl>
              <c:idx val="0"/>
              <c:delete val="1"/>
              <c:extLst>
                <c:ext xmlns:c15="http://schemas.microsoft.com/office/drawing/2012/chart" uri="{CE6537A1-D6FC-4f65-9D91-7224C49458BB}"/>
                <c:ext xmlns:c16="http://schemas.microsoft.com/office/drawing/2014/chart" uri="{C3380CC4-5D6E-409C-BE32-E72D297353CC}">
                  <c16:uniqueId val="{00000005-6A8A-4AAC-8FCB-73C53B7AFD98}"/>
                </c:ext>
              </c:extLst>
            </c:dLbl>
            <c:dLbl>
              <c:idx val="1"/>
              <c:delete val="1"/>
              <c:extLst>
                <c:ext xmlns:c15="http://schemas.microsoft.com/office/drawing/2012/chart" uri="{CE6537A1-D6FC-4f65-9D91-7224C49458BB}"/>
                <c:ext xmlns:c16="http://schemas.microsoft.com/office/drawing/2014/chart" uri="{C3380CC4-5D6E-409C-BE32-E72D297353CC}">
                  <c16:uniqueId val="{00000006-6A8A-4AAC-8FCB-73C53B7AFD98}"/>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0-6A8A-4AAC-8FCB-73C53B7AFD98}"/>
                </c:ext>
              </c:extLst>
            </c:dLbl>
            <c:dLbl>
              <c:idx val="3"/>
              <c:delete val="1"/>
              <c:extLst>
                <c:ext xmlns:c15="http://schemas.microsoft.com/office/drawing/2012/chart" uri="{CE6537A1-D6FC-4f65-9D91-7224C49458BB}"/>
                <c:ext xmlns:c16="http://schemas.microsoft.com/office/drawing/2014/chart" uri="{C3380CC4-5D6E-409C-BE32-E72D297353CC}">
                  <c16:uniqueId val="{00000007-6A8A-4AAC-8FCB-73C53B7AFD98}"/>
                </c:ext>
              </c:extLst>
            </c:dLbl>
            <c:dLbl>
              <c:idx val="4"/>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A8A-4AAC-8FCB-73C53B7AFD98}"/>
                </c:ext>
              </c:extLst>
            </c:dLbl>
            <c:dLbl>
              <c:idx val="5"/>
              <c:delete val="1"/>
              <c:extLst>
                <c:ext xmlns:c15="http://schemas.microsoft.com/office/drawing/2012/chart" uri="{CE6537A1-D6FC-4f65-9D91-7224C49458BB}"/>
                <c:ext xmlns:c16="http://schemas.microsoft.com/office/drawing/2014/chart" uri="{C3380CC4-5D6E-409C-BE32-E72D297353CC}">
                  <c16:uniqueId val="{00000008-6A8A-4AAC-8FCB-73C53B7AFD98}"/>
                </c:ext>
              </c:extLst>
            </c:dLbl>
            <c:dLbl>
              <c:idx val="6"/>
              <c:delete val="1"/>
              <c:extLst>
                <c:ext xmlns:c15="http://schemas.microsoft.com/office/drawing/2012/chart" uri="{CE6537A1-D6FC-4f65-9D91-7224C49458BB}"/>
                <c:ext xmlns:c16="http://schemas.microsoft.com/office/drawing/2014/chart" uri="{C3380CC4-5D6E-409C-BE32-E72D297353CC}">
                  <c16:uniqueId val="{00000002-6A8A-4AAC-8FCB-73C53B7AFD98}"/>
                </c:ext>
              </c:extLst>
            </c:dLbl>
            <c:dLbl>
              <c:idx val="7"/>
              <c:delete val="1"/>
              <c:extLst>
                <c:ext xmlns:c15="http://schemas.microsoft.com/office/drawing/2012/chart" uri="{CE6537A1-D6FC-4f65-9D91-7224C49458BB}"/>
                <c:ext xmlns:c16="http://schemas.microsoft.com/office/drawing/2014/chart" uri="{C3380CC4-5D6E-409C-BE32-E72D297353CC}">
                  <c16:uniqueId val="{00000009-6A8A-4AAC-8FCB-73C53B7AFD98}"/>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extLst>
                <c:ext xmlns:c16="http://schemas.microsoft.com/office/drawing/2014/chart" uri="{C3380CC4-5D6E-409C-BE32-E72D297353CC}">
                  <c16:uniqueId val="{00000003-6A8A-4AAC-8FCB-73C53B7AFD98}"/>
                </c:ext>
              </c:extLst>
            </c:dLbl>
            <c:dLbl>
              <c:idx val="9"/>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A8A-4AAC-8FCB-73C53B7AFD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0</c:v>
                </c:pt>
                <c:pt idx="1">
                  <c:v>5</c:v>
                </c:pt>
                <c:pt idx="2">
                  <c:v>20</c:v>
                </c:pt>
                <c:pt idx="3">
                  <c:v>12</c:v>
                </c:pt>
                <c:pt idx="4">
                  <c:v>15</c:v>
                </c:pt>
                <c:pt idx="5">
                  <c:v>7.6</c:v>
                </c:pt>
                <c:pt idx="6">
                  <c:v>8</c:v>
                </c:pt>
                <c:pt idx="7">
                  <c:v>7</c:v>
                </c:pt>
                <c:pt idx="8">
                  <c:v>17</c:v>
                </c:pt>
                <c:pt idx="9">
                  <c:v>15</c:v>
                </c:pt>
              </c:numCache>
            </c:numRef>
          </c:val>
          <c:smooth val="1"/>
          <c:extLst>
            <c:ext xmlns:c16="http://schemas.microsoft.com/office/drawing/2014/chart" uri="{C3380CC4-5D6E-409C-BE32-E72D297353CC}">
              <c16:uniqueId val="{0000000A-6A8A-4AAC-8FCB-73C53B7AFD98}"/>
            </c:ext>
          </c:extLst>
        </c:ser>
        <c:dLbls>
          <c:showLegendKey val="0"/>
          <c:showVal val="0"/>
          <c:showCatName val="0"/>
          <c:showSerName val="0"/>
          <c:showPercent val="0"/>
          <c:showBubbleSize val="0"/>
        </c:dLbls>
        <c:smooth val="0"/>
        <c:axId val="388198120"/>
        <c:axId val="388200472"/>
      </c:lineChart>
      <c:catAx>
        <c:axId val="388198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8200472"/>
        <c:crosses val="autoZero"/>
        <c:auto val="1"/>
        <c:lblAlgn val="ctr"/>
        <c:lblOffset val="100"/>
        <c:noMultiLvlLbl val="0"/>
      </c:catAx>
      <c:valAx>
        <c:axId val="388200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88198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78D2D2"/>
              </a:solidFill>
              <a:ln w="19050">
                <a:noFill/>
              </a:ln>
              <a:effectLst/>
            </c:spPr>
            <c:extLst>
              <c:ext xmlns:c16="http://schemas.microsoft.com/office/drawing/2014/chart" uri="{C3380CC4-5D6E-409C-BE32-E72D297353CC}">
                <c16:uniqueId val="{00000001-31D8-4978-A219-A5B8698F3EA0}"/>
              </c:ext>
            </c:extLst>
          </c:dPt>
          <c:dPt>
            <c:idx val="1"/>
            <c:bubble3D val="0"/>
            <c:spPr>
              <a:solidFill>
                <a:srgbClr val="3B3939"/>
              </a:solidFill>
              <a:ln w="19050">
                <a:noFill/>
              </a:ln>
              <a:effectLst/>
            </c:spPr>
            <c:extLst>
              <c:ext xmlns:c16="http://schemas.microsoft.com/office/drawing/2014/chart" uri="{C3380CC4-5D6E-409C-BE32-E72D297353CC}">
                <c16:uniqueId val="{00000003-31D8-4978-A219-A5B8698F3EA0}"/>
              </c:ext>
            </c:extLst>
          </c:dPt>
          <c:dPt>
            <c:idx val="2"/>
            <c:bubble3D val="0"/>
            <c:spPr>
              <a:solidFill>
                <a:srgbClr val="E2583D"/>
              </a:solidFill>
              <a:ln w="19050">
                <a:noFill/>
              </a:ln>
              <a:effectLst/>
            </c:spPr>
            <c:extLst>
              <c:ext xmlns:c16="http://schemas.microsoft.com/office/drawing/2014/chart" uri="{C3380CC4-5D6E-409C-BE32-E72D297353CC}">
                <c16:uniqueId val="{00000005-31D8-4978-A219-A5B8698F3EA0}"/>
              </c:ext>
            </c:extLst>
          </c:dPt>
          <c:dPt>
            <c:idx val="3"/>
            <c:bubble3D val="0"/>
            <c:spPr>
              <a:solidFill>
                <a:srgbClr val="AFABAB"/>
              </a:solidFill>
              <a:ln w="19050">
                <a:noFill/>
              </a:ln>
              <a:effectLst/>
            </c:spPr>
            <c:extLst>
              <c:ext xmlns:c16="http://schemas.microsoft.com/office/drawing/2014/chart" uri="{C3380CC4-5D6E-409C-BE32-E72D297353CC}">
                <c16:uniqueId val="{00000007-31D8-4978-A219-A5B8698F3EA0}"/>
              </c:ext>
            </c:extLst>
          </c:dPt>
          <c:cat>
            <c:strRef>
              <c:f>Sheet1!$A$2:$A$5</c:f>
              <c:strCache>
                <c:ptCount val="4"/>
                <c:pt idx="0">
                  <c:v>Lorem</c:v>
                </c:pt>
                <c:pt idx="1">
                  <c:v>Ipsum</c:v>
                </c:pt>
                <c:pt idx="2">
                  <c:v>Lorem</c:v>
                </c:pt>
                <c:pt idx="3">
                  <c:v>4th Qtr</c:v>
                </c:pt>
              </c:strCache>
            </c:strRef>
          </c:cat>
          <c:val>
            <c:numRef>
              <c:f>Sheet1!$B$2:$B$5</c:f>
              <c:numCache>
                <c:formatCode>0%</c:formatCode>
                <c:ptCount val="4"/>
                <c:pt idx="0">
                  <c:v>0.5</c:v>
                </c:pt>
                <c:pt idx="1">
                  <c:v>0.25</c:v>
                </c:pt>
                <c:pt idx="2">
                  <c:v>0.2</c:v>
                </c:pt>
                <c:pt idx="3">
                  <c:v>0.05</c:v>
                </c:pt>
              </c:numCache>
            </c:numRef>
          </c:val>
          <c:extLst>
            <c:ext xmlns:c16="http://schemas.microsoft.com/office/drawing/2014/chart" uri="{C3380CC4-5D6E-409C-BE32-E72D297353CC}">
              <c16:uniqueId val="{00000008-31D8-4978-A219-A5B8698F3EA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852120571657516"/>
          <c:y val="0.32976544069893227"/>
          <c:w val="0.15101085913474083"/>
          <c:h val="0.340468791092255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48435-AB90-403D-BA16-051B234E3934}" type="datetimeFigureOut">
              <a:rPr lang="en-US" smtClean="0"/>
              <a:t>10/25/2019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6CDBC-8E74-4D41-8FD1-7E7D44F4E0DA}" type="slidenum">
              <a:rPr lang="en-US" smtClean="0"/>
              <a:t>‹#›</a:t>
            </a:fld>
            <a:endParaRPr lang="en-US"/>
          </a:p>
        </p:txBody>
      </p:sp>
    </p:spTree>
    <p:extLst>
      <p:ext uri="{BB962C8B-B14F-4D97-AF65-F5344CB8AC3E}">
        <p14:creationId xmlns:p14="http://schemas.microsoft.com/office/powerpoint/2010/main" val="30297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7</a:t>
            </a:fld>
            <a:endParaRPr lang="en-US"/>
          </a:p>
        </p:txBody>
      </p:sp>
    </p:spTree>
    <p:extLst>
      <p:ext uri="{BB962C8B-B14F-4D97-AF65-F5344CB8AC3E}">
        <p14:creationId xmlns:p14="http://schemas.microsoft.com/office/powerpoint/2010/main" val="170774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8</a:t>
            </a:fld>
            <a:endParaRPr lang="en-US"/>
          </a:p>
        </p:txBody>
      </p:sp>
    </p:spTree>
    <p:extLst>
      <p:ext uri="{BB962C8B-B14F-4D97-AF65-F5344CB8AC3E}">
        <p14:creationId xmlns:p14="http://schemas.microsoft.com/office/powerpoint/2010/main" val="409503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9</a:t>
            </a:fld>
            <a:endParaRPr lang="en-US"/>
          </a:p>
        </p:txBody>
      </p:sp>
    </p:spTree>
    <p:extLst>
      <p:ext uri="{BB962C8B-B14F-4D97-AF65-F5344CB8AC3E}">
        <p14:creationId xmlns:p14="http://schemas.microsoft.com/office/powerpoint/2010/main" val="231441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14</a:t>
            </a:fld>
            <a:endParaRPr lang="en-US"/>
          </a:p>
        </p:txBody>
      </p:sp>
    </p:spTree>
    <p:extLst>
      <p:ext uri="{BB962C8B-B14F-4D97-AF65-F5344CB8AC3E}">
        <p14:creationId xmlns:p14="http://schemas.microsoft.com/office/powerpoint/2010/main" val="237114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18</a:t>
            </a:fld>
            <a:endParaRPr lang="en-US"/>
          </a:p>
        </p:txBody>
      </p:sp>
    </p:spTree>
    <p:extLst>
      <p:ext uri="{BB962C8B-B14F-4D97-AF65-F5344CB8AC3E}">
        <p14:creationId xmlns:p14="http://schemas.microsoft.com/office/powerpoint/2010/main" val="4183436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86CDBC-8E74-4D41-8FD1-7E7D44F4E0DA}" type="slidenum">
              <a:rPr lang="en-US" smtClean="0"/>
              <a:t>19</a:t>
            </a:fld>
            <a:endParaRPr lang="en-US"/>
          </a:p>
        </p:txBody>
      </p:sp>
    </p:spTree>
    <p:extLst>
      <p:ext uri="{BB962C8B-B14F-4D97-AF65-F5344CB8AC3E}">
        <p14:creationId xmlns:p14="http://schemas.microsoft.com/office/powerpoint/2010/main" val="333107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reeform 4"/>
          <p:cNvSpPr>
            <a:spLocks/>
          </p:cNvSpPr>
          <p:nvPr userDrawn="1"/>
        </p:nvSpPr>
        <p:spPr bwMode="auto">
          <a:xfrm>
            <a:off x="0" y="-639708"/>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 Placeholder 13"/>
          <p:cNvSpPr>
            <a:spLocks noGrp="1"/>
          </p:cNvSpPr>
          <p:nvPr>
            <p:ph type="body" sz="quarter" idx="14" hasCustomPrompt="1"/>
          </p:nvPr>
        </p:nvSpPr>
        <p:spPr>
          <a:xfrm>
            <a:off x="1857375" y="1014880"/>
            <a:ext cx="8380505" cy="400110"/>
          </a:xfrm>
        </p:spPr>
        <p:txBody>
          <a:bodyPr>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en-US" sz="1000" b="0" i="0" u="none" strike="noStrike" kern="1200" cap="none" spc="0" normalizeH="0" baseline="0">
                <a:ln>
                  <a:noFill/>
                </a:ln>
                <a:solidFill>
                  <a:schemeClr val="tx1"/>
                </a:solidFill>
                <a:effectLst/>
                <a:uLnTx/>
                <a:uFillTx/>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Lorem </a:t>
            </a:r>
            <a:r>
              <a:rPr lang="en-US" dirty="0" err="1"/>
              <a:t>Ipsum</a:t>
            </a:r>
            <a:r>
              <a:rPr lang="en-US" dirty="0"/>
              <a:t> is simply dummy text of the printing and typesetting industry. Lorem </a:t>
            </a:r>
            <a:r>
              <a:rPr lang="en-US" dirty="0" err="1"/>
              <a:t>Ipsum</a:t>
            </a:r>
            <a:r>
              <a:rPr lang="en-US" dirty="0"/>
              <a:t> has been the industry's standard dummy text ever since the 1500s, when an unknown printer took a galley of type and scrambled it to make a type specimen book. </a:t>
            </a:r>
          </a:p>
        </p:txBody>
      </p:sp>
      <p:sp>
        <p:nvSpPr>
          <p:cNvPr id="12" name="Text Placeholder 11"/>
          <p:cNvSpPr>
            <a:spLocks noGrp="1"/>
          </p:cNvSpPr>
          <p:nvPr>
            <p:ph type="body" sz="quarter" idx="13" hasCustomPrompt="1"/>
          </p:nvPr>
        </p:nvSpPr>
        <p:spPr>
          <a:xfrm>
            <a:off x="2794000" y="360971"/>
            <a:ext cx="6604000" cy="535531"/>
          </a:xfrm>
        </p:spPr>
        <p:txBody>
          <a:bodyPr wrap="square" anchor="t">
            <a:spAutoFit/>
          </a:bodyPr>
          <a:lstStyle>
            <a:lvl1pPr marL="0" indent="0" algn="ctr">
              <a:buNone/>
              <a:defRPr sz="3200" normalizeH="0" baseline="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 Click to edit Master text styles -</a:t>
            </a:r>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10/25/2019</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03206E70-9524-410D-AE9B-78D656EAA14D}" type="slidenum">
              <a:rPr lang="en-US" smtClean="0"/>
              <a:pPr/>
              <a:t>‹#›</a:t>
            </a:fld>
            <a:endParaRPr lang="en-US"/>
          </a:p>
        </p:txBody>
      </p:sp>
      <p:sp>
        <p:nvSpPr>
          <p:cNvPr id="8" name="Rectangle 7"/>
          <p:cNvSpPr/>
          <p:nvPr userDrawn="1"/>
        </p:nvSpPr>
        <p:spPr>
          <a:xfrm>
            <a:off x="10237880" y="0"/>
            <a:ext cx="571500" cy="55562"/>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0880817" y="0"/>
            <a:ext cx="571500" cy="55562"/>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523754" y="0"/>
            <a:ext cx="571500" cy="55562"/>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03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Freeform 4"/>
          <p:cNvSpPr>
            <a:spLocks/>
          </p:cNvSpPr>
          <p:nvPr userDrawn="1"/>
        </p:nvSpPr>
        <p:spPr bwMode="auto">
          <a:xfrm>
            <a:off x="0" y="-639708"/>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Picture Placeholder 17"/>
          <p:cNvSpPr>
            <a:spLocks noGrp="1"/>
          </p:cNvSpPr>
          <p:nvPr>
            <p:ph type="pic" sz="quarter" idx="16"/>
          </p:nvPr>
        </p:nvSpPr>
        <p:spPr>
          <a:xfrm>
            <a:off x="3789544" y="1808163"/>
            <a:ext cx="2237315" cy="2782495"/>
          </a:xfrm>
          <a:custGeom>
            <a:avLst/>
            <a:gdLst>
              <a:gd name="connsiteX0" fmla="*/ 386048 w 2237315"/>
              <a:gd name="connsiteY0" fmla="*/ 0 h 2782495"/>
              <a:gd name="connsiteX1" fmla="*/ 2237315 w 2237315"/>
              <a:gd name="connsiteY1" fmla="*/ 0 h 2782495"/>
              <a:gd name="connsiteX2" fmla="*/ 1851266 w 2237315"/>
              <a:gd name="connsiteY2" fmla="*/ 2782495 h 2782495"/>
              <a:gd name="connsiteX3" fmla="*/ 0 w 2237315"/>
              <a:gd name="connsiteY3" fmla="*/ 2782495 h 2782495"/>
              <a:gd name="connsiteX4" fmla="*/ 0 w 2237315"/>
              <a:gd name="connsiteY4" fmla="*/ 2782488 h 278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15" h="2782495">
                <a:moveTo>
                  <a:pt x="386048" y="0"/>
                </a:moveTo>
                <a:lnTo>
                  <a:pt x="2237315" y="0"/>
                </a:lnTo>
                <a:lnTo>
                  <a:pt x="1851266" y="2782495"/>
                </a:lnTo>
                <a:lnTo>
                  <a:pt x="0" y="2782495"/>
                </a:lnTo>
                <a:lnTo>
                  <a:pt x="0" y="2782488"/>
                </a:lnTo>
                <a:close/>
              </a:path>
            </a:pathLst>
          </a:custGeom>
        </p:spPr>
        <p:txBody>
          <a:bodyPr wrap="square" anchor="ctr">
            <a:noAutofit/>
          </a:bodyPr>
          <a:lstStyle>
            <a:lvl1pPr marL="0" indent="0" algn="ctr">
              <a:buNone/>
              <a:defRPr sz="1200"/>
            </a:lvl1pPr>
          </a:lstStyle>
          <a:p>
            <a:endParaRPr lang="en-US"/>
          </a:p>
        </p:txBody>
      </p:sp>
      <p:sp>
        <p:nvSpPr>
          <p:cNvPr id="19" name="Picture Placeholder 18"/>
          <p:cNvSpPr>
            <a:spLocks noGrp="1"/>
          </p:cNvSpPr>
          <p:nvPr>
            <p:ph type="pic" sz="quarter" idx="17"/>
          </p:nvPr>
        </p:nvSpPr>
        <p:spPr>
          <a:xfrm>
            <a:off x="6165143" y="1808163"/>
            <a:ext cx="2237315" cy="2782495"/>
          </a:xfrm>
          <a:custGeom>
            <a:avLst/>
            <a:gdLst>
              <a:gd name="connsiteX0" fmla="*/ 386048 w 2237315"/>
              <a:gd name="connsiteY0" fmla="*/ 0 h 2782495"/>
              <a:gd name="connsiteX1" fmla="*/ 2237315 w 2237315"/>
              <a:gd name="connsiteY1" fmla="*/ 0 h 2782495"/>
              <a:gd name="connsiteX2" fmla="*/ 1851266 w 2237315"/>
              <a:gd name="connsiteY2" fmla="*/ 2782495 h 2782495"/>
              <a:gd name="connsiteX3" fmla="*/ 0 w 2237315"/>
              <a:gd name="connsiteY3" fmla="*/ 2782495 h 2782495"/>
              <a:gd name="connsiteX4" fmla="*/ 0 w 2237315"/>
              <a:gd name="connsiteY4" fmla="*/ 2782488 h 278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15" h="2782495">
                <a:moveTo>
                  <a:pt x="386048" y="0"/>
                </a:moveTo>
                <a:lnTo>
                  <a:pt x="2237315" y="0"/>
                </a:lnTo>
                <a:lnTo>
                  <a:pt x="1851266" y="2782495"/>
                </a:lnTo>
                <a:lnTo>
                  <a:pt x="0" y="2782495"/>
                </a:lnTo>
                <a:lnTo>
                  <a:pt x="0" y="2782488"/>
                </a:lnTo>
                <a:close/>
              </a:path>
            </a:pathLst>
          </a:custGeom>
        </p:spPr>
        <p:txBody>
          <a:bodyPr wrap="square" anchor="ctr">
            <a:noAutofit/>
          </a:bodyPr>
          <a:lstStyle>
            <a:lvl1pPr marL="0" indent="0" algn="ctr">
              <a:buNone/>
              <a:defRPr sz="1200"/>
            </a:lvl1pPr>
          </a:lstStyle>
          <a:p>
            <a:endParaRPr lang="en-US"/>
          </a:p>
        </p:txBody>
      </p:sp>
      <p:sp>
        <p:nvSpPr>
          <p:cNvPr id="20" name="Picture Placeholder 19"/>
          <p:cNvSpPr>
            <a:spLocks noGrp="1"/>
          </p:cNvSpPr>
          <p:nvPr>
            <p:ph type="pic" sz="quarter" idx="18"/>
          </p:nvPr>
        </p:nvSpPr>
        <p:spPr>
          <a:xfrm>
            <a:off x="8540741" y="1808163"/>
            <a:ext cx="2237315" cy="2782495"/>
          </a:xfrm>
          <a:custGeom>
            <a:avLst/>
            <a:gdLst>
              <a:gd name="connsiteX0" fmla="*/ 386048 w 2237315"/>
              <a:gd name="connsiteY0" fmla="*/ 0 h 2782495"/>
              <a:gd name="connsiteX1" fmla="*/ 2237315 w 2237315"/>
              <a:gd name="connsiteY1" fmla="*/ 0 h 2782495"/>
              <a:gd name="connsiteX2" fmla="*/ 1851266 w 2237315"/>
              <a:gd name="connsiteY2" fmla="*/ 2782495 h 2782495"/>
              <a:gd name="connsiteX3" fmla="*/ 0 w 2237315"/>
              <a:gd name="connsiteY3" fmla="*/ 2782495 h 2782495"/>
              <a:gd name="connsiteX4" fmla="*/ 0 w 2237315"/>
              <a:gd name="connsiteY4" fmla="*/ 2782488 h 278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15" h="2782495">
                <a:moveTo>
                  <a:pt x="386048" y="0"/>
                </a:moveTo>
                <a:lnTo>
                  <a:pt x="2237315" y="0"/>
                </a:lnTo>
                <a:lnTo>
                  <a:pt x="1851266" y="2782495"/>
                </a:lnTo>
                <a:lnTo>
                  <a:pt x="0" y="2782495"/>
                </a:lnTo>
                <a:lnTo>
                  <a:pt x="0" y="2782488"/>
                </a:lnTo>
                <a:close/>
              </a:path>
            </a:pathLst>
          </a:custGeom>
        </p:spPr>
        <p:txBody>
          <a:bodyPr wrap="square" anchor="ctr">
            <a:noAutofit/>
          </a:bodyPr>
          <a:lstStyle>
            <a:lvl1pPr marL="0" indent="0" algn="ctr">
              <a:buNone/>
              <a:defRPr sz="1200"/>
            </a:lvl1pPr>
          </a:lstStyle>
          <a:p>
            <a:endParaRPr lang="en-US" dirty="0"/>
          </a:p>
        </p:txBody>
      </p:sp>
      <p:sp>
        <p:nvSpPr>
          <p:cNvPr id="14" name="Text Placeholder 13"/>
          <p:cNvSpPr>
            <a:spLocks noGrp="1"/>
          </p:cNvSpPr>
          <p:nvPr>
            <p:ph type="body" sz="quarter" idx="14" hasCustomPrompt="1"/>
          </p:nvPr>
        </p:nvSpPr>
        <p:spPr>
          <a:xfrm>
            <a:off x="1857375" y="1014880"/>
            <a:ext cx="8380505" cy="400110"/>
          </a:xfrm>
        </p:spPr>
        <p:txBody>
          <a:bodyPr>
            <a:spAutoFit/>
          </a:bodyPr>
          <a:lstStyle>
            <a:lvl1pPr marL="0" marR="0" indent="0" algn="ctr" defTabSz="914400" rtl="0" eaLnBrk="1" fontAlgn="auto" latinLnBrk="0" hangingPunct="1">
              <a:lnSpc>
                <a:spcPct val="100000"/>
              </a:lnSpc>
              <a:spcBef>
                <a:spcPts val="0"/>
              </a:spcBef>
              <a:spcAft>
                <a:spcPts val="0"/>
              </a:spcAft>
              <a:buClrTx/>
              <a:buSzTx/>
              <a:buFontTx/>
              <a:buNone/>
              <a:tabLst/>
              <a:defRPr kumimoji="0" lang="en-US" sz="1000" b="0" i="0" u="none" strike="noStrike" kern="1200" cap="none" spc="0" normalizeH="0" baseline="0">
                <a:ln>
                  <a:noFill/>
                </a:ln>
                <a:solidFill>
                  <a:schemeClr val="tx1"/>
                </a:solidFill>
                <a:effectLst/>
                <a:uLnTx/>
                <a:uFillTx/>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Lorem </a:t>
            </a:r>
            <a:r>
              <a:rPr lang="en-US" dirty="0" err="1"/>
              <a:t>Ipsum</a:t>
            </a:r>
            <a:r>
              <a:rPr lang="en-US" dirty="0"/>
              <a:t> is simply dummy text of the printing and typesetting industry. Lorem </a:t>
            </a:r>
            <a:r>
              <a:rPr lang="en-US" dirty="0" err="1"/>
              <a:t>Ipsum</a:t>
            </a:r>
            <a:r>
              <a:rPr lang="en-US" dirty="0"/>
              <a:t> has been the industry's standard dummy text ever since the 1500s, when an unknown printer took a galley of type and scrambled it to make a type specimen book. </a:t>
            </a:r>
          </a:p>
        </p:txBody>
      </p:sp>
      <p:sp>
        <p:nvSpPr>
          <p:cNvPr id="12" name="Text Placeholder 11"/>
          <p:cNvSpPr>
            <a:spLocks noGrp="1"/>
          </p:cNvSpPr>
          <p:nvPr>
            <p:ph type="body" sz="quarter" idx="13" hasCustomPrompt="1"/>
          </p:nvPr>
        </p:nvSpPr>
        <p:spPr>
          <a:xfrm>
            <a:off x="2794000" y="360971"/>
            <a:ext cx="6604000" cy="535531"/>
          </a:xfrm>
        </p:spPr>
        <p:txBody>
          <a:bodyPr wrap="square" anchor="t">
            <a:spAutoFit/>
          </a:bodyPr>
          <a:lstStyle>
            <a:lvl1pPr marL="0" indent="0" algn="ctr">
              <a:buNone/>
              <a:defRPr sz="3200" normalizeH="0" baseline="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 Click to edit Master text styles -</a:t>
            </a:r>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10/25/2019</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03206E70-9524-410D-AE9B-78D656EAA14D}" type="slidenum">
              <a:rPr lang="en-US" smtClean="0"/>
              <a:pPr/>
              <a:t>‹#›</a:t>
            </a:fld>
            <a:endParaRPr lang="en-US"/>
          </a:p>
        </p:txBody>
      </p:sp>
      <p:sp>
        <p:nvSpPr>
          <p:cNvPr id="8" name="Rectangle 7"/>
          <p:cNvSpPr/>
          <p:nvPr userDrawn="1"/>
        </p:nvSpPr>
        <p:spPr>
          <a:xfrm>
            <a:off x="10237880" y="0"/>
            <a:ext cx="571500" cy="55562"/>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0880817" y="0"/>
            <a:ext cx="571500" cy="55562"/>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523754" y="0"/>
            <a:ext cx="571500" cy="55562"/>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p:cNvSpPr>
            <a:spLocks noGrp="1"/>
          </p:cNvSpPr>
          <p:nvPr>
            <p:ph type="pic" sz="quarter" idx="15"/>
          </p:nvPr>
        </p:nvSpPr>
        <p:spPr>
          <a:xfrm>
            <a:off x="1413946" y="1808163"/>
            <a:ext cx="2237315" cy="2782495"/>
          </a:xfrm>
          <a:custGeom>
            <a:avLst/>
            <a:gdLst>
              <a:gd name="connsiteX0" fmla="*/ 386048 w 2237315"/>
              <a:gd name="connsiteY0" fmla="*/ 0 h 2782495"/>
              <a:gd name="connsiteX1" fmla="*/ 2237315 w 2237315"/>
              <a:gd name="connsiteY1" fmla="*/ 0 h 2782495"/>
              <a:gd name="connsiteX2" fmla="*/ 1851266 w 2237315"/>
              <a:gd name="connsiteY2" fmla="*/ 2782495 h 2782495"/>
              <a:gd name="connsiteX3" fmla="*/ 0 w 2237315"/>
              <a:gd name="connsiteY3" fmla="*/ 2782495 h 2782495"/>
              <a:gd name="connsiteX4" fmla="*/ 0 w 2237315"/>
              <a:gd name="connsiteY4" fmla="*/ 2782488 h 278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315" h="2782495">
                <a:moveTo>
                  <a:pt x="386048" y="0"/>
                </a:moveTo>
                <a:lnTo>
                  <a:pt x="2237315" y="0"/>
                </a:lnTo>
                <a:lnTo>
                  <a:pt x="1851266" y="2782495"/>
                </a:lnTo>
                <a:lnTo>
                  <a:pt x="0" y="2782495"/>
                </a:lnTo>
                <a:lnTo>
                  <a:pt x="0" y="2782488"/>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710727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Freeform 4"/>
          <p:cNvSpPr>
            <a:spLocks/>
          </p:cNvSpPr>
          <p:nvPr userDrawn="1"/>
        </p:nvSpPr>
        <p:spPr bwMode="auto">
          <a:xfrm>
            <a:off x="0" y="-639708"/>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 Placeholder 11"/>
          <p:cNvSpPr>
            <a:spLocks noGrp="1"/>
          </p:cNvSpPr>
          <p:nvPr>
            <p:ph type="body" sz="quarter" idx="13" hasCustomPrompt="1"/>
          </p:nvPr>
        </p:nvSpPr>
        <p:spPr>
          <a:xfrm>
            <a:off x="2794000" y="360971"/>
            <a:ext cx="6604000" cy="535531"/>
          </a:xfrm>
        </p:spPr>
        <p:txBody>
          <a:bodyPr wrap="square" anchor="t">
            <a:spAutoFit/>
          </a:bodyPr>
          <a:lstStyle>
            <a:lvl1pPr marL="0" indent="0" algn="ctr">
              <a:buNone/>
              <a:defRPr sz="3200" normalizeH="0" baseline="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 Click to edit Master text styles -</a:t>
            </a:r>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10/25/2019</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03206E70-9524-410D-AE9B-78D656EAA14D}" type="slidenum">
              <a:rPr lang="en-US" smtClean="0"/>
              <a:pPr/>
              <a:t>‹#›</a:t>
            </a:fld>
            <a:endParaRPr lang="en-US"/>
          </a:p>
        </p:txBody>
      </p:sp>
      <p:sp>
        <p:nvSpPr>
          <p:cNvPr id="8" name="Rectangle 7"/>
          <p:cNvSpPr/>
          <p:nvPr userDrawn="1"/>
        </p:nvSpPr>
        <p:spPr>
          <a:xfrm>
            <a:off x="10237880" y="0"/>
            <a:ext cx="571500" cy="55562"/>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0880817" y="0"/>
            <a:ext cx="571500" cy="55562"/>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523754" y="0"/>
            <a:ext cx="571500" cy="55562"/>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486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Freeform 4"/>
          <p:cNvSpPr>
            <a:spLocks/>
          </p:cNvSpPr>
          <p:nvPr userDrawn="1"/>
        </p:nvSpPr>
        <p:spPr bwMode="auto">
          <a:xfrm>
            <a:off x="0" y="-639708"/>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Picture Placeholder 5"/>
          <p:cNvSpPr>
            <a:spLocks noGrp="1"/>
          </p:cNvSpPr>
          <p:nvPr>
            <p:ph type="pic" sz="quarter" idx="11"/>
          </p:nvPr>
        </p:nvSpPr>
        <p:spPr>
          <a:xfrm>
            <a:off x="5050970" y="0"/>
            <a:ext cx="7141030" cy="6858000"/>
          </a:xfrm>
        </p:spPr>
        <p:txBody>
          <a:bodyPr anchor="ctr">
            <a:normAutofit/>
          </a:bodyPr>
          <a:lstStyle>
            <a:lvl1pPr marL="0" indent="0" algn="ctr">
              <a:buNone/>
              <a:defRPr sz="1800"/>
            </a:lvl1pPr>
          </a:lstStyle>
          <a:p>
            <a:endParaRPr lang="en-US"/>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10/25/2019</a:t>
            </a:fld>
            <a:endParaRPr lang="en-US"/>
          </a:p>
        </p:txBody>
      </p:sp>
      <p:sp>
        <p:nvSpPr>
          <p:cNvPr id="13" name="Rectangle 12"/>
          <p:cNvSpPr/>
          <p:nvPr userDrawn="1"/>
        </p:nvSpPr>
        <p:spPr>
          <a:xfrm>
            <a:off x="119063" y="0"/>
            <a:ext cx="571500" cy="55562"/>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62000" y="0"/>
            <a:ext cx="571500" cy="55562"/>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404937" y="0"/>
            <a:ext cx="571500" cy="55562"/>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4279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Freeform 4"/>
          <p:cNvSpPr>
            <a:spLocks/>
          </p:cNvSpPr>
          <p:nvPr userDrawn="1"/>
        </p:nvSpPr>
        <p:spPr bwMode="auto">
          <a:xfrm>
            <a:off x="0" y="-639708"/>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 Placeholder 11"/>
          <p:cNvSpPr>
            <a:spLocks noGrp="1"/>
          </p:cNvSpPr>
          <p:nvPr>
            <p:ph type="body" sz="quarter" idx="13"/>
          </p:nvPr>
        </p:nvSpPr>
        <p:spPr>
          <a:xfrm>
            <a:off x="1192485" y="1561579"/>
            <a:ext cx="6604000" cy="535531"/>
          </a:xfrm>
        </p:spPr>
        <p:txBody>
          <a:bodyPr wrap="square" anchor="t">
            <a:spAutoFit/>
          </a:bodyPr>
          <a:lstStyle>
            <a:lvl1pPr marL="0" indent="0" algn="l">
              <a:buNone/>
              <a:defRPr sz="3200" normalizeH="0" baseline="0">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Click to edit Master text styles</a:t>
            </a:r>
          </a:p>
        </p:txBody>
      </p:sp>
      <p:sp>
        <p:nvSpPr>
          <p:cNvPr id="2" name="Date Placeholder 1"/>
          <p:cNvSpPr>
            <a:spLocks noGrp="1"/>
          </p:cNvSpPr>
          <p:nvPr>
            <p:ph type="dt" sz="half" idx="10"/>
          </p:nvPr>
        </p:nvSpPr>
        <p:spPr/>
        <p:txBody>
          <a:bodyPr/>
          <a:lstStyle>
            <a:lvl1pPr>
              <a:defRPr>
                <a:solidFill>
                  <a:schemeClr val="tx1"/>
                </a:solidFill>
              </a:defRPr>
            </a:lvl1pPr>
          </a:lstStyle>
          <a:p>
            <a:fld id="{C9852138-FCC6-44DD-9FFC-1C789392E7AA}" type="datetime1">
              <a:rPr lang="en-US" smtClean="0"/>
              <a:t>10/25/2019</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03206E70-9524-410D-AE9B-78D656EAA14D}" type="slidenum">
              <a:rPr lang="en-US" smtClean="0"/>
              <a:pPr/>
              <a:t>‹#›</a:t>
            </a:fld>
            <a:endParaRPr lang="en-US"/>
          </a:p>
        </p:txBody>
      </p:sp>
      <p:sp>
        <p:nvSpPr>
          <p:cNvPr id="8" name="Rectangle 7"/>
          <p:cNvSpPr/>
          <p:nvPr userDrawn="1"/>
        </p:nvSpPr>
        <p:spPr>
          <a:xfrm>
            <a:off x="10237880" y="0"/>
            <a:ext cx="571500" cy="55562"/>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0880817" y="0"/>
            <a:ext cx="571500" cy="55562"/>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523754" y="0"/>
            <a:ext cx="571500" cy="55562"/>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11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39706"/>
            <a:ext cx="12192000" cy="8099368"/>
          </a:xfrm>
          <a:custGeom>
            <a:avLst/>
            <a:gdLst>
              <a:gd name="connsiteX0" fmla="*/ 6471976 w 12192000"/>
              <a:gd name="connsiteY0" fmla="*/ 6950228 h 8099368"/>
              <a:gd name="connsiteX1" fmla="*/ 6486842 w 12192000"/>
              <a:gd name="connsiteY1" fmla="*/ 6951583 h 8099368"/>
              <a:gd name="connsiteX2" fmla="*/ 6500901 w 12192000"/>
              <a:gd name="connsiteY2" fmla="*/ 6971324 h 8099368"/>
              <a:gd name="connsiteX3" fmla="*/ 6473135 w 12192000"/>
              <a:gd name="connsiteY3" fmla="*/ 6951231 h 8099368"/>
              <a:gd name="connsiteX4" fmla="*/ 9762599 w 12192000"/>
              <a:gd name="connsiteY4" fmla="*/ 6948763 h 8099368"/>
              <a:gd name="connsiteX5" fmla="*/ 9920060 w 12192000"/>
              <a:gd name="connsiteY5" fmla="*/ 7016446 h 8099368"/>
              <a:gd name="connsiteX6" fmla="*/ 10347455 w 12192000"/>
              <a:gd name="connsiteY6" fmla="*/ 7219494 h 8099368"/>
              <a:gd name="connsiteX7" fmla="*/ 9897565 w 12192000"/>
              <a:gd name="connsiteY7" fmla="*/ 7016446 h 8099368"/>
              <a:gd name="connsiteX8" fmla="*/ 9762599 w 12192000"/>
              <a:gd name="connsiteY8" fmla="*/ 6948763 h 8099368"/>
              <a:gd name="connsiteX9" fmla="*/ 7892826 w 12192000"/>
              <a:gd name="connsiteY9" fmla="*/ 6551161 h 8099368"/>
              <a:gd name="connsiteX10" fmla="*/ 7916998 w 12192000"/>
              <a:gd name="connsiteY10" fmla="*/ 6561350 h 8099368"/>
              <a:gd name="connsiteX11" fmla="*/ 7918053 w 12192000"/>
              <a:gd name="connsiteY11" fmla="*/ 6565228 h 8099368"/>
              <a:gd name="connsiteX12" fmla="*/ 7862076 w 12192000"/>
              <a:gd name="connsiteY12" fmla="*/ 6534013 h 8099368"/>
              <a:gd name="connsiteX13" fmla="*/ 7892826 w 12192000"/>
              <a:gd name="connsiteY13" fmla="*/ 6551161 h 8099368"/>
              <a:gd name="connsiteX14" fmla="*/ 7892746 w 12192000"/>
              <a:gd name="connsiteY14" fmla="*/ 6551127 h 8099368"/>
              <a:gd name="connsiteX15" fmla="*/ 7864277 w 12192000"/>
              <a:gd name="connsiteY15" fmla="*/ 6536674 h 8099368"/>
              <a:gd name="connsiteX16" fmla="*/ 4206466 w 12192000"/>
              <a:gd name="connsiteY16" fmla="*/ 6429862 h 8099368"/>
              <a:gd name="connsiteX17" fmla="*/ 4386421 w 12192000"/>
              <a:gd name="connsiteY17" fmla="*/ 6520106 h 8099368"/>
              <a:gd name="connsiteX18" fmla="*/ 4206466 w 12192000"/>
              <a:gd name="connsiteY18" fmla="*/ 6429862 h 8099368"/>
              <a:gd name="connsiteX19" fmla="*/ 7379061 w 12192000"/>
              <a:gd name="connsiteY19" fmla="*/ 6060797 h 8099368"/>
              <a:gd name="connsiteX20" fmla="*/ 7386609 w 12192000"/>
              <a:gd name="connsiteY20" fmla="*/ 6063622 h 8099368"/>
              <a:gd name="connsiteX21" fmla="*/ 7389432 w 12192000"/>
              <a:gd name="connsiteY21" fmla="*/ 6066068 h 8099368"/>
              <a:gd name="connsiteX22" fmla="*/ 7400680 w 12192000"/>
              <a:gd name="connsiteY22" fmla="*/ 6068888 h 8099368"/>
              <a:gd name="connsiteX23" fmla="*/ 7380997 w 12192000"/>
              <a:gd name="connsiteY23" fmla="*/ 6066068 h 8099368"/>
              <a:gd name="connsiteX24" fmla="*/ 1507129 w 12192000"/>
              <a:gd name="connsiteY24" fmla="*/ 5662791 h 8099368"/>
              <a:gd name="connsiteX25" fmla="*/ 1619602 w 12192000"/>
              <a:gd name="connsiteY25" fmla="*/ 5707913 h 8099368"/>
              <a:gd name="connsiteX26" fmla="*/ 1597107 w 12192000"/>
              <a:gd name="connsiteY26" fmla="*/ 5707913 h 8099368"/>
              <a:gd name="connsiteX27" fmla="*/ 1507129 w 12192000"/>
              <a:gd name="connsiteY27" fmla="*/ 5662791 h 8099368"/>
              <a:gd name="connsiteX28" fmla="*/ 1529627 w 12192000"/>
              <a:gd name="connsiteY28" fmla="*/ 5640232 h 8099368"/>
              <a:gd name="connsiteX29" fmla="*/ 1687085 w 12192000"/>
              <a:gd name="connsiteY29" fmla="*/ 5707913 h 8099368"/>
              <a:gd name="connsiteX30" fmla="*/ 1844546 w 12192000"/>
              <a:gd name="connsiteY30" fmla="*/ 5775596 h 8099368"/>
              <a:gd name="connsiteX31" fmla="*/ 2114480 w 12192000"/>
              <a:gd name="connsiteY31" fmla="*/ 5888400 h 8099368"/>
              <a:gd name="connsiteX32" fmla="*/ 2226952 w 12192000"/>
              <a:gd name="connsiteY32" fmla="*/ 5956083 h 8099368"/>
              <a:gd name="connsiteX33" fmla="*/ 2091986 w 12192000"/>
              <a:gd name="connsiteY33" fmla="*/ 5888400 h 8099368"/>
              <a:gd name="connsiteX34" fmla="*/ 2002008 w 12192000"/>
              <a:gd name="connsiteY34" fmla="*/ 5865839 h 8099368"/>
              <a:gd name="connsiteX35" fmla="*/ 1912030 w 12192000"/>
              <a:gd name="connsiteY35" fmla="*/ 5820717 h 8099368"/>
              <a:gd name="connsiteX36" fmla="*/ 1889536 w 12192000"/>
              <a:gd name="connsiteY36" fmla="*/ 5820717 h 8099368"/>
              <a:gd name="connsiteX37" fmla="*/ 1574613 w 12192000"/>
              <a:gd name="connsiteY37" fmla="*/ 5662791 h 8099368"/>
              <a:gd name="connsiteX38" fmla="*/ 1529620 w 12192000"/>
              <a:gd name="connsiteY38" fmla="*/ 5640228 h 8099368"/>
              <a:gd name="connsiteX39" fmla="*/ 1529627 w 12192000"/>
              <a:gd name="connsiteY39" fmla="*/ 5640232 h 8099368"/>
              <a:gd name="connsiteX40" fmla="*/ 1529624 w 12192000"/>
              <a:gd name="connsiteY40" fmla="*/ 5640230 h 8099368"/>
              <a:gd name="connsiteX41" fmla="*/ 10572399 w 12192000"/>
              <a:gd name="connsiteY41" fmla="*/ 2481701 h 8099368"/>
              <a:gd name="connsiteX42" fmla="*/ 10594894 w 12192000"/>
              <a:gd name="connsiteY42" fmla="*/ 2481701 h 8099368"/>
              <a:gd name="connsiteX43" fmla="*/ 10684872 w 12192000"/>
              <a:gd name="connsiteY43" fmla="*/ 2526823 h 8099368"/>
              <a:gd name="connsiteX44" fmla="*/ 10572399 w 12192000"/>
              <a:gd name="connsiteY44" fmla="*/ 2481701 h 8099368"/>
              <a:gd name="connsiteX45" fmla="*/ 4791322 w 12192000"/>
              <a:gd name="connsiteY45" fmla="*/ 2098166 h 8099368"/>
              <a:gd name="connsiteX46" fmla="*/ 4811005 w 12192000"/>
              <a:gd name="connsiteY46" fmla="*/ 2100986 h 8099368"/>
              <a:gd name="connsiteX47" fmla="*/ 4812941 w 12192000"/>
              <a:gd name="connsiteY47" fmla="*/ 2106256 h 8099368"/>
              <a:gd name="connsiteX48" fmla="*/ 4805393 w 12192000"/>
              <a:gd name="connsiteY48" fmla="*/ 2103432 h 8099368"/>
              <a:gd name="connsiteX49" fmla="*/ 4802569 w 12192000"/>
              <a:gd name="connsiteY49" fmla="*/ 2100986 h 8099368"/>
              <a:gd name="connsiteX50" fmla="*/ 4791322 w 12192000"/>
              <a:gd name="connsiteY50" fmla="*/ 2098166 h 8099368"/>
              <a:gd name="connsiteX51" fmla="*/ 7805580 w 12192000"/>
              <a:gd name="connsiteY51" fmla="*/ 1624386 h 8099368"/>
              <a:gd name="connsiteX52" fmla="*/ 7985536 w 12192000"/>
              <a:gd name="connsiteY52" fmla="*/ 1714630 h 8099368"/>
              <a:gd name="connsiteX53" fmla="*/ 7805580 w 12192000"/>
              <a:gd name="connsiteY53" fmla="*/ 1624386 h 8099368"/>
              <a:gd name="connsiteX54" fmla="*/ 4299175 w 12192000"/>
              <a:gd name="connsiteY54" fmla="*/ 1593331 h 8099368"/>
              <a:gd name="connsiteX55" fmla="*/ 4299255 w 12192000"/>
              <a:gd name="connsiteY55" fmla="*/ 1593365 h 8099368"/>
              <a:gd name="connsiteX56" fmla="*/ 4327725 w 12192000"/>
              <a:gd name="connsiteY56" fmla="*/ 1607818 h 8099368"/>
              <a:gd name="connsiteX57" fmla="*/ 4329926 w 12192000"/>
              <a:gd name="connsiteY57" fmla="*/ 1610479 h 8099368"/>
              <a:gd name="connsiteX58" fmla="*/ 4273949 w 12192000"/>
              <a:gd name="connsiteY58" fmla="*/ 1579265 h 8099368"/>
              <a:gd name="connsiteX59" fmla="*/ 4299175 w 12192000"/>
              <a:gd name="connsiteY59" fmla="*/ 1593331 h 8099368"/>
              <a:gd name="connsiteX60" fmla="*/ 4275003 w 12192000"/>
              <a:gd name="connsiteY60" fmla="*/ 1583142 h 8099368"/>
              <a:gd name="connsiteX61" fmla="*/ 4273949 w 12192000"/>
              <a:gd name="connsiteY61" fmla="*/ 1579265 h 8099368"/>
              <a:gd name="connsiteX62" fmla="*/ 1844546 w 12192000"/>
              <a:gd name="connsiteY62" fmla="*/ 879876 h 8099368"/>
              <a:gd name="connsiteX63" fmla="*/ 2294436 w 12192000"/>
              <a:gd name="connsiteY63" fmla="*/ 1105485 h 8099368"/>
              <a:gd name="connsiteX64" fmla="*/ 2429403 w 12192000"/>
              <a:gd name="connsiteY64" fmla="*/ 1173168 h 8099368"/>
              <a:gd name="connsiteX65" fmla="*/ 2271942 w 12192000"/>
              <a:gd name="connsiteY65" fmla="*/ 1105485 h 8099368"/>
              <a:gd name="connsiteX66" fmla="*/ 1844546 w 12192000"/>
              <a:gd name="connsiteY66" fmla="*/ 879876 h 8099368"/>
              <a:gd name="connsiteX67" fmla="*/ 112472 w 12192000"/>
              <a:gd name="connsiteY67" fmla="*/ 0 h 8099368"/>
              <a:gd name="connsiteX68" fmla="*/ 247439 w 12192000"/>
              <a:gd name="connsiteY68" fmla="*/ 67683 h 8099368"/>
              <a:gd name="connsiteX69" fmla="*/ 269934 w 12192000"/>
              <a:gd name="connsiteY69" fmla="*/ 67683 h 8099368"/>
              <a:gd name="connsiteX70" fmla="*/ 292428 w 12192000"/>
              <a:gd name="connsiteY70" fmla="*/ 67683 h 8099368"/>
              <a:gd name="connsiteX71" fmla="*/ 292428 w 12192000"/>
              <a:gd name="connsiteY71" fmla="*/ 45122 h 8099368"/>
              <a:gd name="connsiteX72" fmla="*/ 202450 w 12192000"/>
              <a:gd name="connsiteY72" fmla="*/ 0 h 8099368"/>
              <a:gd name="connsiteX73" fmla="*/ 314923 w 12192000"/>
              <a:gd name="connsiteY73" fmla="*/ 45122 h 8099368"/>
              <a:gd name="connsiteX74" fmla="*/ 494878 w 12192000"/>
              <a:gd name="connsiteY74" fmla="*/ 157927 h 8099368"/>
              <a:gd name="connsiteX75" fmla="*/ 517373 w 12192000"/>
              <a:gd name="connsiteY75" fmla="*/ 180488 h 8099368"/>
              <a:gd name="connsiteX76" fmla="*/ 607351 w 12192000"/>
              <a:gd name="connsiteY76" fmla="*/ 225609 h 8099368"/>
              <a:gd name="connsiteX77" fmla="*/ 809801 w 12192000"/>
              <a:gd name="connsiteY77" fmla="*/ 248170 h 8099368"/>
              <a:gd name="connsiteX78" fmla="*/ 787307 w 12192000"/>
              <a:gd name="connsiteY78" fmla="*/ 293292 h 8099368"/>
              <a:gd name="connsiteX79" fmla="*/ 989757 w 12192000"/>
              <a:gd name="connsiteY79" fmla="*/ 451218 h 8099368"/>
              <a:gd name="connsiteX80" fmla="*/ 1169713 w 12192000"/>
              <a:gd name="connsiteY80" fmla="*/ 564023 h 8099368"/>
              <a:gd name="connsiteX81" fmla="*/ 1327174 w 12192000"/>
              <a:gd name="connsiteY81" fmla="*/ 654267 h 8099368"/>
              <a:gd name="connsiteX82" fmla="*/ 1349668 w 12192000"/>
              <a:gd name="connsiteY82" fmla="*/ 676828 h 8099368"/>
              <a:gd name="connsiteX83" fmla="*/ 1349668 w 12192000"/>
              <a:gd name="connsiteY83" fmla="*/ 699389 h 8099368"/>
              <a:gd name="connsiteX84" fmla="*/ 1507129 w 12192000"/>
              <a:gd name="connsiteY84" fmla="*/ 789632 h 8099368"/>
              <a:gd name="connsiteX85" fmla="*/ 1597107 w 12192000"/>
              <a:gd name="connsiteY85" fmla="*/ 812193 h 8099368"/>
              <a:gd name="connsiteX86" fmla="*/ 2339425 w 12192000"/>
              <a:gd name="connsiteY86" fmla="*/ 1240851 h 8099368"/>
              <a:gd name="connsiteX87" fmla="*/ 2519381 w 12192000"/>
              <a:gd name="connsiteY87" fmla="*/ 1285973 h 8099368"/>
              <a:gd name="connsiteX88" fmla="*/ 2541875 w 12192000"/>
              <a:gd name="connsiteY88" fmla="*/ 1263412 h 8099368"/>
              <a:gd name="connsiteX89" fmla="*/ 2429403 w 12192000"/>
              <a:gd name="connsiteY89" fmla="*/ 1173168 h 8099368"/>
              <a:gd name="connsiteX90" fmla="*/ 2541875 w 12192000"/>
              <a:gd name="connsiteY90" fmla="*/ 1240851 h 8099368"/>
              <a:gd name="connsiteX91" fmla="*/ 2586864 w 12192000"/>
              <a:gd name="connsiteY91" fmla="*/ 1240851 h 8099368"/>
              <a:gd name="connsiteX92" fmla="*/ 2609359 w 12192000"/>
              <a:gd name="connsiteY92" fmla="*/ 1218290 h 8099368"/>
              <a:gd name="connsiteX93" fmla="*/ 2631853 w 12192000"/>
              <a:gd name="connsiteY93" fmla="*/ 1195729 h 8099368"/>
              <a:gd name="connsiteX94" fmla="*/ 2744325 w 12192000"/>
              <a:gd name="connsiteY94" fmla="*/ 1173168 h 8099368"/>
              <a:gd name="connsiteX95" fmla="*/ 2609359 w 12192000"/>
              <a:gd name="connsiteY95" fmla="*/ 1105485 h 8099368"/>
              <a:gd name="connsiteX96" fmla="*/ 2519381 w 12192000"/>
              <a:gd name="connsiteY96" fmla="*/ 1105485 h 8099368"/>
              <a:gd name="connsiteX97" fmla="*/ 2384414 w 12192000"/>
              <a:gd name="connsiteY97" fmla="*/ 1015242 h 8099368"/>
              <a:gd name="connsiteX98" fmla="*/ 2609359 w 12192000"/>
              <a:gd name="connsiteY98" fmla="*/ 1037802 h 8099368"/>
              <a:gd name="connsiteX99" fmla="*/ 2474392 w 12192000"/>
              <a:gd name="connsiteY99" fmla="*/ 947559 h 8099368"/>
              <a:gd name="connsiteX100" fmla="*/ 2654347 w 12192000"/>
              <a:gd name="connsiteY100" fmla="*/ 1037802 h 8099368"/>
              <a:gd name="connsiteX101" fmla="*/ 3104237 w 12192000"/>
              <a:gd name="connsiteY101" fmla="*/ 1285973 h 8099368"/>
              <a:gd name="connsiteX102" fmla="*/ 3284193 w 12192000"/>
              <a:gd name="connsiteY102" fmla="*/ 1353655 h 8099368"/>
              <a:gd name="connsiteX103" fmla="*/ 3936532 w 12192000"/>
              <a:gd name="connsiteY103" fmla="*/ 1669508 h 8099368"/>
              <a:gd name="connsiteX104" fmla="*/ 4363927 w 12192000"/>
              <a:gd name="connsiteY104" fmla="*/ 1872556 h 8099368"/>
              <a:gd name="connsiteX105" fmla="*/ 4791322 w 12192000"/>
              <a:gd name="connsiteY105" fmla="*/ 2098166 h 8099368"/>
              <a:gd name="connsiteX106" fmla="*/ 4805393 w 12192000"/>
              <a:gd name="connsiteY106" fmla="*/ 2103432 h 8099368"/>
              <a:gd name="connsiteX107" fmla="*/ 4810302 w 12192000"/>
              <a:gd name="connsiteY107" fmla="*/ 2107684 h 8099368"/>
              <a:gd name="connsiteX108" fmla="*/ 4813816 w 12192000"/>
              <a:gd name="connsiteY108" fmla="*/ 2120727 h 8099368"/>
              <a:gd name="connsiteX109" fmla="*/ 4813465 w 12192000"/>
              <a:gd name="connsiteY109" fmla="*/ 2107684 h 8099368"/>
              <a:gd name="connsiteX110" fmla="*/ 4812941 w 12192000"/>
              <a:gd name="connsiteY110" fmla="*/ 2106256 h 8099368"/>
              <a:gd name="connsiteX111" fmla="*/ 4979713 w 12192000"/>
              <a:gd name="connsiteY111" fmla="*/ 2168669 h 8099368"/>
              <a:gd name="connsiteX112" fmla="*/ 5151233 w 12192000"/>
              <a:gd name="connsiteY112" fmla="*/ 2256092 h 8099368"/>
              <a:gd name="connsiteX113" fmla="*/ 5218717 w 12192000"/>
              <a:gd name="connsiteY113" fmla="*/ 2256092 h 8099368"/>
              <a:gd name="connsiteX114" fmla="*/ 5128739 w 12192000"/>
              <a:gd name="connsiteY114" fmla="*/ 2210970 h 8099368"/>
              <a:gd name="connsiteX115" fmla="*/ 4701344 w 12192000"/>
              <a:gd name="connsiteY115" fmla="*/ 2007922 h 8099368"/>
              <a:gd name="connsiteX116" fmla="*/ 4543883 w 12192000"/>
              <a:gd name="connsiteY116" fmla="*/ 1917678 h 8099368"/>
              <a:gd name="connsiteX117" fmla="*/ 4228960 w 12192000"/>
              <a:gd name="connsiteY117" fmla="*/ 1759752 h 8099368"/>
              <a:gd name="connsiteX118" fmla="*/ 3981521 w 12192000"/>
              <a:gd name="connsiteY118" fmla="*/ 1624386 h 8099368"/>
              <a:gd name="connsiteX119" fmla="*/ 3891543 w 12192000"/>
              <a:gd name="connsiteY119" fmla="*/ 1579265 h 8099368"/>
              <a:gd name="connsiteX120" fmla="*/ 3576621 w 12192000"/>
              <a:gd name="connsiteY120" fmla="*/ 1398777 h 8099368"/>
              <a:gd name="connsiteX121" fmla="*/ 3554126 w 12192000"/>
              <a:gd name="connsiteY121" fmla="*/ 1308534 h 8099368"/>
              <a:gd name="connsiteX122" fmla="*/ 3531632 w 12192000"/>
              <a:gd name="connsiteY122" fmla="*/ 1308534 h 8099368"/>
              <a:gd name="connsiteX123" fmla="*/ 3306687 w 12192000"/>
              <a:gd name="connsiteY123" fmla="*/ 1263412 h 8099368"/>
              <a:gd name="connsiteX124" fmla="*/ 3216709 w 12192000"/>
              <a:gd name="connsiteY124" fmla="*/ 1195729 h 8099368"/>
              <a:gd name="connsiteX125" fmla="*/ 2969270 w 12192000"/>
              <a:gd name="connsiteY125" fmla="*/ 1150607 h 8099368"/>
              <a:gd name="connsiteX126" fmla="*/ 2834303 w 12192000"/>
              <a:gd name="connsiteY126" fmla="*/ 1128046 h 8099368"/>
              <a:gd name="connsiteX127" fmla="*/ 2879292 w 12192000"/>
              <a:gd name="connsiteY127" fmla="*/ 1105485 h 8099368"/>
              <a:gd name="connsiteX128" fmla="*/ 2856798 w 12192000"/>
              <a:gd name="connsiteY128" fmla="*/ 1060363 h 8099368"/>
              <a:gd name="connsiteX129" fmla="*/ 2901787 w 12192000"/>
              <a:gd name="connsiteY129" fmla="*/ 1082924 h 8099368"/>
              <a:gd name="connsiteX130" fmla="*/ 2901787 w 12192000"/>
              <a:gd name="connsiteY130" fmla="*/ 1105485 h 8099368"/>
              <a:gd name="connsiteX131" fmla="*/ 3261698 w 12192000"/>
              <a:gd name="connsiteY131" fmla="*/ 1195729 h 8099368"/>
              <a:gd name="connsiteX132" fmla="*/ 3396665 w 12192000"/>
              <a:gd name="connsiteY132" fmla="*/ 1240851 h 8099368"/>
              <a:gd name="connsiteX133" fmla="*/ 2834303 w 12192000"/>
              <a:gd name="connsiteY133" fmla="*/ 924998 h 8099368"/>
              <a:gd name="connsiteX134" fmla="*/ 2766820 w 12192000"/>
              <a:gd name="connsiteY134" fmla="*/ 902437 h 8099368"/>
              <a:gd name="connsiteX135" fmla="*/ 2766820 w 12192000"/>
              <a:gd name="connsiteY135" fmla="*/ 947559 h 8099368"/>
              <a:gd name="connsiteX136" fmla="*/ 2856798 w 12192000"/>
              <a:gd name="connsiteY136" fmla="*/ 992681 h 8099368"/>
              <a:gd name="connsiteX137" fmla="*/ 2879292 w 12192000"/>
              <a:gd name="connsiteY137" fmla="*/ 1037802 h 8099368"/>
              <a:gd name="connsiteX138" fmla="*/ 2811809 w 12192000"/>
              <a:gd name="connsiteY138" fmla="*/ 992681 h 8099368"/>
              <a:gd name="connsiteX139" fmla="*/ 2721831 w 12192000"/>
              <a:gd name="connsiteY139" fmla="*/ 947559 h 8099368"/>
              <a:gd name="connsiteX140" fmla="*/ 2586864 w 12192000"/>
              <a:gd name="connsiteY140" fmla="*/ 879876 h 8099368"/>
              <a:gd name="connsiteX141" fmla="*/ 2474392 w 12192000"/>
              <a:gd name="connsiteY141" fmla="*/ 812193 h 8099368"/>
              <a:gd name="connsiteX142" fmla="*/ 2316930 w 12192000"/>
              <a:gd name="connsiteY142" fmla="*/ 699389 h 8099368"/>
              <a:gd name="connsiteX143" fmla="*/ 2204458 w 12192000"/>
              <a:gd name="connsiteY143" fmla="*/ 654267 h 8099368"/>
              <a:gd name="connsiteX144" fmla="*/ 2069491 w 12192000"/>
              <a:gd name="connsiteY144" fmla="*/ 564023 h 8099368"/>
              <a:gd name="connsiteX145" fmla="*/ 1957019 w 12192000"/>
              <a:gd name="connsiteY145" fmla="*/ 451218 h 8099368"/>
              <a:gd name="connsiteX146" fmla="*/ 1709580 w 12192000"/>
              <a:gd name="connsiteY146" fmla="*/ 315853 h 8099368"/>
              <a:gd name="connsiteX147" fmla="*/ 1552119 w 12192000"/>
              <a:gd name="connsiteY147" fmla="*/ 248170 h 8099368"/>
              <a:gd name="connsiteX148" fmla="*/ 1732074 w 12192000"/>
              <a:gd name="connsiteY148" fmla="*/ 315853 h 8099368"/>
              <a:gd name="connsiteX149" fmla="*/ 2114480 w 12192000"/>
              <a:gd name="connsiteY149" fmla="*/ 541462 h 8099368"/>
              <a:gd name="connsiteX150" fmla="*/ 2181964 w 12192000"/>
              <a:gd name="connsiteY150" fmla="*/ 564023 h 8099368"/>
              <a:gd name="connsiteX151" fmla="*/ 2271942 w 12192000"/>
              <a:gd name="connsiteY151" fmla="*/ 609145 h 8099368"/>
              <a:gd name="connsiteX152" fmla="*/ 2159469 w 12192000"/>
              <a:gd name="connsiteY152" fmla="*/ 564023 h 8099368"/>
              <a:gd name="connsiteX153" fmla="*/ 2114480 w 12192000"/>
              <a:gd name="connsiteY153" fmla="*/ 564023 h 8099368"/>
              <a:gd name="connsiteX154" fmla="*/ 2226952 w 12192000"/>
              <a:gd name="connsiteY154" fmla="*/ 631706 h 8099368"/>
              <a:gd name="connsiteX155" fmla="*/ 2249447 w 12192000"/>
              <a:gd name="connsiteY155" fmla="*/ 631706 h 8099368"/>
              <a:gd name="connsiteX156" fmla="*/ 2609359 w 12192000"/>
              <a:gd name="connsiteY156" fmla="*/ 767071 h 8099368"/>
              <a:gd name="connsiteX157" fmla="*/ 2721831 w 12192000"/>
              <a:gd name="connsiteY157" fmla="*/ 857315 h 8099368"/>
              <a:gd name="connsiteX158" fmla="*/ 2901787 w 12192000"/>
              <a:gd name="connsiteY158" fmla="*/ 924998 h 8099368"/>
              <a:gd name="connsiteX159" fmla="*/ 3261698 w 12192000"/>
              <a:gd name="connsiteY159" fmla="*/ 1128046 h 8099368"/>
              <a:gd name="connsiteX160" fmla="*/ 3284193 w 12192000"/>
              <a:gd name="connsiteY160" fmla="*/ 1128046 h 8099368"/>
              <a:gd name="connsiteX161" fmla="*/ 3194215 w 12192000"/>
              <a:gd name="connsiteY161" fmla="*/ 1082924 h 8099368"/>
              <a:gd name="connsiteX162" fmla="*/ 3216709 w 12192000"/>
              <a:gd name="connsiteY162" fmla="*/ 1082924 h 8099368"/>
              <a:gd name="connsiteX163" fmla="*/ 3329181 w 12192000"/>
              <a:gd name="connsiteY163" fmla="*/ 1128046 h 8099368"/>
              <a:gd name="connsiteX164" fmla="*/ 3509137 w 12192000"/>
              <a:gd name="connsiteY164" fmla="*/ 1240851 h 8099368"/>
              <a:gd name="connsiteX165" fmla="*/ 3621609 w 12192000"/>
              <a:gd name="connsiteY165" fmla="*/ 1285973 h 8099368"/>
              <a:gd name="connsiteX166" fmla="*/ 3486643 w 12192000"/>
              <a:gd name="connsiteY166" fmla="*/ 1240851 h 8099368"/>
              <a:gd name="connsiteX167" fmla="*/ 3351676 w 12192000"/>
              <a:gd name="connsiteY167" fmla="*/ 1173168 h 8099368"/>
              <a:gd name="connsiteX168" fmla="*/ 3644104 w 12192000"/>
              <a:gd name="connsiteY168" fmla="*/ 1331095 h 8099368"/>
              <a:gd name="connsiteX169" fmla="*/ 3846554 w 12192000"/>
              <a:gd name="connsiteY169" fmla="*/ 1421338 h 8099368"/>
              <a:gd name="connsiteX170" fmla="*/ 4071499 w 12192000"/>
              <a:gd name="connsiteY170" fmla="*/ 1511582 h 8099368"/>
              <a:gd name="connsiteX171" fmla="*/ 4341432 w 12192000"/>
              <a:gd name="connsiteY171" fmla="*/ 1624386 h 8099368"/>
              <a:gd name="connsiteX172" fmla="*/ 4329926 w 12192000"/>
              <a:gd name="connsiteY172" fmla="*/ 1610479 h 8099368"/>
              <a:gd name="connsiteX173" fmla="*/ 4364981 w 12192000"/>
              <a:gd name="connsiteY173" fmla="*/ 1630027 h 8099368"/>
              <a:gd name="connsiteX174" fmla="*/ 4633860 w 12192000"/>
              <a:gd name="connsiteY174" fmla="*/ 1782313 h 8099368"/>
              <a:gd name="connsiteX175" fmla="*/ 4768827 w 12192000"/>
              <a:gd name="connsiteY175" fmla="*/ 1849996 h 8099368"/>
              <a:gd name="connsiteX176" fmla="*/ 5466156 w 12192000"/>
              <a:gd name="connsiteY176" fmla="*/ 2165849 h 8099368"/>
              <a:gd name="connsiteX177" fmla="*/ 6096001 w 12192000"/>
              <a:gd name="connsiteY177" fmla="*/ 2459141 h 8099368"/>
              <a:gd name="connsiteX178" fmla="*/ 5848562 w 12192000"/>
              <a:gd name="connsiteY178" fmla="*/ 2323775 h 8099368"/>
              <a:gd name="connsiteX179" fmla="*/ 5331189 w 12192000"/>
              <a:gd name="connsiteY179" fmla="*/ 2075605 h 8099368"/>
              <a:gd name="connsiteX180" fmla="*/ 5263705 w 12192000"/>
              <a:gd name="connsiteY180" fmla="*/ 2030483 h 8099368"/>
              <a:gd name="connsiteX181" fmla="*/ 5308694 w 12192000"/>
              <a:gd name="connsiteY181" fmla="*/ 2030483 h 8099368"/>
              <a:gd name="connsiteX182" fmla="*/ 5443662 w 12192000"/>
              <a:gd name="connsiteY182" fmla="*/ 2075605 h 8099368"/>
              <a:gd name="connsiteX183" fmla="*/ 5551213 w 12192000"/>
              <a:gd name="connsiteY183" fmla="*/ 2139057 h 8099368"/>
              <a:gd name="connsiteX184" fmla="*/ 5578628 w 12192000"/>
              <a:gd name="connsiteY184" fmla="*/ 2141381 h 8099368"/>
              <a:gd name="connsiteX185" fmla="*/ 5578628 w 12192000"/>
              <a:gd name="connsiteY185" fmla="*/ 2143288 h 8099368"/>
              <a:gd name="connsiteX186" fmla="*/ 5601122 w 12192000"/>
              <a:gd name="connsiteY186" fmla="*/ 2143288 h 8099368"/>
              <a:gd name="connsiteX187" fmla="*/ 5578628 w 12192000"/>
              <a:gd name="connsiteY187" fmla="*/ 2141381 h 8099368"/>
              <a:gd name="connsiteX188" fmla="*/ 5578628 w 12192000"/>
              <a:gd name="connsiteY188" fmla="*/ 2130245 h 8099368"/>
              <a:gd name="connsiteX189" fmla="*/ 5578628 w 12192000"/>
              <a:gd name="connsiteY189" fmla="*/ 2120727 h 8099368"/>
              <a:gd name="connsiteX190" fmla="*/ 5893551 w 12192000"/>
              <a:gd name="connsiteY190" fmla="*/ 2278653 h 8099368"/>
              <a:gd name="connsiteX191" fmla="*/ 5961034 w 12192000"/>
              <a:gd name="connsiteY191" fmla="*/ 2301214 h 8099368"/>
              <a:gd name="connsiteX192" fmla="*/ 6006023 w 12192000"/>
              <a:gd name="connsiteY192" fmla="*/ 2301214 h 8099368"/>
              <a:gd name="connsiteX193" fmla="*/ 5983528 w 12192000"/>
              <a:gd name="connsiteY193" fmla="*/ 2278653 h 8099368"/>
              <a:gd name="connsiteX194" fmla="*/ 6051012 w 12192000"/>
              <a:gd name="connsiteY194" fmla="*/ 2301214 h 8099368"/>
              <a:gd name="connsiteX195" fmla="*/ 6230968 w 12192000"/>
              <a:gd name="connsiteY195" fmla="*/ 2391458 h 8099368"/>
              <a:gd name="connsiteX196" fmla="*/ 6298451 w 12192000"/>
              <a:gd name="connsiteY196" fmla="*/ 2391458 h 8099368"/>
              <a:gd name="connsiteX197" fmla="*/ 6343440 w 12192000"/>
              <a:gd name="connsiteY197" fmla="*/ 2414019 h 8099368"/>
              <a:gd name="connsiteX198" fmla="*/ 6163484 w 12192000"/>
              <a:gd name="connsiteY198" fmla="*/ 2323775 h 8099368"/>
              <a:gd name="connsiteX199" fmla="*/ 6118495 w 12192000"/>
              <a:gd name="connsiteY199" fmla="*/ 2323775 h 8099368"/>
              <a:gd name="connsiteX200" fmla="*/ 6073506 w 12192000"/>
              <a:gd name="connsiteY200" fmla="*/ 2278653 h 8099368"/>
              <a:gd name="connsiteX201" fmla="*/ 5961034 w 12192000"/>
              <a:gd name="connsiteY201" fmla="*/ 2233531 h 8099368"/>
              <a:gd name="connsiteX202" fmla="*/ 5713595 w 12192000"/>
              <a:gd name="connsiteY202" fmla="*/ 2120727 h 8099368"/>
              <a:gd name="connsiteX203" fmla="*/ 5826067 w 12192000"/>
              <a:gd name="connsiteY203" fmla="*/ 2188409 h 8099368"/>
              <a:gd name="connsiteX204" fmla="*/ 5983528 w 12192000"/>
              <a:gd name="connsiteY204" fmla="*/ 2278653 h 8099368"/>
              <a:gd name="connsiteX205" fmla="*/ 5803573 w 12192000"/>
              <a:gd name="connsiteY205" fmla="*/ 2188409 h 8099368"/>
              <a:gd name="connsiteX206" fmla="*/ 5421167 w 12192000"/>
              <a:gd name="connsiteY206" fmla="*/ 1985361 h 8099368"/>
              <a:gd name="connsiteX207" fmla="*/ 5196222 w 12192000"/>
              <a:gd name="connsiteY207" fmla="*/ 1872556 h 8099368"/>
              <a:gd name="connsiteX208" fmla="*/ 4948783 w 12192000"/>
              <a:gd name="connsiteY208" fmla="*/ 1759752 h 8099368"/>
              <a:gd name="connsiteX209" fmla="*/ 4858805 w 12192000"/>
              <a:gd name="connsiteY209" fmla="*/ 1714630 h 8099368"/>
              <a:gd name="connsiteX210" fmla="*/ 4791322 w 12192000"/>
              <a:gd name="connsiteY210" fmla="*/ 1669508 h 8099368"/>
              <a:gd name="connsiteX211" fmla="*/ 4903794 w 12192000"/>
              <a:gd name="connsiteY211" fmla="*/ 1692069 h 8099368"/>
              <a:gd name="connsiteX212" fmla="*/ 4881300 w 12192000"/>
              <a:gd name="connsiteY212" fmla="*/ 1624386 h 8099368"/>
              <a:gd name="connsiteX213" fmla="*/ 4836311 w 12192000"/>
              <a:gd name="connsiteY213" fmla="*/ 1601825 h 8099368"/>
              <a:gd name="connsiteX214" fmla="*/ 4768827 w 12192000"/>
              <a:gd name="connsiteY214" fmla="*/ 1579265 h 8099368"/>
              <a:gd name="connsiteX215" fmla="*/ 4746333 w 12192000"/>
              <a:gd name="connsiteY215" fmla="*/ 1556704 h 8099368"/>
              <a:gd name="connsiteX216" fmla="*/ 4656355 w 12192000"/>
              <a:gd name="connsiteY216" fmla="*/ 1511582 h 8099368"/>
              <a:gd name="connsiteX217" fmla="*/ 4453905 w 12192000"/>
              <a:gd name="connsiteY217" fmla="*/ 1398777 h 8099368"/>
              <a:gd name="connsiteX218" fmla="*/ 4386421 w 12192000"/>
              <a:gd name="connsiteY218" fmla="*/ 1331095 h 8099368"/>
              <a:gd name="connsiteX219" fmla="*/ 4521389 w 12192000"/>
              <a:gd name="connsiteY219" fmla="*/ 1398777 h 8099368"/>
              <a:gd name="connsiteX220" fmla="*/ 4611366 w 12192000"/>
              <a:gd name="connsiteY220" fmla="*/ 1398777 h 8099368"/>
              <a:gd name="connsiteX221" fmla="*/ 4633860 w 12192000"/>
              <a:gd name="connsiteY221" fmla="*/ 1376216 h 8099368"/>
              <a:gd name="connsiteX222" fmla="*/ 4498894 w 12192000"/>
              <a:gd name="connsiteY222" fmla="*/ 1308534 h 8099368"/>
              <a:gd name="connsiteX223" fmla="*/ 4521389 w 12192000"/>
              <a:gd name="connsiteY223" fmla="*/ 1308534 h 8099368"/>
              <a:gd name="connsiteX224" fmla="*/ 4656355 w 12192000"/>
              <a:gd name="connsiteY224" fmla="*/ 1376216 h 8099368"/>
              <a:gd name="connsiteX225" fmla="*/ 4678849 w 12192000"/>
              <a:gd name="connsiteY225" fmla="*/ 1376216 h 8099368"/>
              <a:gd name="connsiteX226" fmla="*/ 4768827 w 12192000"/>
              <a:gd name="connsiteY226" fmla="*/ 1421338 h 8099368"/>
              <a:gd name="connsiteX227" fmla="*/ 4701344 w 12192000"/>
              <a:gd name="connsiteY227" fmla="*/ 1398777 h 8099368"/>
              <a:gd name="connsiteX228" fmla="*/ 4701344 w 12192000"/>
              <a:gd name="connsiteY228" fmla="*/ 1421338 h 8099368"/>
              <a:gd name="connsiteX229" fmla="*/ 4746333 w 12192000"/>
              <a:gd name="connsiteY229" fmla="*/ 1466460 h 8099368"/>
              <a:gd name="connsiteX230" fmla="*/ 4836311 w 12192000"/>
              <a:gd name="connsiteY230" fmla="*/ 1466460 h 8099368"/>
              <a:gd name="connsiteX231" fmla="*/ 4926288 w 12192000"/>
              <a:gd name="connsiteY231" fmla="*/ 1466460 h 8099368"/>
              <a:gd name="connsiteX232" fmla="*/ 4813816 w 12192000"/>
              <a:gd name="connsiteY232" fmla="*/ 1421338 h 8099368"/>
              <a:gd name="connsiteX233" fmla="*/ 4678849 w 12192000"/>
              <a:gd name="connsiteY233" fmla="*/ 1331095 h 8099368"/>
              <a:gd name="connsiteX234" fmla="*/ 4948783 w 12192000"/>
              <a:gd name="connsiteY234" fmla="*/ 1421338 h 8099368"/>
              <a:gd name="connsiteX235" fmla="*/ 5376178 w 12192000"/>
              <a:gd name="connsiteY235" fmla="*/ 1646947 h 8099368"/>
              <a:gd name="connsiteX236" fmla="*/ 5691100 w 12192000"/>
              <a:gd name="connsiteY236" fmla="*/ 1782313 h 8099368"/>
              <a:gd name="connsiteX237" fmla="*/ 5983528 w 12192000"/>
              <a:gd name="connsiteY237" fmla="*/ 1849996 h 8099368"/>
              <a:gd name="connsiteX238" fmla="*/ 5803573 w 12192000"/>
              <a:gd name="connsiteY238" fmla="*/ 1737191 h 8099368"/>
              <a:gd name="connsiteX239" fmla="*/ 5623617 w 12192000"/>
              <a:gd name="connsiteY239" fmla="*/ 1646947 h 8099368"/>
              <a:gd name="connsiteX240" fmla="*/ 5241211 w 12192000"/>
              <a:gd name="connsiteY240" fmla="*/ 1421338 h 8099368"/>
              <a:gd name="connsiteX241" fmla="*/ 4858805 w 12192000"/>
              <a:gd name="connsiteY241" fmla="*/ 1218290 h 8099368"/>
              <a:gd name="connsiteX242" fmla="*/ 4768827 w 12192000"/>
              <a:gd name="connsiteY242" fmla="*/ 1195729 h 8099368"/>
              <a:gd name="connsiteX243" fmla="*/ 4723838 w 12192000"/>
              <a:gd name="connsiteY243" fmla="*/ 1173168 h 8099368"/>
              <a:gd name="connsiteX244" fmla="*/ 4791322 w 12192000"/>
              <a:gd name="connsiteY244" fmla="*/ 1173168 h 8099368"/>
              <a:gd name="connsiteX245" fmla="*/ 4836311 w 12192000"/>
              <a:gd name="connsiteY245" fmla="*/ 1195729 h 8099368"/>
              <a:gd name="connsiteX246" fmla="*/ 4881300 w 12192000"/>
              <a:gd name="connsiteY246" fmla="*/ 1218290 h 8099368"/>
              <a:gd name="connsiteX247" fmla="*/ 4948783 w 12192000"/>
              <a:gd name="connsiteY247" fmla="*/ 1263412 h 8099368"/>
              <a:gd name="connsiteX248" fmla="*/ 5061256 w 12192000"/>
              <a:gd name="connsiteY248" fmla="*/ 1308534 h 8099368"/>
              <a:gd name="connsiteX249" fmla="*/ 5263705 w 12192000"/>
              <a:gd name="connsiteY249" fmla="*/ 1421338 h 8099368"/>
              <a:gd name="connsiteX250" fmla="*/ 5353683 w 12192000"/>
              <a:gd name="connsiteY250" fmla="*/ 1466460 h 8099368"/>
              <a:gd name="connsiteX251" fmla="*/ 5308694 w 12192000"/>
              <a:gd name="connsiteY251" fmla="*/ 1443899 h 8099368"/>
              <a:gd name="connsiteX252" fmla="*/ 5308694 w 12192000"/>
              <a:gd name="connsiteY252" fmla="*/ 1398777 h 8099368"/>
              <a:gd name="connsiteX253" fmla="*/ 5263705 w 12192000"/>
              <a:gd name="connsiteY253" fmla="*/ 1376216 h 8099368"/>
              <a:gd name="connsiteX254" fmla="*/ 5241211 w 12192000"/>
              <a:gd name="connsiteY254" fmla="*/ 1376216 h 8099368"/>
              <a:gd name="connsiteX255" fmla="*/ 5218717 w 12192000"/>
              <a:gd name="connsiteY255" fmla="*/ 1353655 h 8099368"/>
              <a:gd name="connsiteX256" fmla="*/ 5241211 w 12192000"/>
              <a:gd name="connsiteY256" fmla="*/ 1331095 h 8099368"/>
              <a:gd name="connsiteX257" fmla="*/ 5218717 w 12192000"/>
              <a:gd name="connsiteY257" fmla="*/ 1331095 h 8099368"/>
              <a:gd name="connsiteX258" fmla="*/ 4971278 w 12192000"/>
              <a:gd name="connsiteY258" fmla="*/ 1240851 h 8099368"/>
              <a:gd name="connsiteX259" fmla="*/ 5038761 w 12192000"/>
              <a:gd name="connsiteY259" fmla="*/ 1195729 h 8099368"/>
              <a:gd name="connsiteX260" fmla="*/ 5173728 w 12192000"/>
              <a:gd name="connsiteY260" fmla="*/ 1195729 h 8099368"/>
              <a:gd name="connsiteX261" fmla="*/ 5128739 w 12192000"/>
              <a:gd name="connsiteY261" fmla="*/ 1128046 h 8099368"/>
              <a:gd name="connsiteX262" fmla="*/ 5398672 w 12192000"/>
              <a:gd name="connsiteY262" fmla="*/ 1218290 h 8099368"/>
              <a:gd name="connsiteX263" fmla="*/ 5308694 w 12192000"/>
              <a:gd name="connsiteY263" fmla="*/ 1240851 h 8099368"/>
              <a:gd name="connsiteX264" fmla="*/ 5286200 w 12192000"/>
              <a:gd name="connsiteY264" fmla="*/ 1263412 h 8099368"/>
              <a:gd name="connsiteX265" fmla="*/ 5353683 w 12192000"/>
              <a:gd name="connsiteY265" fmla="*/ 1285973 h 8099368"/>
              <a:gd name="connsiteX266" fmla="*/ 5533639 w 12192000"/>
              <a:gd name="connsiteY266" fmla="*/ 1285973 h 8099368"/>
              <a:gd name="connsiteX267" fmla="*/ 5781078 w 12192000"/>
              <a:gd name="connsiteY267" fmla="*/ 1376216 h 8099368"/>
              <a:gd name="connsiteX268" fmla="*/ 5893551 w 12192000"/>
              <a:gd name="connsiteY268" fmla="*/ 1421338 h 8099368"/>
              <a:gd name="connsiteX269" fmla="*/ 5893551 w 12192000"/>
              <a:gd name="connsiteY269" fmla="*/ 1376216 h 8099368"/>
              <a:gd name="connsiteX270" fmla="*/ 5893551 w 12192000"/>
              <a:gd name="connsiteY270" fmla="*/ 1353655 h 8099368"/>
              <a:gd name="connsiteX271" fmla="*/ 5578628 w 12192000"/>
              <a:gd name="connsiteY271" fmla="*/ 1173168 h 8099368"/>
              <a:gd name="connsiteX272" fmla="*/ 5466156 w 12192000"/>
              <a:gd name="connsiteY272" fmla="*/ 1105485 h 8099368"/>
              <a:gd name="connsiteX273" fmla="*/ 5241211 w 12192000"/>
              <a:gd name="connsiteY273" fmla="*/ 992681 h 8099368"/>
              <a:gd name="connsiteX274" fmla="*/ 5353683 w 12192000"/>
              <a:gd name="connsiteY274" fmla="*/ 1015242 h 8099368"/>
              <a:gd name="connsiteX275" fmla="*/ 5353683 w 12192000"/>
              <a:gd name="connsiteY275" fmla="*/ 992681 h 8099368"/>
              <a:gd name="connsiteX276" fmla="*/ 5443662 w 12192000"/>
              <a:gd name="connsiteY276" fmla="*/ 1037802 h 8099368"/>
              <a:gd name="connsiteX277" fmla="*/ 5376178 w 12192000"/>
              <a:gd name="connsiteY277" fmla="*/ 1015242 h 8099368"/>
              <a:gd name="connsiteX278" fmla="*/ 5511145 w 12192000"/>
              <a:gd name="connsiteY278" fmla="*/ 1105485 h 8099368"/>
              <a:gd name="connsiteX279" fmla="*/ 5893551 w 12192000"/>
              <a:gd name="connsiteY279" fmla="*/ 1308534 h 8099368"/>
              <a:gd name="connsiteX280" fmla="*/ 6275956 w 12192000"/>
              <a:gd name="connsiteY280" fmla="*/ 1489021 h 8099368"/>
              <a:gd name="connsiteX281" fmla="*/ 6320945 w 12192000"/>
              <a:gd name="connsiteY281" fmla="*/ 1511582 h 8099368"/>
              <a:gd name="connsiteX282" fmla="*/ 6410923 w 12192000"/>
              <a:gd name="connsiteY282" fmla="*/ 1556704 h 8099368"/>
              <a:gd name="connsiteX283" fmla="*/ 7130746 w 12192000"/>
              <a:gd name="connsiteY283" fmla="*/ 1917678 h 8099368"/>
              <a:gd name="connsiteX284" fmla="*/ 7513152 w 12192000"/>
              <a:gd name="connsiteY284" fmla="*/ 2098166 h 8099368"/>
              <a:gd name="connsiteX285" fmla="*/ 7423174 w 12192000"/>
              <a:gd name="connsiteY285" fmla="*/ 2030483 h 8099368"/>
              <a:gd name="connsiteX286" fmla="*/ 7423174 w 12192000"/>
              <a:gd name="connsiteY286" fmla="*/ 2007922 h 8099368"/>
              <a:gd name="connsiteX287" fmla="*/ 7310702 w 12192000"/>
              <a:gd name="connsiteY287" fmla="*/ 1940239 h 8099368"/>
              <a:gd name="connsiteX288" fmla="*/ 7153241 w 12192000"/>
              <a:gd name="connsiteY288" fmla="*/ 1872556 h 8099368"/>
              <a:gd name="connsiteX289" fmla="*/ 7040768 w 12192000"/>
              <a:gd name="connsiteY289" fmla="*/ 1804874 h 8099368"/>
              <a:gd name="connsiteX290" fmla="*/ 6793329 w 12192000"/>
              <a:gd name="connsiteY290" fmla="*/ 1692069 h 8099368"/>
              <a:gd name="connsiteX291" fmla="*/ 6748340 w 12192000"/>
              <a:gd name="connsiteY291" fmla="*/ 1669508 h 8099368"/>
              <a:gd name="connsiteX292" fmla="*/ 6523396 w 12192000"/>
              <a:gd name="connsiteY292" fmla="*/ 1556704 h 8099368"/>
              <a:gd name="connsiteX293" fmla="*/ 6320945 w 12192000"/>
              <a:gd name="connsiteY293" fmla="*/ 1489021 h 8099368"/>
              <a:gd name="connsiteX294" fmla="*/ 6455912 w 12192000"/>
              <a:gd name="connsiteY294" fmla="*/ 1556704 h 8099368"/>
              <a:gd name="connsiteX295" fmla="*/ 6433418 w 12192000"/>
              <a:gd name="connsiteY295" fmla="*/ 1556704 h 8099368"/>
              <a:gd name="connsiteX296" fmla="*/ 6298451 w 12192000"/>
              <a:gd name="connsiteY296" fmla="*/ 1489021 h 8099368"/>
              <a:gd name="connsiteX297" fmla="*/ 6298451 w 12192000"/>
              <a:gd name="connsiteY297" fmla="*/ 1443899 h 8099368"/>
              <a:gd name="connsiteX298" fmla="*/ 6163484 w 12192000"/>
              <a:gd name="connsiteY298" fmla="*/ 1376216 h 8099368"/>
              <a:gd name="connsiteX299" fmla="*/ 5938539 w 12192000"/>
              <a:gd name="connsiteY299" fmla="*/ 1240851 h 8099368"/>
              <a:gd name="connsiteX300" fmla="*/ 5826067 w 12192000"/>
              <a:gd name="connsiteY300" fmla="*/ 1195729 h 8099368"/>
              <a:gd name="connsiteX301" fmla="*/ 5848562 w 12192000"/>
              <a:gd name="connsiteY301" fmla="*/ 1240851 h 8099368"/>
              <a:gd name="connsiteX302" fmla="*/ 5691100 w 12192000"/>
              <a:gd name="connsiteY302" fmla="*/ 1173168 h 8099368"/>
              <a:gd name="connsiteX303" fmla="*/ 5736089 w 12192000"/>
              <a:gd name="connsiteY303" fmla="*/ 1173168 h 8099368"/>
              <a:gd name="connsiteX304" fmla="*/ 5736089 w 12192000"/>
              <a:gd name="connsiteY304" fmla="*/ 1128046 h 8099368"/>
              <a:gd name="connsiteX305" fmla="*/ 5713595 w 12192000"/>
              <a:gd name="connsiteY305" fmla="*/ 1105485 h 8099368"/>
              <a:gd name="connsiteX306" fmla="*/ 5803573 w 12192000"/>
              <a:gd name="connsiteY306" fmla="*/ 1128046 h 8099368"/>
              <a:gd name="connsiteX307" fmla="*/ 6006023 w 12192000"/>
              <a:gd name="connsiteY307" fmla="*/ 1240851 h 8099368"/>
              <a:gd name="connsiteX308" fmla="*/ 6455912 w 12192000"/>
              <a:gd name="connsiteY308" fmla="*/ 1443899 h 8099368"/>
              <a:gd name="connsiteX309" fmla="*/ 6388429 w 12192000"/>
              <a:gd name="connsiteY309" fmla="*/ 1421338 h 8099368"/>
              <a:gd name="connsiteX310" fmla="*/ 6388429 w 12192000"/>
              <a:gd name="connsiteY310" fmla="*/ 1443899 h 8099368"/>
              <a:gd name="connsiteX311" fmla="*/ 6770835 w 12192000"/>
              <a:gd name="connsiteY311" fmla="*/ 1579265 h 8099368"/>
              <a:gd name="connsiteX312" fmla="*/ 6793329 w 12192000"/>
              <a:gd name="connsiteY312" fmla="*/ 1556704 h 8099368"/>
              <a:gd name="connsiteX313" fmla="*/ 6748340 w 12192000"/>
              <a:gd name="connsiteY313" fmla="*/ 1511582 h 8099368"/>
              <a:gd name="connsiteX314" fmla="*/ 6860813 w 12192000"/>
              <a:gd name="connsiteY314" fmla="*/ 1556704 h 8099368"/>
              <a:gd name="connsiteX315" fmla="*/ 6860813 w 12192000"/>
              <a:gd name="connsiteY315" fmla="*/ 1489021 h 8099368"/>
              <a:gd name="connsiteX316" fmla="*/ 6838318 w 12192000"/>
              <a:gd name="connsiteY316" fmla="*/ 1443899 h 8099368"/>
              <a:gd name="connsiteX317" fmla="*/ 6883307 w 12192000"/>
              <a:gd name="connsiteY317" fmla="*/ 1443899 h 8099368"/>
              <a:gd name="connsiteX318" fmla="*/ 6838318 w 12192000"/>
              <a:gd name="connsiteY318" fmla="*/ 1421338 h 8099368"/>
              <a:gd name="connsiteX319" fmla="*/ 6613373 w 12192000"/>
              <a:gd name="connsiteY319" fmla="*/ 1308534 h 8099368"/>
              <a:gd name="connsiteX320" fmla="*/ 6658362 w 12192000"/>
              <a:gd name="connsiteY320" fmla="*/ 1308534 h 8099368"/>
              <a:gd name="connsiteX321" fmla="*/ 6568385 w 12192000"/>
              <a:gd name="connsiteY321" fmla="*/ 1240851 h 8099368"/>
              <a:gd name="connsiteX322" fmla="*/ 6703351 w 12192000"/>
              <a:gd name="connsiteY322" fmla="*/ 1308534 h 8099368"/>
              <a:gd name="connsiteX323" fmla="*/ 6905802 w 12192000"/>
              <a:gd name="connsiteY323" fmla="*/ 1398777 h 8099368"/>
              <a:gd name="connsiteX324" fmla="*/ 6973285 w 12192000"/>
              <a:gd name="connsiteY324" fmla="*/ 1398777 h 8099368"/>
              <a:gd name="connsiteX325" fmla="*/ 6950790 w 12192000"/>
              <a:gd name="connsiteY325" fmla="*/ 1353655 h 8099368"/>
              <a:gd name="connsiteX326" fmla="*/ 7018274 w 12192000"/>
              <a:gd name="connsiteY326" fmla="*/ 1398777 h 8099368"/>
              <a:gd name="connsiteX327" fmla="*/ 7378185 w 12192000"/>
              <a:gd name="connsiteY327" fmla="*/ 1579265 h 8099368"/>
              <a:gd name="connsiteX328" fmla="*/ 7355691 w 12192000"/>
              <a:gd name="connsiteY328" fmla="*/ 1534143 h 8099368"/>
              <a:gd name="connsiteX329" fmla="*/ 7310702 w 12192000"/>
              <a:gd name="connsiteY329" fmla="*/ 1489021 h 8099368"/>
              <a:gd name="connsiteX330" fmla="*/ 7108252 w 12192000"/>
              <a:gd name="connsiteY330" fmla="*/ 1398777 h 8099368"/>
              <a:gd name="connsiteX331" fmla="*/ 7108252 w 12192000"/>
              <a:gd name="connsiteY331" fmla="*/ 1376216 h 8099368"/>
              <a:gd name="connsiteX332" fmla="*/ 6928296 w 12192000"/>
              <a:gd name="connsiteY332" fmla="*/ 1263412 h 8099368"/>
              <a:gd name="connsiteX333" fmla="*/ 7018274 w 12192000"/>
              <a:gd name="connsiteY333" fmla="*/ 1308534 h 8099368"/>
              <a:gd name="connsiteX334" fmla="*/ 7063263 w 12192000"/>
              <a:gd name="connsiteY334" fmla="*/ 1285973 h 8099368"/>
              <a:gd name="connsiteX335" fmla="*/ 7153241 w 12192000"/>
              <a:gd name="connsiteY335" fmla="*/ 1331095 h 8099368"/>
              <a:gd name="connsiteX336" fmla="*/ 7333196 w 12192000"/>
              <a:gd name="connsiteY336" fmla="*/ 1421338 h 8099368"/>
              <a:gd name="connsiteX337" fmla="*/ 7603130 w 12192000"/>
              <a:gd name="connsiteY337" fmla="*/ 1579265 h 8099368"/>
              <a:gd name="connsiteX338" fmla="*/ 8142997 w 12192000"/>
              <a:gd name="connsiteY338" fmla="*/ 1872556 h 8099368"/>
              <a:gd name="connsiteX339" fmla="*/ 8255470 w 12192000"/>
              <a:gd name="connsiteY339" fmla="*/ 1917678 h 8099368"/>
              <a:gd name="connsiteX340" fmla="*/ 8300458 w 12192000"/>
              <a:gd name="connsiteY340" fmla="*/ 1917678 h 8099368"/>
              <a:gd name="connsiteX341" fmla="*/ 8300458 w 12192000"/>
              <a:gd name="connsiteY341" fmla="*/ 1940239 h 8099368"/>
              <a:gd name="connsiteX342" fmla="*/ 8412931 w 12192000"/>
              <a:gd name="connsiteY342" fmla="*/ 1985361 h 8099368"/>
              <a:gd name="connsiteX343" fmla="*/ 8615381 w 12192000"/>
              <a:gd name="connsiteY343" fmla="*/ 2098166 h 8099368"/>
              <a:gd name="connsiteX344" fmla="*/ 8637875 w 12192000"/>
              <a:gd name="connsiteY344" fmla="*/ 2075605 h 8099368"/>
              <a:gd name="connsiteX345" fmla="*/ 8727853 w 12192000"/>
              <a:gd name="connsiteY345" fmla="*/ 2120727 h 8099368"/>
              <a:gd name="connsiteX346" fmla="*/ 8817831 w 12192000"/>
              <a:gd name="connsiteY346" fmla="*/ 2143288 h 8099368"/>
              <a:gd name="connsiteX347" fmla="*/ 8907809 w 12192000"/>
              <a:gd name="connsiteY347" fmla="*/ 2188409 h 8099368"/>
              <a:gd name="connsiteX348" fmla="*/ 8907809 w 12192000"/>
              <a:gd name="connsiteY348" fmla="*/ 2188409 h 8099368"/>
              <a:gd name="connsiteX349" fmla="*/ 8907809 w 12192000"/>
              <a:gd name="connsiteY349" fmla="*/ 2188410 h 8099368"/>
              <a:gd name="connsiteX350" fmla="*/ 8930303 w 12192000"/>
              <a:gd name="connsiteY350" fmla="*/ 2199689 h 8099368"/>
              <a:gd name="connsiteX351" fmla="*/ 8930303 w 12192000"/>
              <a:gd name="connsiteY351" fmla="*/ 2199690 h 8099368"/>
              <a:gd name="connsiteX352" fmla="*/ 8952798 w 12192000"/>
              <a:gd name="connsiteY352" fmla="*/ 2210970 h 8099368"/>
              <a:gd name="connsiteX353" fmla="*/ 8930303 w 12192000"/>
              <a:gd name="connsiteY353" fmla="*/ 2199689 h 8099368"/>
              <a:gd name="connsiteX354" fmla="*/ 8921165 w 12192000"/>
              <a:gd name="connsiteY354" fmla="*/ 2191935 h 8099368"/>
              <a:gd name="connsiteX355" fmla="*/ 8907809 w 12192000"/>
              <a:gd name="connsiteY355" fmla="*/ 2188410 h 8099368"/>
              <a:gd name="connsiteX356" fmla="*/ 8907809 w 12192000"/>
              <a:gd name="connsiteY356" fmla="*/ 2188409 h 8099368"/>
              <a:gd name="connsiteX357" fmla="*/ 8903943 w 12192000"/>
              <a:gd name="connsiteY357" fmla="*/ 2175014 h 8099368"/>
              <a:gd name="connsiteX358" fmla="*/ 8862820 w 12192000"/>
              <a:gd name="connsiteY358" fmla="*/ 2143288 h 8099368"/>
              <a:gd name="connsiteX359" fmla="*/ 8772842 w 12192000"/>
              <a:gd name="connsiteY359" fmla="*/ 2075605 h 8099368"/>
              <a:gd name="connsiteX360" fmla="*/ 8547897 w 12192000"/>
              <a:gd name="connsiteY360" fmla="*/ 1940239 h 8099368"/>
              <a:gd name="connsiteX361" fmla="*/ 8322953 w 12192000"/>
              <a:gd name="connsiteY361" fmla="*/ 1827435 h 8099368"/>
              <a:gd name="connsiteX362" fmla="*/ 7940547 w 12192000"/>
              <a:gd name="connsiteY362" fmla="*/ 1624386 h 8099368"/>
              <a:gd name="connsiteX363" fmla="*/ 7850569 w 12192000"/>
              <a:gd name="connsiteY363" fmla="*/ 1556704 h 8099368"/>
              <a:gd name="connsiteX364" fmla="*/ 7805580 w 12192000"/>
              <a:gd name="connsiteY364" fmla="*/ 1534143 h 8099368"/>
              <a:gd name="connsiteX365" fmla="*/ 7670613 w 12192000"/>
              <a:gd name="connsiteY365" fmla="*/ 1511582 h 8099368"/>
              <a:gd name="connsiteX366" fmla="*/ 7670613 w 12192000"/>
              <a:gd name="connsiteY366" fmla="*/ 1534143 h 8099368"/>
              <a:gd name="connsiteX367" fmla="*/ 7805580 w 12192000"/>
              <a:gd name="connsiteY367" fmla="*/ 1624386 h 8099368"/>
              <a:gd name="connsiteX368" fmla="*/ 7670613 w 12192000"/>
              <a:gd name="connsiteY368" fmla="*/ 1579265 h 8099368"/>
              <a:gd name="connsiteX369" fmla="*/ 7513152 w 12192000"/>
              <a:gd name="connsiteY369" fmla="*/ 1511582 h 8099368"/>
              <a:gd name="connsiteX370" fmla="*/ 7468163 w 12192000"/>
              <a:gd name="connsiteY370" fmla="*/ 1466460 h 8099368"/>
              <a:gd name="connsiteX371" fmla="*/ 7580636 w 12192000"/>
              <a:gd name="connsiteY371" fmla="*/ 1489021 h 8099368"/>
              <a:gd name="connsiteX372" fmla="*/ 7603130 w 12192000"/>
              <a:gd name="connsiteY372" fmla="*/ 1489021 h 8099368"/>
              <a:gd name="connsiteX373" fmla="*/ 7625624 w 12192000"/>
              <a:gd name="connsiteY373" fmla="*/ 1489021 h 8099368"/>
              <a:gd name="connsiteX374" fmla="*/ 7513152 w 12192000"/>
              <a:gd name="connsiteY374" fmla="*/ 1421338 h 8099368"/>
              <a:gd name="connsiteX375" fmla="*/ 7648119 w 12192000"/>
              <a:gd name="connsiteY375" fmla="*/ 1466460 h 8099368"/>
              <a:gd name="connsiteX376" fmla="*/ 7333196 w 12192000"/>
              <a:gd name="connsiteY376" fmla="*/ 1285973 h 8099368"/>
              <a:gd name="connsiteX377" fmla="*/ 7288207 w 12192000"/>
              <a:gd name="connsiteY377" fmla="*/ 1240851 h 8099368"/>
              <a:gd name="connsiteX378" fmla="*/ 7243219 w 12192000"/>
              <a:gd name="connsiteY378" fmla="*/ 1218290 h 8099368"/>
              <a:gd name="connsiteX379" fmla="*/ 7085757 w 12192000"/>
              <a:gd name="connsiteY379" fmla="*/ 1173168 h 8099368"/>
              <a:gd name="connsiteX380" fmla="*/ 7063263 w 12192000"/>
              <a:gd name="connsiteY380" fmla="*/ 1173168 h 8099368"/>
              <a:gd name="connsiteX381" fmla="*/ 7085757 w 12192000"/>
              <a:gd name="connsiteY381" fmla="*/ 1150607 h 8099368"/>
              <a:gd name="connsiteX382" fmla="*/ 6883307 w 12192000"/>
              <a:gd name="connsiteY382" fmla="*/ 992681 h 8099368"/>
              <a:gd name="connsiteX383" fmla="*/ 7130746 w 12192000"/>
              <a:gd name="connsiteY383" fmla="*/ 1105485 h 8099368"/>
              <a:gd name="connsiteX384" fmla="*/ 7288207 w 12192000"/>
              <a:gd name="connsiteY384" fmla="*/ 1195729 h 8099368"/>
              <a:gd name="connsiteX385" fmla="*/ 7535647 w 12192000"/>
              <a:gd name="connsiteY385" fmla="*/ 1308534 h 8099368"/>
              <a:gd name="connsiteX386" fmla="*/ 7558141 w 12192000"/>
              <a:gd name="connsiteY386" fmla="*/ 1308534 h 8099368"/>
              <a:gd name="connsiteX387" fmla="*/ 7670613 w 12192000"/>
              <a:gd name="connsiteY387" fmla="*/ 1353655 h 8099368"/>
              <a:gd name="connsiteX388" fmla="*/ 7783086 w 12192000"/>
              <a:gd name="connsiteY388" fmla="*/ 1398777 h 8099368"/>
              <a:gd name="connsiteX389" fmla="*/ 7918053 w 12192000"/>
              <a:gd name="connsiteY389" fmla="*/ 1489021 h 8099368"/>
              <a:gd name="connsiteX390" fmla="*/ 8075514 w 12192000"/>
              <a:gd name="connsiteY390" fmla="*/ 1556704 h 8099368"/>
              <a:gd name="connsiteX391" fmla="*/ 8098008 w 12192000"/>
              <a:gd name="connsiteY391" fmla="*/ 1534143 h 8099368"/>
              <a:gd name="connsiteX392" fmla="*/ 8120503 w 12192000"/>
              <a:gd name="connsiteY392" fmla="*/ 1534143 h 8099368"/>
              <a:gd name="connsiteX393" fmla="*/ 8030525 w 12192000"/>
              <a:gd name="connsiteY393" fmla="*/ 1466460 h 8099368"/>
              <a:gd name="connsiteX394" fmla="*/ 8008030 w 12192000"/>
              <a:gd name="connsiteY394" fmla="*/ 1421338 h 8099368"/>
              <a:gd name="connsiteX395" fmla="*/ 7895558 w 12192000"/>
              <a:gd name="connsiteY395" fmla="*/ 1398777 h 8099368"/>
              <a:gd name="connsiteX396" fmla="*/ 7693108 w 12192000"/>
              <a:gd name="connsiteY396" fmla="*/ 1285973 h 8099368"/>
              <a:gd name="connsiteX397" fmla="*/ 7603130 w 12192000"/>
              <a:gd name="connsiteY397" fmla="*/ 1218290 h 8099368"/>
              <a:gd name="connsiteX398" fmla="*/ 7445669 w 12192000"/>
              <a:gd name="connsiteY398" fmla="*/ 1128046 h 8099368"/>
              <a:gd name="connsiteX399" fmla="*/ 7333196 w 12192000"/>
              <a:gd name="connsiteY399" fmla="*/ 1060363 h 8099368"/>
              <a:gd name="connsiteX400" fmla="*/ 7040768 w 12192000"/>
              <a:gd name="connsiteY400" fmla="*/ 902437 h 8099368"/>
              <a:gd name="connsiteX401" fmla="*/ 7063263 w 12192000"/>
              <a:gd name="connsiteY401" fmla="*/ 902437 h 8099368"/>
              <a:gd name="connsiteX402" fmla="*/ 7153241 w 12192000"/>
              <a:gd name="connsiteY402" fmla="*/ 947559 h 8099368"/>
              <a:gd name="connsiteX403" fmla="*/ 7288207 w 12192000"/>
              <a:gd name="connsiteY403" fmla="*/ 992681 h 8099368"/>
              <a:gd name="connsiteX404" fmla="*/ 7603130 w 12192000"/>
              <a:gd name="connsiteY404" fmla="*/ 1150607 h 8099368"/>
              <a:gd name="connsiteX405" fmla="*/ 7648119 w 12192000"/>
              <a:gd name="connsiteY405" fmla="*/ 1173168 h 8099368"/>
              <a:gd name="connsiteX406" fmla="*/ 7918053 w 12192000"/>
              <a:gd name="connsiteY406" fmla="*/ 1353655 h 8099368"/>
              <a:gd name="connsiteX407" fmla="*/ 8187986 w 12192000"/>
              <a:gd name="connsiteY407" fmla="*/ 1489021 h 8099368"/>
              <a:gd name="connsiteX408" fmla="*/ 8390436 w 12192000"/>
              <a:gd name="connsiteY408" fmla="*/ 1601825 h 8099368"/>
              <a:gd name="connsiteX409" fmla="*/ 8412931 w 12192000"/>
              <a:gd name="connsiteY409" fmla="*/ 1624386 h 8099368"/>
              <a:gd name="connsiteX410" fmla="*/ 8592886 w 12192000"/>
              <a:gd name="connsiteY410" fmla="*/ 1714630 h 8099368"/>
              <a:gd name="connsiteX411" fmla="*/ 9200237 w 12192000"/>
              <a:gd name="connsiteY411" fmla="*/ 2007922 h 8099368"/>
              <a:gd name="connsiteX412" fmla="*/ 9065270 w 12192000"/>
              <a:gd name="connsiteY412" fmla="*/ 1895117 h 8099368"/>
              <a:gd name="connsiteX413" fmla="*/ 9380193 w 12192000"/>
              <a:gd name="connsiteY413" fmla="*/ 2053044 h 8099368"/>
              <a:gd name="connsiteX414" fmla="*/ 9470171 w 12192000"/>
              <a:gd name="connsiteY414" fmla="*/ 2075605 h 8099368"/>
              <a:gd name="connsiteX415" fmla="*/ 9582643 w 12192000"/>
              <a:gd name="connsiteY415" fmla="*/ 2120727 h 8099368"/>
              <a:gd name="connsiteX416" fmla="*/ 9672621 w 12192000"/>
              <a:gd name="connsiteY416" fmla="*/ 2188409 h 8099368"/>
              <a:gd name="connsiteX417" fmla="*/ 10527410 w 12192000"/>
              <a:gd name="connsiteY417" fmla="*/ 2639628 h 8099368"/>
              <a:gd name="connsiteX418" fmla="*/ 10594894 w 12192000"/>
              <a:gd name="connsiteY418" fmla="*/ 2639628 h 8099368"/>
              <a:gd name="connsiteX419" fmla="*/ 10639883 w 12192000"/>
              <a:gd name="connsiteY419" fmla="*/ 2662189 h 8099368"/>
              <a:gd name="connsiteX420" fmla="*/ 10842333 w 12192000"/>
              <a:gd name="connsiteY420" fmla="*/ 2752432 h 8099368"/>
              <a:gd name="connsiteX421" fmla="*/ 10909816 w 12192000"/>
              <a:gd name="connsiteY421" fmla="*/ 2774993 h 8099368"/>
              <a:gd name="connsiteX422" fmla="*/ 11412779 w 12192000"/>
              <a:gd name="connsiteY422" fmla="*/ 3019286 h 8099368"/>
              <a:gd name="connsiteX423" fmla="*/ 11476197 w 12192000"/>
              <a:gd name="connsiteY423" fmla="*/ 3045691 h 8099368"/>
              <a:gd name="connsiteX424" fmla="*/ 11472178 w 12192000"/>
              <a:gd name="connsiteY424" fmla="*/ 3045724 h 8099368"/>
              <a:gd name="connsiteX425" fmla="*/ 11505568 w 12192000"/>
              <a:gd name="connsiteY425" fmla="*/ 3059120 h 8099368"/>
              <a:gd name="connsiteX426" fmla="*/ 11515296 w 12192000"/>
              <a:gd name="connsiteY426" fmla="*/ 3061970 h 8099368"/>
              <a:gd name="connsiteX427" fmla="*/ 11584650 w 12192000"/>
              <a:gd name="connsiteY427" fmla="*/ 3090846 h 8099368"/>
              <a:gd name="connsiteX428" fmla="*/ 11536850 w 12192000"/>
              <a:gd name="connsiteY428" fmla="*/ 3068285 h 8099368"/>
              <a:gd name="connsiteX429" fmla="*/ 11515296 w 12192000"/>
              <a:gd name="connsiteY429" fmla="*/ 3061970 h 8099368"/>
              <a:gd name="connsiteX430" fmla="*/ 11476197 w 12192000"/>
              <a:gd name="connsiteY430" fmla="*/ 3045691 h 8099368"/>
              <a:gd name="connsiteX431" fmla="*/ 11514707 w 12192000"/>
              <a:gd name="connsiteY431" fmla="*/ 3045372 h 8099368"/>
              <a:gd name="connsiteX432" fmla="*/ 11562156 w 12192000"/>
              <a:gd name="connsiteY432" fmla="*/ 3023163 h 8099368"/>
              <a:gd name="connsiteX433" fmla="*/ 11404695 w 12192000"/>
              <a:gd name="connsiteY433" fmla="*/ 2955481 h 8099368"/>
              <a:gd name="connsiteX434" fmla="*/ 11269728 w 12192000"/>
              <a:gd name="connsiteY434" fmla="*/ 2887798 h 8099368"/>
              <a:gd name="connsiteX435" fmla="*/ 11269728 w 12192000"/>
              <a:gd name="connsiteY435" fmla="*/ 2865237 h 8099368"/>
              <a:gd name="connsiteX436" fmla="*/ 11157256 w 12192000"/>
              <a:gd name="connsiteY436" fmla="*/ 2842676 h 8099368"/>
              <a:gd name="connsiteX437" fmla="*/ 11067278 w 12192000"/>
              <a:gd name="connsiteY437" fmla="*/ 2797554 h 8099368"/>
              <a:gd name="connsiteX438" fmla="*/ 11044783 w 12192000"/>
              <a:gd name="connsiteY438" fmla="*/ 2774993 h 8099368"/>
              <a:gd name="connsiteX439" fmla="*/ 10954805 w 12192000"/>
              <a:gd name="connsiteY439" fmla="*/ 2729872 h 8099368"/>
              <a:gd name="connsiteX440" fmla="*/ 10999794 w 12192000"/>
              <a:gd name="connsiteY440" fmla="*/ 2729872 h 8099368"/>
              <a:gd name="connsiteX441" fmla="*/ 11112267 w 12192000"/>
              <a:gd name="connsiteY441" fmla="*/ 2797554 h 8099368"/>
              <a:gd name="connsiteX442" fmla="*/ 11022289 w 12192000"/>
              <a:gd name="connsiteY442" fmla="*/ 2729872 h 8099368"/>
              <a:gd name="connsiteX443" fmla="*/ 10887322 w 12192000"/>
              <a:gd name="connsiteY443" fmla="*/ 2662189 h 8099368"/>
              <a:gd name="connsiteX444" fmla="*/ 10662377 w 12192000"/>
              <a:gd name="connsiteY444" fmla="*/ 2549384 h 8099368"/>
              <a:gd name="connsiteX445" fmla="*/ 10347455 w 12192000"/>
              <a:gd name="connsiteY445" fmla="*/ 2391458 h 8099368"/>
              <a:gd name="connsiteX446" fmla="*/ 10077521 w 12192000"/>
              <a:gd name="connsiteY446" fmla="*/ 2278653 h 8099368"/>
              <a:gd name="connsiteX447" fmla="*/ 9965049 w 12192000"/>
              <a:gd name="connsiteY447" fmla="*/ 2210970 h 8099368"/>
              <a:gd name="connsiteX448" fmla="*/ 10100016 w 12192000"/>
              <a:gd name="connsiteY448" fmla="*/ 2278653 h 8099368"/>
              <a:gd name="connsiteX449" fmla="*/ 10189993 w 12192000"/>
              <a:gd name="connsiteY449" fmla="*/ 2301214 h 8099368"/>
              <a:gd name="connsiteX450" fmla="*/ 10279971 w 12192000"/>
              <a:gd name="connsiteY450" fmla="*/ 2346336 h 8099368"/>
              <a:gd name="connsiteX451" fmla="*/ 10302466 w 12192000"/>
              <a:gd name="connsiteY451" fmla="*/ 2368897 h 8099368"/>
              <a:gd name="connsiteX452" fmla="*/ 10617388 w 12192000"/>
              <a:gd name="connsiteY452" fmla="*/ 2504262 h 8099368"/>
              <a:gd name="connsiteX453" fmla="*/ 10752355 w 12192000"/>
              <a:gd name="connsiteY453" fmla="*/ 2594506 h 8099368"/>
              <a:gd name="connsiteX454" fmla="*/ 10774850 w 12192000"/>
              <a:gd name="connsiteY454" fmla="*/ 2571945 h 8099368"/>
              <a:gd name="connsiteX455" fmla="*/ 10684872 w 12192000"/>
              <a:gd name="connsiteY455" fmla="*/ 2526823 h 8099368"/>
              <a:gd name="connsiteX456" fmla="*/ 10617388 w 12192000"/>
              <a:gd name="connsiteY456" fmla="*/ 2481701 h 8099368"/>
              <a:gd name="connsiteX457" fmla="*/ 10549905 w 12192000"/>
              <a:gd name="connsiteY457" fmla="*/ 2436580 h 8099368"/>
              <a:gd name="connsiteX458" fmla="*/ 10594894 w 12192000"/>
              <a:gd name="connsiteY458" fmla="*/ 2459141 h 8099368"/>
              <a:gd name="connsiteX459" fmla="*/ 10572399 w 12192000"/>
              <a:gd name="connsiteY459" fmla="*/ 2414019 h 8099368"/>
              <a:gd name="connsiteX460" fmla="*/ 10504916 w 12192000"/>
              <a:gd name="connsiteY460" fmla="*/ 2368897 h 8099368"/>
              <a:gd name="connsiteX461" fmla="*/ 10459927 w 12192000"/>
              <a:gd name="connsiteY461" fmla="*/ 2346336 h 8099368"/>
              <a:gd name="connsiteX462" fmla="*/ 10369949 w 12192000"/>
              <a:gd name="connsiteY462" fmla="*/ 2278653 h 8099368"/>
              <a:gd name="connsiteX463" fmla="*/ 10482422 w 12192000"/>
              <a:gd name="connsiteY463" fmla="*/ 2346336 h 8099368"/>
              <a:gd name="connsiteX464" fmla="*/ 10617388 w 12192000"/>
              <a:gd name="connsiteY464" fmla="*/ 2391458 h 8099368"/>
              <a:gd name="connsiteX465" fmla="*/ 11562156 w 12192000"/>
              <a:gd name="connsiteY465" fmla="*/ 2865237 h 8099368"/>
              <a:gd name="connsiteX466" fmla="*/ 12079529 w 12192000"/>
              <a:gd name="connsiteY466" fmla="*/ 3135968 h 8099368"/>
              <a:gd name="connsiteX467" fmla="*/ 12126978 w 12192000"/>
              <a:gd name="connsiteY467" fmla="*/ 3135968 h 8099368"/>
              <a:gd name="connsiteX468" fmla="*/ 12192000 w 12192000"/>
              <a:gd name="connsiteY468" fmla="*/ 3135968 h 8099368"/>
              <a:gd name="connsiteX469" fmla="*/ 12192000 w 12192000"/>
              <a:gd name="connsiteY469" fmla="*/ 3316455 h 8099368"/>
              <a:gd name="connsiteX470" fmla="*/ 12171264 w 12192000"/>
              <a:gd name="connsiteY470" fmla="*/ 3303060 h 8099368"/>
              <a:gd name="connsiteX471" fmla="*/ 12079529 w 12192000"/>
              <a:gd name="connsiteY471" fmla="*/ 3271333 h 8099368"/>
              <a:gd name="connsiteX472" fmla="*/ 12127329 w 12192000"/>
              <a:gd name="connsiteY472" fmla="*/ 3305175 h 8099368"/>
              <a:gd name="connsiteX473" fmla="*/ 12192000 w 12192000"/>
              <a:gd name="connsiteY473" fmla="*/ 3339016 h 8099368"/>
              <a:gd name="connsiteX474" fmla="*/ 12192000 w 12192000"/>
              <a:gd name="connsiteY474" fmla="*/ 5730474 h 8099368"/>
              <a:gd name="connsiteX475" fmla="*/ 12172319 w 12192000"/>
              <a:gd name="connsiteY475" fmla="*/ 5730474 h 8099368"/>
              <a:gd name="connsiteX476" fmla="*/ 12169507 w 12192000"/>
              <a:gd name="connsiteY476" fmla="*/ 5730474 h 8099368"/>
              <a:gd name="connsiteX477" fmla="*/ 12178997 w 12192000"/>
              <a:gd name="connsiteY477" fmla="*/ 5749510 h 8099368"/>
              <a:gd name="connsiteX478" fmla="*/ 12192000 w 12192000"/>
              <a:gd name="connsiteY478" fmla="*/ 5753034 h 8099368"/>
              <a:gd name="connsiteX479" fmla="*/ 12192000 w 12192000"/>
              <a:gd name="connsiteY479" fmla="*/ 6181692 h 8099368"/>
              <a:gd name="connsiteX480" fmla="*/ 12158259 w 12192000"/>
              <a:gd name="connsiteY480" fmla="*/ 6169002 h 8099368"/>
              <a:gd name="connsiteX481" fmla="*/ 12057034 w 12192000"/>
              <a:gd name="connsiteY481" fmla="*/ 6181692 h 8099368"/>
              <a:gd name="connsiteX482" fmla="*/ 12102023 w 12192000"/>
              <a:gd name="connsiteY482" fmla="*/ 6204253 h 8099368"/>
              <a:gd name="connsiteX483" fmla="*/ 12169507 w 12192000"/>
              <a:gd name="connsiteY483" fmla="*/ 6249375 h 8099368"/>
              <a:gd name="connsiteX484" fmla="*/ 12188486 w 12192000"/>
              <a:gd name="connsiteY484" fmla="*/ 6258893 h 8099368"/>
              <a:gd name="connsiteX485" fmla="*/ 12192000 w 12192000"/>
              <a:gd name="connsiteY485" fmla="*/ 6271932 h 8099368"/>
              <a:gd name="connsiteX486" fmla="*/ 12192000 w 12192000"/>
              <a:gd name="connsiteY486" fmla="*/ 7422542 h 8099368"/>
              <a:gd name="connsiteX487" fmla="*/ 11992362 w 12192000"/>
              <a:gd name="connsiteY487" fmla="*/ 7321018 h 8099368"/>
              <a:gd name="connsiteX488" fmla="*/ 11809595 w 12192000"/>
              <a:gd name="connsiteY488" fmla="*/ 7219494 h 8099368"/>
              <a:gd name="connsiteX489" fmla="*/ 11247233 w 12192000"/>
              <a:gd name="connsiteY489" fmla="*/ 6903642 h 8099368"/>
              <a:gd name="connsiteX490" fmla="*/ 11233174 w 12192000"/>
              <a:gd name="connsiteY490" fmla="*/ 6900822 h 8099368"/>
              <a:gd name="connsiteX491" fmla="*/ 11227258 w 12192000"/>
              <a:gd name="connsiteY491" fmla="*/ 6898072 h 8099368"/>
              <a:gd name="connsiteX492" fmla="*/ 11202244 w 12192000"/>
              <a:gd name="connsiteY492" fmla="*/ 6881081 h 8099368"/>
              <a:gd name="connsiteX493" fmla="*/ 11218764 w 12192000"/>
              <a:gd name="connsiteY493" fmla="*/ 6894124 h 8099368"/>
              <a:gd name="connsiteX494" fmla="*/ 11227258 w 12192000"/>
              <a:gd name="connsiteY494" fmla="*/ 6898072 h 8099368"/>
              <a:gd name="connsiteX495" fmla="*/ 11345998 w 12192000"/>
              <a:gd name="connsiteY495" fmla="*/ 6978727 h 8099368"/>
              <a:gd name="connsiteX496" fmla="*/ 11697123 w 12192000"/>
              <a:gd name="connsiteY496" fmla="*/ 7242055 h 8099368"/>
              <a:gd name="connsiteX497" fmla="*/ 11719617 w 12192000"/>
              <a:gd name="connsiteY497" fmla="*/ 7264616 h 8099368"/>
              <a:gd name="connsiteX498" fmla="*/ 11719617 w 12192000"/>
              <a:gd name="connsiteY498" fmla="*/ 7332299 h 8099368"/>
              <a:gd name="connsiteX499" fmla="*/ 11652134 w 12192000"/>
              <a:gd name="connsiteY499" fmla="*/ 7264616 h 8099368"/>
              <a:gd name="connsiteX500" fmla="*/ 11337211 w 12192000"/>
              <a:gd name="connsiteY500" fmla="*/ 7151812 h 8099368"/>
              <a:gd name="connsiteX501" fmla="*/ 11629639 w 12192000"/>
              <a:gd name="connsiteY501" fmla="*/ 7309738 h 8099368"/>
              <a:gd name="connsiteX502" fmla="*/ 11787101 w 12192000"/>
              <a:gd name="connsiteY502" fmla="*/ 7399982 h 8099368"/>
              <a:gd name="connsiteX503" fmla="*/ 11539661 w 12192000"/>
              <a:gd name="connsiteY503" fmla="*/ 7287177 h 8099368"/>
              <a:gd name="connsiteX504" fmla="*/ 11472178 w 12192000"/>
              <a:gd name="connsiteY504" fmla="*/ 7242055 h 8099368"/>
              <a:gd name="connsiteX505" fmla="*/ 11629639 w 12192000"/>
              <a:gd name="connsiteY505" fmla="*/ 7377421 h 8099368"/>
              <a:gd name="connsiteX506" fmla="*/ 11764606 w 12192000"/>
              <a:gd name="connsiteY506" fmla="*/ 7445104 h 8099368"/>
              <a:gd name="connsiteX507" fmla="*/ 11449684 w 12192000"/>
              <a:gd name="connsiteY507" fmla="*/ 7332299 h 8099368"/>
              <a:gd name="connsiteX508" fmla="*/ 11314717 w 12192000"/>
              <a:gd name="connsiteY508" fmla="*/ 7287177 h 8099368"/>
              <a:gd name="connsiteX509" fmla="*/ 11292222 w 12192000"/>
              <a:gd name="connsiteY509" fmla="*/ 7332299 h 8099368"/>
              <a:gd name="connsiteX510" fmla="*/ 11382200 w 12192000"/>
              <a:gd name="connsiteY510" fmla="*/ 7377421 h 8099368"/>
              <a:gd name="connsiteX511" fmla="*/ 11652134 w 12192000"/>
              <a:gd name="connsiteY511" fmla="*/ 7512786 h 8099368"/>
              <a:gd name="connsiteX512" fmla="*/ 11584650 w 12192000"/>
              <a:gd name="connsiteY512" fmla="*/ 7535347 h 8099368"/>
              <a:gd name="connsiteX513" fmla="*/ 11562156 w 12192000"/>
              <a:gd name="connsiteY513" fmla="*/ 7557908 h 8099368"/>
              <a:gd name="connsiteX514" fmla="*/ 11404695 w 12192000"/>
              <a:gd name="connsiteY514" fmla="*/ 7490225 h 8099368"/>
              <a:gd name="connsiteX515" fmla="*/ 11539661 w 12192000"/>
              <a:gd name="connsiteY515" fmla="*/ 7512786 h 8099368"/>
              <a:gd name="connsiteX516" fmla="*/ 11314717 w 12192000"/>
              <a:gd name="connsiteY516" fmla="*/ 7399982 h 8099368"/>
              <a:gd name="connsiteX517" fmla="*/ 11224739 w 12192000"/>
              <a:gd name="connsiteY517" fmla="*/ 7377421 h 8099368"/>
              <a:gd name="connsiteX518" fmla="*/ 11157256 w 12192000"/>
              <a:gd name="connsiteY518" fmla="*/ 7445104 h 8099368"/>
              <a:gd name="connsiteX519" fmla="*/ 11404695 w 12192000"/>
              <a:gd name="connsiteY519" fmla="*/ 7580469 h 8099368"/>
              <a:gd name="connsiteX520" fmla="*/ 11629639 w 12192000"/>
              <a:gd name="connsiteY520" fmla="*/ 7648152 h 8099368"/>
              <a:gd name="connsiteX521" fmla="*/ 11629639 w 12192000"/>
              <a:gd name="connsiteY521" fmla="*/ 7670713 h 8099368"/>
              <a:gd name="connsiteX522" fmla="*/ 11539661 w 12192000"/>
              <a:gd name="connsiteY522" fmla="*/ 7648152 h 8099368"/>
              <a:gd name="connsiteX523" fmla="*/ 11607145 w 12192000"/>
              <a:gd name="connsiteY523" fmla="*/ 7715835 h 8099368"/>
              <a:gd name="connsiteX524" fmla="*/ 11674628 w 12192000"/>
              <a:gd name="connsiteY524" fmla="*/ 7738396 h 8099368"/>
              <a:gd name="connsiteX525" fmla="*/ 11764606 w 12192000"/>
              <a:gd name="connsiteY525" fmla="*/ 7806078 h 8099368"/>
              <a:gd name="connsiteX526" fmla="*/ 11607145 w 12192000"/>
              <a:gd name="connsiteY526" fmla="*/ 7738396 h 8099368"/>
              <a:gd name="connsiteX527" fmla="*/ 11562156 w 12192000"/>
              <a:gd name="connsiteY527" fmla="*/ 7693274 h 8099368"/>
              <a:gd name="connsiteX528" fmla="*/ 11044783 w 12192000"/>
              <a:gd name="connsiteY528" fmla="*/ 7445104 h 8099368"/>
              <a:gd name="connsiteX529" fmla="*/ 11157256 w 12192000"/>
              <a:gd name="connsiteY529" fmla="*/ 7535347 h 8099368"/>
              <a:gd name="connsiteX530" fmla="*/ 11382200 w 12192000"/>
              <a:gd name="connsiteY530" fmla="*/ 7670713 h 8099368"/>
              <a:gd name="connsiteX531" fmla="*/ 11472178 w 12192000"/>
              <a:gd name="connsiteY531" fmla="*/ 7693274 h 8099368"/>
              <a:gd name="connsiteX532" fmla="*/ 11449684 w 12192000"/>
              <a:gd name="connsiteY532" fmla="*/ 7693274 h 8099368"/>
              <a:gd name="connsiteX533" fmla="*/ 11517167 w 12192000"/>
              <a:gd name="connsiteY533" fmla="*/ 7760956 h 8099368"/>
              <a:gd name="connsiteX534" fmla="*/ 11629639 w 12192000"/>
              <a:gd name="connsiteY534" fmla="*/ 7828639 h 8099368"/>
              <a:gd name="connsiteX535" fmla="*/ 11787101 w 12192000"/>
              <a:gd name="connsiteY535" fmla="*/ 7896322 h 8099368"/>
              <a:gd name="connsiteX536" fmla="*/ 11809595 w 12192000"/>
              <a:gd name="connsiteY536" fmla="*/ 7918883 h 8099368"/>
              <a:gd name="connsiteX537" fmla="*/ 11877078 w 12192000"/>
              <a:gd name="connsiteY537" fmla="*/ 7986566 h 8099368"/>
              <a:gd name="connsiteX538" fmla="*/ 11967056 w 12192000"/>
              <a:gd name="connsiteY538" fmla="*/ 8031687 h 8099368"/>
              <a:gd name="connsiteX539" fmla="*/ 12071445 w 12192000"/>
              <a:gd name="connsiteY539" fmla="*/ 8082449 h 8099368"/>
              <a:gd name="connsiteX540" fmla="*/ 12079528 w 12192000"/>
              <a:gd name="connsiteY540" fmla="*/ 8099368 h 8099368"/>
              <a:gd name="connsiteX541" fmla="*/ 12079525 w 12192000"/>
              <a:gd name="connsiteY541" fmla="*/ 8099368 h 8099368"/>
              <a:gd name="connsiteX542" fmla="*/ 12026807 w 12192000"/>
              <a:gd name="connsiteY542" fmla="*/ 8072932 h 8099368"/>
              <a:gd name="connsiteX543" fmla="*/ 11944562 w 12192000"/>
              <a:gd name="connsiteY543" fmla="*/ 8031687 h 8099368"/>
              <a:gd name="connsiteX544" fmla="*/ 11922067 w 12192000"/>
              <a:gd name="connsiteY544" fmla="*/ 8009127 h 8099368"/>
              <a:gd name="connsiteX545" fmla="*/ 11899573 w 12192000"/>
              <a:gd name="connsiteY545" fmla="*/ 8009127 h 8099368"/>
              <a:gd name="connsiteX546" fmla="*/ 11899573 w 12192000"/>
              <a:gd name="connsiteY546" fmla="*/ 8031687 h 8099368"/>
              <a:gd name="connsiteX547" fmla="*/ 11989551 w 12192000"/>
              <a:gd name="connsiteY547" fmla="*/ 8076809 h 8099368"/>
              <a:gd name="connsiteX548" fmla="*/ 11877078 w 12192000"/>
              <a:gd name="connsiteY548" fmla="*/ 8031687 h 8099368"/>
              <a:gd name="connsiteX549" fmla="*/ 11697123 w 12192000"/>
              <a:gd name="connsiteY549" fmla="*/ 7918883 h 8099368"/>
              <a:gd name="connsiteX550" fmla="*/ 11674628 w 12192000"/>
              <a:gd name="connsiteY550" fmla="*/ 7918883 h 8099368"/>
              <a:gd name="connsiteX551" fmla="*/ 11584650 w 12192000"/>
              <a:gd name="connsiteY551" fmla="*/ 7873761 h 8099368"/>
              <a:gd name="connsiteX552" fmla="*/ 11382200 w 12192000"/>
              <a:gd name="connsiteY552" fmla="*/ 7828639 h 8099368"/>
              <a:gd name="connsiteX553" fmla="*/ 11404695 w 12192000"/>
              <a:gd name="connsiteY553" fmla="*/ 7806078 h 8099368"/>
              <a:gd name="connsiteX554" fmla="*/ 11202244 w 12192000"/>
              <a:gd name="connsiteY554" fmla="*/ 7648152 h 8099368"/>
              <a:gd name="connsiteX555" fmla="*/ 11022289 w 12192000"/>
              <a:gd name="connsiteY555" fmla="*/ 7535347 h 8099368"/>
              <a:gd name="connsiteX556" fmla="*/ 10864827 w 12192000"/>
              <a:gd name="connsiteY556" fmla="*/ 7445104 h 8099368"/>
              <a:gd name="connsiteX557" fmla="*/ 10842333 w 12192000"/>
              <a:gd name="connsiteY557" fmla="*/ 7422543 h 8099368"/>
              <a:gd name="connsiteX558" fmla="*/ 10684872 w 12192000"/>
              <a:gd name="connsiteY558" fmla="*/ 7332299 h 8099368"/>
              <a:gd name="connsiteX559" fmla="*/ 10594894 w 12192000"/>
              <a:gd name="connsiteY559" fmla="*/ 7287177 h 8099368"/>
              <a:gd name="connsiteX560" fmla="*/ 9852576 w 12192000"/>
              <a:gd name="connsiteY560" fmla="*/ 6903642 h 8099368"/>
              <a:gd name="connsiteX561" fmla="*/ 9672621 w 12192000"/>
              <a:gd name="connsiteY561" fmla="*/ 6835959 h 8099368"/>
              <a:gd name="connsiteX562" fmla="*/ 9650126 w 12192000"/>
              <a:gd name="connsiteY562" fmla="*/ 6881081 h 8099368"/>
              <a:gd name="connsiteX563" fmla="*/ 9762599 w 12192000"/>
              <a:gd name="connsiteY563" fmla="*/ 6948763 h 8099368"/>
              <a:gd name="connsiteX564" fmla="*/ 9650126 w 12192000"/>
              <a:gd name="connsiteY564" fmla="*/ 6903642 h 8099368"/>
              <a:gd name="connsiteX565" fmla="*/ 9605137 w 12192000"/>
              <a:gd name="connsiteY565" fmla="*/ 6903642 h 8099368"/>
              <a:gd name="connsiteX566" fmla="*/ 9582643 w 12192000"/>
              <a:gd name="connsiteY566" fmla="*/ 6903642 h 8099368"/>
              <a:gd name="connsiteX567" fmla="*/ 9560148 w 12192000"/>
              <a:gd name="connsiteY567" fmla="*/ 6926202 h 8099368"/>
              <a:gd name="connsiteX568" fmla="*/ 9447676 w 12192000"/>
              <a:gd name="connsiteY568" fmla="*/ 6948763 h 8099368"/>
              <a:gd name="connsiteX569" fmla="*/ 9582643 w 12192000"/>
              <a:gd name="connsiteY569" fmla="*/ 7016446 h 8099368"/>
              <a:gd name="connsiteX570" fmla="*/ 9672621 w 12192000"/>
              <a:gd name="connsiteY570" fmla="*/ 7016446 h 8099368"/>
              <a:gd name="connsiteX571" fmla="*/ 9807588 w 12192000"/>
              <a:gd name="connsiteY571" fmla="*/ 7106690 h 8099368"/>
              <a:gd name="connsiteX572" fmla="*/ 9582643 w 12192000"/>
              <a:gd name="connsiteY572" fmla="*/ 7084129 h 8099368"/>
              <a:gd name="connsiteX573" fmla="*/ 9717610 w 12192000"/>
              <a:gd name="connsiteY573" fmla="*/ 7174373 h 8099368"/>
              <a:gd name="connsiteX574" fmla="*/ 9537654 w 12192000"/>
              <a:gd name="connsiteY574" fmla="*/ 7084129 h 8099368"/>
              <a:gd name="connsiteX575" fmla="*/ 9087765 w 12192000"/>
              <a:gd name="connsiteY575" fmla="*/ 6858520 h 8099368"/>
              <a:gd name="connsiteX576" fmla="*/ 8907809 w 12192000"/>
              <a:gd name="connsiteY576" fmla="*/ 6768276 h 8099368"/>
              <a:gd name="connsiteX577" fmla="*/ 8255470 w 12192000"/>
              <a:gd name="connsiteY577" fmla="*/ 6474984 h 8099368"/>
              <a:gd name="connsiteX578" fmla="*/ 7828075 w 12192000"/>
              <a:gd name="connsiteY578" fmla="*/ 6294497 h 8099368"/>
              <a:gd name="connsiteX579" fmla="*/ 7400680 w 12192000"/>
              <a:gd name="connsiteY579" fmla="*/ 6068888 h 8099368"/>
              <a:gd name="connsiteX580" fmla="*/ 7386609 w 12192000"/>
              <a:gd name="connsiteY580" fmla="*/ 6063622 h 8099368"/>
              <a:gd name="connsiteX581" fmla="*/ 7381700 w 12192000"/>
              <a:gd name="connsiteY581" fmla="*/ 6059370 h 8099368"/>
              <a:gd name="connsiteX582" fmla="*/ 7378185 w 12192000"/>
              <a:gd name="connsiteY582" fmla="*/ 6046327 h 8099368"/>
              <a:gd name="connsiteX583" fmla="*/ 7378537 w 12192000"/>
              <a:gd name="connsiteY583" fmla="*/ 6059370 h 8099368"/>
              <a:gd name="connsiteX584" fmla="*/ 7379061 w 12192000"/>
              <a:gd name="connsiteY584" fmla="*/ 6060797 h 8099368"/>
              <a:gd name="connsiteX585" fmla="*/ 7212289 w 12192000"/>
              <a:gd name="connsiteY585" fmla="*/ 5998385 h 8099368"/>
              <a:gd name="connsiteX586" fmla="*/ 7040768 w 12192000"/>
              <a:gd name="connsiteY586" fmla="*/ 5910961 h 8099368"/>
              <a:gd name="connsiteX587" fmla="*/ 6973285 w 12192000"/>
              <a:gd name="connsiteY587" fmla="*/ 5910961 h 8099368"/>
              <a:gd name="connsiteX588" fmla="*/ 7063263 w 12192000"/>
              <a:gd name="connsiteY588" fmla="*/ 5956083 h 8099368"/>
              <a:gd name="connsiteX589" fmla="*/ 7490658 w 12192000"/>
              <a:gd name="connsiteY589" fmla="*/ 6159131 h 8099368"/>
              <a:gd name="connsiteX590" fmla="*/ 7670613 w 12192000"/>
              <a:gd name="connsiteY590" fmla="*/ 6249375 h 8099368"/>
              <a:gd name="connsiteX591" fmla="*/ 7963041 w 12192000"/>
              <a:gd name="connsiteY591" fmla="*/ 6407301 h 8099368"/>
              <a:gd name="connsiteX592" fmla="*/ 8210481 w 12192000"/>
              <a:gd name="connsiteY592" fmla="*/ 6520106 h 8099368"/>
              <a:gd name="connsiteX593" fmla="*/ 8300458 w 12192000"/>
              <a:gd name="connsiteY593" fmla="*/ 6565228 h 8099368"/>
              <a:gd name="connsiteX594" fmla="*/ 8637875 w 12192000"/>
              <a:gd name="connsiteY594" fmla="*/ 6745715 h 8099368"/>
              <a:gd name="connsiteX595" fmla="*/ 8637875 w 12192000"/>
              <a:gd name="connsiteY595" fmla="*/ 6813398 h 8099368"/>
              <a:gd name="connsiteX596" fmla="*/ 8660370 w 12192000"/>
              <a:gd name="connsiteY596" fmla="*/ 6835959 h 8099368"/>
              <a:gd name="connsiteX597" fmla="*/ 8885314 w 12192000"/>
              <a:gd name="connsiteY597" fmla="*/ 6881081 h 8099368"/>
              <a:gd name="connsiteX598" fmla="*/ 8975292 w 12192000"/>
              <a:gd name="connsiteY598" fmla="*/ 6926202 h 8099368"/>
              <a:gd name="connsiteX599" fmla="*/ 9222731 w 12192000"/>
              <a:gd name="connsiteY599" fmla="*/ 6971324 h 8099368"/>
              <a:gd name="connsiteX600" fmla="*/ 9357698 w 12192000"/>
              <a:gd name="connsiteY600" fmla="*/ 6993885 h 8099368"/>
              <a:gd name="connsiteX601" fmla="*/ 9322902 w 12192000"/>
              <a:gd name="connsiteY601" fmla="*/ 7019266 h 8099368"/>
              <a:gd name="connsiteX602" fmla="*/ 9315159 w 12192000"/>
              <a:gd name="connsiteY602" fmla="*/ 7017905 h 8099368"/>
              <a:gd name="connsiteX603" fmla="*/ 9312709 w 12192000"/>
              <a:gd name="connsiteY603" fmla="*/ 7016446 h 8099368"/>
              <a:gd name="connsiteX604" fmla="*/ 9311874 w 12192000"/>
              <a:gd name="connsiteY604" fmla="*/ 7017327 h 8099368"/>
              <a:gd name="connsiteX605" fmla="*/ 9315159 w 12192000"/>
              <a:gd name="connsiteY605" fmla="*/ 7017905 h 8099368"/>
              <a:gd name="connsiteX606" fmla="*/ 9335203 w 12192000"/>
              <a:gd name="connsiteY606" fmla="*/ 7029842 h 8099368"/>
              <a:gd name="connsiteX607" fmla="*/ 9335204 w 12192000"/>
              <a:gd name="connsiteY607" fmla="*/ 7061568 h 8099368"/>
              <a:gd name="connsiteX608" fmla="*/ 9290215 w 12192000"/>
              <a:gd name="connsiteY608" fmla="*/ 7039007 h 8099368"/>
              <a:gd name="connsiteX609" fmla="*/ 9290215 w 12192000"/>
              <a:gd name="connsiteY609" fmla="*/ 7016446 h 8099368"/>
              <a:gd name="connsiteX610" fmla="*/ 8930303 w 12192000"/>
              <a:gd name="connsiteY610" fmla="*/ 6948763 h 8099368"/>
              <a:gd name="connsiteX611" fmla="*/ 8795337 w 12192000"/>
              <a:gd name="connsiteY611" fmla="*/ 6903642 h 8099368"/>
              <a:gd name="connsiteX612" fmla="*/ 9357698 w 12192000"/>
              <a:gd name="connsiteY612" fmla="*/ 7196933 h 8099368"/>
              <a:gd name="connsiteX613" fmla="*/ 9425182 w 12192000"/>
              <a:gd name="connsiteY613" fmla="*/ 7219494 h 8099368"/>
              <a:gd name="connsiteX614" fmla="*/ 9425182 w 12192000"/>
              <a:gd name="connsiteY614" fmla="*/ 7174373 h 8099368"/>
              <a:gd name="connsiteX615" fmla="*/ 9335204 w 12192000"/>
              <a:gd name="connsiteY615" fmla="*/ 7129251 h 8099368"/>
              <a:gd name="connsiteX616" fmla="*/ 9312709 w 12192000"/>
              <a:gd name="connsiteY616" fmla="*/ 7084129 h 8099368"/>
              <a:gd name="connsiteX617" fmla="*/ 9380193 w 12192000"/>
              <a:gd name="connsiteY617" fmla="*/ 7129251 h 8099368"/>
              <a:gd name="connsiteX618" fmla="*/ 9470171 w 12192000"/>
              <a:gd name="connsiteY618" fmla="*/ 7174373 h 8099368"/>
              <a:gd name="connsiteX619" fmla="*/ 9605137 w 12192000"/>
              <a:gd name="connsiteY619" fmla="*/ 7242055 h 8099368"/>
              <a:gd name="connsiteX620" fmla="*/ 9717610 w 12192000"/>
              <a:gd name="connsiteY620" fmla="*/ 7287177 h 8099368"/>
              <a:gd name="connsiteX621" fmla="*/ 9875071 w 12192000"/>
              <a:gd name="connsiteY621" fmla="*/ 7399982 h 8099368"/>
              <a:gd name="connsiteX622" fmla="*/ 9987543 w 12192000"/>
              <a:gd name="connsiteY622" fmla="*/ 7445104 h 8099368"/>
              <a:gd name="connsiteX623" fmla="*/ 10122510 w 12192000"/>
              <a:gd name="connsiteY623" fmla="*/ 7535347 h 8099368"/>
              <a:gd name="connsiteX624" fmla="*/ 10234982 w 12192000"/>
              <a:gd name="connsiteY624" fmla="*/ 7648152 h 8099368"/>
              <a:gd name="connsiteX625" fmla="*/ 10482422 w 12192000"/>
              <a:gd name="connsiteY625" fmla="*/ 7760956 h 8099368"/>
              <a:gd name="connsiteX626" fmla="*/ 10639883 w 12192000"/>
              <a:gd name="connsiteY626" fmla="*/ 7851200 h 8099368"/>
              <a:gd name="connsiteX627" fmla="*/ 10459927 w 12192000"/>
              <a:gd name="connsiteY627" fmla="*/ 7760956 h 8099368"/>
              <a:gd name="connsiteX628" fmla="*/ 10077521 w 12192000"/>
              <a:gd name="connsiteY628" fmla="*/ 7580469 h 8099368"/>
              <a:gd name="connsiteX629" fmla="*/ 10010038 w 12192000"/>
              <a:gd name="connsiteY629" fmla="*/ 7535347 h 8099368"/>
              <a:gd name="connsiteX630" fmla="*/ 9920060 w 12192000"/>
              <a:gd name="connsiteY630" fmla="*/ 7512786 h 8099368"/>
              <a:gd name="connsiteX631" fmla="*/ 10032532 w 12192000"/>
              <a:gd name="connsiteY631" fmla="*/ 7535347 h 8099368"/>
              <a:gd name="connsiteX632" fmla="*/ 10077521 w 12192000"/>
              <a:gd name="connsiteY632" fmla="*/ 7535347 h 8099368"/>
              <a:gd name="connsiteX633" fmla="*/ 9965049 w 12192000"/>
              <a:gd name="connsiteY633" fmla="*/ 7467665 h 8099368"/>
              <a:gd name="connsiteX634" fmla="*/ 9942554 w 12192000"/>
              <a:gd name="connsiteY634" fmla="*/ 7467665 h 8099368"/>
              <a:gd name="connsiteX635" fmla="*/ 9582643 w 12192000"/>
              <a:gd name="connsiteY635" fmla="*/ 7332299 h 8099368"/>
              <a:gd name="connsiteX636" fmla="*/ 9470171 w 12192000"/>
              <a:gd name="connsiteY636" fmla="*/ 7264616 h 8099368"/>
              <a:gd name="connsiteX637" fmla="*/ 9290215 w 12192000"/>
              <a:gd name="connsiteY637" fmla="*/ 7196933 h 8099368"/>
              <a:gd name="connsiteX638" fmla="*/ 8930303 w 12192000"/>
              <a:gd name="connsiteY638" fmla="*/ 6993885 h 8099368"/>
              <a:gd name="connsiteX639" fmla="*/ 8907809 w 12192000"/>
              <a:gd name="connsiteY639" fmla="*/ 6993885 h 8099368"/>
              <a:gd name="connsiteX640" fmla="*/ 8997787 w 12192000"/>
              <a:gd name="connsiteY640" fmla="*/ 7039007 h 8099368"/>
              <a:gd name="connsiteX641" fmla="*/ 8975292 w 12192000"/>
              <a:gd name="connsiteY641" fmla="*/ 7039007 h 8099368"/>
              <a:gd name="connsiteX642" fmla="*/ 8862820 w 12192000"/>
              <a:gd name="connsiteY642" fmla="*/ 6993885 h 8099368"/>
              <a:gd name="connsiteX643" fmla="*/ 8682864 w 12192000"/>
              <a:gd name="connsiteY643" fmla="*/ 6903642 h 8099368"/>
              <a:gd name="connsiteX644" fmla="*/ 8570392 w 12192000"/>
              <a:gd name="connsiteY644" fmla="*/ 6835959 h 8099368"/>
              <a:gd name="connsiteX645" fmla="*/ 8705359 w 12192000"/>
              <a:gd name="connsiteY645" fmla="*/ 6903642 h 8099368"/>
              <a:gd name="connsiteX646" fmla="*/ 8840325 w 12192000"/>
              <a:gd name="connsiteY646" fmla="*/ 6948763 h 8099368"/>
              <a:gd name="connsiteX647" fmla="*/ 8547897 w 12192000"/>
              <a:gd name="connsiteY647" fmla="*/ 6813398 h 8099368"/>
              <a:gd name="connsiteX648" fmla="*/ 8345447 w 12192000"/>
              <a:gd name="connsiteY648" fmla="*/ 6723154 h 8099368"/>
              <a:gd name="connsiteX649" fmla="*/ 8120503 w 12192000"/>
              <a:gd name="connsiteY649" fmla="*/ 6632911 h 8099368"/>
              <a:gd name="connsiteX650" fmla="*/ 7850569 w 12192000"/>
              <a:gd name="connsiteY650" fmla="*/ 6520106 h 8099368"/>
              <a:gd name="connsiteX651" fmla="*/ 7862076 w 12192000"/>
              <a:gd name="connsiteY651" fmla="*/ 6534013 h 8099368"/>
              <a:gd name="connsiteX652" fmla="*/ 7827020 w 12192000"/>
              <a:gd name="connsiteY652" fmla="*/ 6514466 h 8099368"/>
              <a:gd name="connsiteX653" fmla="*/ 7558141 w 12192000"/>
              <a:gd name="connsiteY653" fmla="*/ 6362179 h 8099368"/>
              <a:gd name="connsiteX654" fmla="*/ 7423174 w 12192000"/>
              <a:gd name="connsiteY654" fmla="*/ 6317058 h 8099368"/>
              <a:gd name="connsiteX655" fmla="*/ 6725846 w 12192000"/>
              <a:gd name="connsiteY655" fmla="*/ 6001205 h 8099368"/>
              <a:gd name="connsiteX656" fmla="*/ 6096001 w 12192000"/>
              <a:gd name="connsiteY656" fmla="*/ 5707913 h 8099368"/>
              <a:gd name="connsiteX657" fmla="*/ 6343440 w 12192000"/>
              <a:gd name="connsiteY657" fmla="*/ 5843278 h 8099368"/>
              <a:gd name="connsiteX658" fmla="*/ 6860813 w 12192000"/>
              <a:gd name="connsiteY658" fmla="*/ 6091448 h 8099368"/>
              <a:gd name="connsiteX659" fmla="*/ 6928296 w 12192000"/>
              <a:gd name="connsiteY659" fmla="*/ 6136570 h 8099368"/>
              <a:gd name="connsiteX660" fmla="*/ 6883307 w 12192000"/>
              <a:gd name="connsiteY660" fmla="*/ 6136570 h 8099368"/>
              <a:gd name="connsiteX661" fmla="*/ 6748340 w 12192000"/>
              <a:gd name="connsiteY661" fmla="*/ 6091448 h 8099368"/>
              <a:gd name="connsiteX662" fmla="*/ 6640789 w 12192000"/>
              <a:gd name="connsiteY662" fmla="*/ 6027996 h 8099368"/>
              <a:gd name="connsiteX663" fmla="*/ 6613373 w 12192000"/>
              <a:gd name="connsiteY663" fmla="*/ 6025672 h 8099368"/>
              <a:gd name="connsiteX664" fmla="*/ 6613373 w 12192000"/>
              <a:gd name="connsiteY664" fmla="*/ 6023766 h 8099368"/>
              <a:gd name="connsiteX665" fmla="*/ 6590879 w 12192000"/>
              <a:gd name="connsiteY665" fmla="*/ 6023766 h 8099368"/>
              <a:gd name="connsiteX666" fmla="*/ 6613373 w 12192000"/>
              <a:gd name="connsiteY666" fmla="*/ 6025672 h 8099368"/>
              <a:gd name="connsiteX667" fmla="*/ 6613373 w 12192000"/>
              <a:gd name="connsiteY667" fmla="*/ 6036809 h 8099368"/>
              <a:gd name="connsiteX668" fmla="*/ 6613373 w 12192000"/>
              <a:gd name="connsiteY668" fmla="*/ 6046327 h 8099368"/>
              <a:gd name="connsiteX669" fmla="*/ 6298451 w 12192000"/>
              <a:gd name="connsiteY669" fmla="*/ 5888400 h 8099368"/>
              <a:gd name="connsiteX670" fmla="*/ 6230968 w 12192000"/>
              <a:gd name="connsiteY670" fmla="*/ 5865839 h 8099368"/>
              <a:gd name="connsiteX671" fmla="*/ 6185979 w 12192000"/>
              <a:gd name="connsiteY671" fmla="*/ 5865839 h 8099368"/>
              <a:gd name="connsiteX672" fmla="*/ 6208473 w 12192000"/>
              <a:gd name="connsiteY672" fmla="*/ 5888400 h 8099368"/>
              <a:gd name="connsiteX673" fmla="*/ 6140990 w 12192000"/>
              <a:gd name="connsiteY673" fmla="*/ 5865839 h 8099368"/>
              <a:gd name="connsiteX674" fmla="*/ 5961034 w 12192000"/>
              <a:gd name="connsiteY674" fmla="*/ 5798156 h 8099368"/>
              <a:gd name="connsiteX675" fmla="*/ 5893551 w 12192000"/>
              <a:gd name="connsiteY675" fmla="*/ 5775596 h 8099368"/>
              <a:gd name="connsiteX676" fmla="*/ 5848562 w 12192000"/>
              <a:gd name="connsiteY676" fmla="*/ 5775596 h 8099368"/>
              <a:gd name="connsiteX677" fmla="*/ 6028517 w 12192000"/>
              <a:gd name="connsiteY677" fmla="*/ 5865839 h 8099368"/>
              <a:gd name="connsiteX678" fmla="*/ 6073506 w 12192000"/>
              <a:gd name="connsiteY678" fmla="*/ 5843278 h 8099368"/>
              <a:gd name="connsiteX679" fmla="*/ 6118495 w 12192000"/>
              <a:gd name="connsiteY679" fmla="*/ 5888400 h 8099368"/>
              <a:gd name="connsiteX680" fmla="*/ 6230968 w 12192000"/>
              <a:gd name="connsiteY680" fmla="*/ 5933522 h 8099368"/>
              <a:gd name="connsiteX681" fmla="*/ 6478407 w 12192000"/>
              <a:gd name="connsiteY681" fmla="*/ 6046327 h 8099368"/>
              <a:gd name="connsiteX682" fmla="*/ 6365934 w 12192000"/>
              <a:gd name="connsiteY682" fmla="*/ 5978644 h 8099368"/>
              <a:gd name="connsiteX683" fmla="*/ 6208473 w 12192000"/>
              <a:gd name="connsiteY683" fmla="*/ 5910961 h 8099368"/>
              <a:gd name="connsiteX684" fmla="*/ 6388429 w 12192000"/>
              <a:gd name="connsiteY684" fmla="*/ 5978644 h 8099368"/>
              <a:gd name="connsiteX685" fmla="*/ 6770835 w 12192000"/>
              <a:gd name="connsiteY685" fmla="*/ 6159131 h 8099368"/>
              <a:gd name="connsiteX686" fmla="*/ 6995779 w 12192000"/>
              <a:gd name="connsiteY686" fmla="*/ 6271936 h 8099368"/>
              <a:gd name="connsiteX687" fmla="*/ 7243219 w 12192000"/>
              <a:gd name="connsiteY687" fmla="*/ 6384740 h 8099368"/>
              <a:gd name="connsiteX688" fmla="*/ 7333196 w 12192000"/>
              <a:gd name="connsiteY688" fmla="*/ 6429862 h 8099368"/>
              <a:gd name="connsiteX689" fmla="*/ 7400680 w 12192000"/>
              <a:gd name="connsiteY689" fmla="*/ 6474984 h 8099368"/>
              <a:gd name="connsiteX690" fmla="*/ 7288207 w 12192000"/>
              <a:gd name="connsiteY690" fmla="*/ 6474984 h 8099368"/>
              <a:gd name="connsiteX691" fmla="*/ 7310702 w 12192000"/>
              <a:gd name="connsiteY691" fmla="*/ 6520106 h 8099368"/>
              <a:gd name="connsiteX692" fmla="*/ 7355691 w 12192000"/>
              <a:gd name="connsiteY692" fmla="*/ 6542667 h 8099368"/>
              <a:gd name="connsiteX693" fmla="*/ 7423174 w 12192000"/>
              <a:gd name="connsiteY693" fmla="*/ 6565228 h 8099368"/>
              <a:gd name="connsiteX694" fmla="*/ 7445669 w 12192000"/>
              <a:gd name="connsiteY694" fmla="*/ 6587789 h 8099368"/>
              <a:gd name="connsiteX695" fmla="*/ 7535647 w 12192000"/>
              <a:gd name="connsiteY695" fmla="*/ 6632911 h 8099368"/>
              <a:gd name="connsiteX696" fmla="*/ 7738097 w 12192000"/>
              <a:gd name="connsiteY696" fmla="*/ 6745715 h 8099368"/>
              <a:gd name="connsiteX697" fmla="*/ 7805580 w 12192000"/>
              <a:gd name="connsiteY697" fmla="*/ 6790837 h 8099368"/>
              <a:gd name="connsiteX698" fmla="*/ 7670613 w 12192000"/>
              <a:gd name="connsiteY698" fmla="*/ 6745715 h 8099368"/>
              <a:gd name="connsiteX699" fmla="*/ 7580636 w 12192000"/>
              <a:gd name="connsiteY699" fmla="*/ 6723154 h 8099368"/>
              <a:gd name="connsiteX700" fmla="*/ 7558141 w 12192000"/>
              <a:gd name="connsiteY700" fmla="*/ 6768276 h 8099368"/>
              <a:gd name="connsiteX701" fmla="*/ 7693108 w 12192000"/>
              <a:gd name="connsiteY701" fmla="*/ 6835959 h 8099368"/>
              <a:gd name="connsiteX702" fmla="*/ 7670613 w 12192000"/>
              <a:gd name="connsiteY702" fmla="*/ 6835959 h 8099368"/>
              <a:gd name="connsiteX703" fmla="*/ 7535647 w 12192000"/>
              <a:gd name="connsiteY703" fmla="*/ 6768276 h 8099368"/>
              <a:gd name="connsiteX704" fmla="*/ 7513152 w 12192000"/>
              <a:gd name="connsiteY704" fmla="*/ 6745715 h 8099368"/>
              <a:gd name="connsiteX705" fmla="*/ 7423174 w 12192000"/>
              <a:gd name="connsiteY705" fmla="*/ 6700593 h 8099368"/>
              <a:gd name="connsiteX706" fmla="*/ 7490658 w 12192000"/>
              <a:gd name="connsiteY706" fmla="*/ 6723154 h 8099368"/>
              <a:gd name="connsiteX707" fmla="*/ 7445669 w 12192000"/>
              <a:gd name="connsiteY707" fmla="*/ 6678032 h 8099368"/>
              <a:gd name="connsiteX708" fmla="*/ 7355691 w 12192000"/>
              <a:gd name="connsiteY708" fmla="*/ 6678032 h 8099368"/>
              <a:gd name="connsiteX709" fmla="*/ 7265713 w 12192000"/>
              <a:gd name="connsiteY709" fmla="*/ 6678032 h 8099368"/>
              <a:gd name="connsiteX710" fmla="*/ 7378185 w 12192000"/>
              <a:gd name="connsiteY710" fmla="*/ 6723154 h 8099368"/>
              <a:gd name="connsiteX711" fmla="*/ 7513152 w 12192000"/>
              <a:gd name="connsiteY711" fmla="*/ 6813398 h 8099368"/>
              <a:gd name="connsiteX712" fmla="*/ 7243219 w 12192000"/>
              <a:gd name="connsiteY712" fmla="*/ 6723154 h 8099368"/>
              <a:gd name="connsiteX713" fmla="*/ 6815824 w 12192000"/>
              <a:gd name="connsiteY713" fmla="*/ 6497545 h 8099368"/>
              <a:gd name="connsiteX714" fmla="*/ 6500901 w 12192000"/>
              <a:gd name="connsiteY714" fmla="*/ 6362179 h 8099368"/>
              <a:gd name="connsiteX715" fmla="*/ 6208473 w 12192000"/>
              <a:gd name="connsiteY715" fmla="*/ 6317058 h 8099368"/>
              <a:gd name="connsiteX716" fmla="*/ 6388429 w 12192000"/>
              <a:gd name="connsiteY716" fmla="*/ 6407301 h 8099368"/>
              <a:gd name="connsiteX717" fmla="*/ 6568385 w 12192000"/>
              <a:gd name="connsiteY717" fmla="*/ 6497545 h 8099368"/>
              <a:gd name="connsiteX718" fmla="*/ 6950790 w 12192000"/>
              <a:gd name="connsiteY718" fmla="*/ 6700593 h 8099368"/>
              <a:gd name="connsiteX719" fmla="*/ 7333196 w 12192000"/>
              <a:gd name="connsiteY719" fmla="*/ 6903642 h 8099368"/>
              <a:gd name="connsiteX720" fmla="*/ 7423174 w 12192000"/>
              <a:gd name="connsiteY720" fmla="*/ 6948763 h 8099368"/>
              <a:gd name="connsiteX721" fmla="*/ 7468163 w 12192000"/>
              <a:gd name="connsiteY721" fmla="*/ 6971324 h 8099368"/>
              <a:gd name="connsiteX722" fmla="*/ 7400680 w 12192000"/>
              <a:gd name="connsiteY722" fmla="*/ 6948763 h 8099368"/>
              <a:gd name="connsiteX723" fmla="*/ 7355691 w 12192000"/>
              <a:gd name="connsiteY723" fmla="*/ 6926202 h 8099368"/>
              <a:gd name="connsiteX724" fmla="*/ 7310702 w 12192000"/>
              <a:gd name="connsiteY724" fmla="*/ 6903642 h 8099368"/>
              <a:gd name="connsiteX725" fmla="*/ 7243219 w 12192000"/>
              <a:gd name="connsiteY725" fmla="*/ 6881081 h 8099368"/>
              <a:gd name="connsiteX726" fmla="*/ 7130746 w 12192000"/>
              <a:gd name="connsiteY726" fmla="*/ 6813398 h 8099368"/>
              <a:gd name="connsiteX727" fmla="*/ 6928296 w 12192000"/>
              <a:gd name="connsiteY727" fmla="*/ 6700593 h 8099368"/>
              <a:gd name="connsiteX728" fmla="*/ 6860813 w 12192000"/>
              <a:gd name="connsiteY728" fmla="*/ 6655471 h 8099368"/>
              <a:gd name="connsiteX729" fmla="*/ 6883307 w 12192000"/>
              <a:gd name="connsiteY729" fmla="*/ 6700593 h 8099368"/>
              <a:gd name="connsiteX730" fmla="*/ 6883307 w 12192000"/>
              <a:gd name="connsiteY730" fmla="*/ 6723154 h 8099368"/>
              <a:gd name="connsiteX731" fmla="*/ 6928296 w 12192000"/>
              <a:gd name="connsiteY731" fmla="*/ 6745715 h 8099368"/>
              <a:gd name="connsiteX732" fmla="*/ 6950790 w 12192000"/>
              <a:gd name="connsiteY732" fmla="*/ 6768276 h 8099368"/>
              <a:gd name="connsiteX733" fmla="*/ 6973285 w 12192000"/>
              <a:gd name="connsiteY733" fmla="*/ 6790837 h 8099368"/>
              <a:gd name="connsiteX734" fmla="*/ 6950790 w 12192000"/>
              <a:gd name="connsiteY734" fmla="*/ 6813398 h 8099368"/>
              <a:gd name="connsiteX735" fmla="*/ 6973285 w 12192000"/>
              <a:gd name="connsiteY735" fmla="*/ 6813398 h 8099368"/>
              <a:gd name="connsiteX736" fmla="*/ 7220724 w 12192000"/>
              <a:gd name="connsiteY736" fmla="*/ 6881081 h 8099368"/>
              <a:gd name="connsiteX737" fmla="*/ 7153241 w 12192000"/>
              <a:gd name="connsiteY737" fmla="*/ 6926202 h 8099368"/>
              <a:gd name="connsiteX738" fmla="*/ 7018274 w 12192000"/>
              <a:gd name="connsiteY738" fmla="*/ 6926202 h 8099368"/>
              <a:gd name="connsiteX739" fmla="*/ 7063263 w 12192000"/>
              <a:gd name="connsiteY739" fmla="*/ 6993885 h 8099368"/>
              <a:gd name="connsiteX740" fmla="*/ 6793329 w 12192000"/>
              <a:gd name="connsiteY740" fmla="*/ 6903642 h 8099368"/>
              <a:gd name="connsiteX741" fmla="*/ 6883307 w 12192000"/>
              <a:gd name="connsiteY741" fmla="*/ 6881081 h 8099368"/>
              <a:gd name="connsiteX742" fmla="*/ 6905802 w 12192000"/>
              <a:gd name="connsiteY742" fmla="*/ 6858520 h 8099368"/>
              <a:gd name="connsiteX743" fmla="*/ 6838318 w 12192000"/>
              <a:gd name="connsiteY743" fmla="*/ 6858520 h 8099368"/>
              <a:gd name="connsiteX744" fmla="*/ 6658362 w 12192000"/>
              <a:gd name="connsiteY744" fmla="*/ 6835959 h 8099368"/>
              <a:gd name="connsiteX745" fmla="*/ 6410923 w 12192000"/>
              <a:gd name="connsiteY745" fmla="*/ 6768276 h 8099368"/>
              <a:gd name="connsiteX746" fmla="*/ 6298451 w 12192000"/>
              <a:gd name="connsiteY746" fmla="*/ 6723154 h 8099368"/>
              <a:gd name="connsiteX747" fmla="*/ 6298451 w 12192000"/>
              <a:gd name="connsiteY747" fmla="*/ 6745715 h 8099368"/>
              <a:gd name="connsiteX748" fmla="*/ 6298451 w 12192000"/>
              <a:gd name="connsiteY748" fmla="*/ 6768276 h 8099368"/>
              <a:gd name="connsiteX749" fmla="*/ 6613373 w 12192000"/>
              <a:gd name="connsiteY749" fmla="*/ 6948763 h 8099368"/>
              <a:gd name="connsiteX750" fmla="*/ 6725846 w 12192000"/>
              <a:gd name="connsiteY750" fmla="*/ 7016446 h 8099368"/>
              <a:gd name="connsiteX751" fmla="*/ 6950790 w 12192000"/>
              <a:gd name="connsiteY751" fmla="*/ 7129251 h 8099368"/>
              <a:gd name="connsiteX752" fmla="*/ 6838318 w 12192000"/>
              <a:gd name="connsiteY752" fmla="*/ 7106690 h 8099368"/>
              <a:gd name="connsiteX753" fmla="*/ 6838318 w 12192000"/>
              <a:gd name="connsiteY753" fmla="*/ 7129251 h 8099368"/>
              <a:gd name="connsiteX754" fmla="*/ 6748340 w 12192000"/>
              <a:gd name="connsiteY754" fmla="*/ 7084129 h 8099368"/>
              <a:gd name="connsiteX755" fmla="*/ 6815824 w 12192000"/>
              <a:gd name="connsiteY755" fmla="*/ 7106690 h 8099368"/>
              <a:gd name="connsiteX756" fmla="*/ 6680857 w 12192000"/>
              <a:gd name="connsiteY756" fmla="*/ 7016446 h 8099368"/>
              <a:gd name="connsiteX757" fmla="*/ 6298451 w 12192000"/>
              <a:gd name="connsiteY757" fmla="*/ 6813398 h 8099368"/>
              <a:gd name="connsiteX758" fmla="*/ 5916046 w 12192000"/>
              <a:gd name="connsiteY758" fmla="*/ 6632911 h 8099368"/>
              <a:gd name="connsiteX759" fmla="*/ 5871056 w 12192000"/>
              <a:gd name="connsiteY759" fmla="*/ 6610350 h 8099368"/>
              <a:gd name="connsiteX760" fmla="*/ 5781078 w 12192000"/>
              <a:gd name="connsiteY760" fmla="*/ 6587789 h 8099368"/>
              <a:gd name="connsiteX761" fmla="*/ 5061256 w 12192000"/>
              <a:gd name="connsiteY761" fmla="*/ 6226814 h 8099368"/>
              <a:gd name="connsiteX762" fmla="*/ 4678849 w 12192000"/>
              <a:gd name="connsiteY762" fmla="*/ 6068888 h 8099368"/>
              <a:gd name="connsiteX763" fmla="*/ 4768827 w 12192000"/>
              <a:gd name="connsiteY763" fmla="*/ 6136570 h 8099368"/>
              <a:gd name="connsiteX764" fmla="*/ 4768827 w 12192000"/>
              <a:gd name="connsiteY764" fmla="*/ 6159131 h 8099368"/>
              <a:gd name="connsiteX765" fmla="*/ 4881300 w 12192000"/>
              <a:gd name="connsiteY765" fmla="*/ 6204253 h 8099368"/>
              <a:gd name="connsiteX766" fmla="*/ 5038761 w 12192000"/>
              <a:gd name="connsiteY766" fmla="*/ 6294497 h 8099368"/>
              <a:gd name="connsiteX767" fmla="*/ 5151233 w 12192000"/>
              <a:gd name="connsiteY767" fmla="*/ 6339619 h 8099368"/>
              <a:gd name="connsiteX768" fmla="*/ 5398672 w 12192000"/>
              <a:gd name="connsiteY768" fmla="*/ 6452423 h 8099368"/>
              <a:gd name="connsiteX769" fmla="*/ 5443662 w 12192000"/>
              <a:gd name="connsiteY769" fmla="*/ 6474984 h 8099368"/>
              <a:gd name="connsiteX770" fmla="*/ 5668606 w 12192000"/>
              <a:gd name="connsiteY770" fmla="*/ 6587789 h 8099368"/>
              <a:gd name="connsiteX771" fmla="*/ 5871056 w 12192000"/>
              <a:gd name="connsiteY771" fmla="*/ 6655471 h 8099368"/>
              <a:gd name="connsiteX772" fmla="*/ 5736089 w 12192000"/>
              <a:gd name="connsiteY772" fmla="*/ 6587789 h 8099368"/>
              <a:gd name="connsiteX773" fmla="*/ 5758584 w 12192000"/>
              <a:gd name="connsiteY773" fmla="*/ 6587789 h 8099368"/>
              <a:gd name="connsiteX774" fmla="*/ 5893551 w 12192000"/>
              <a:gd name="connsiteY774" fmla="*/ 6655471 h 8099368"/>
              <a:gd name="connsiteX775" fmla="*/ 5893551 w 12192000"/>
              <a:gd name="connsiteY775" fmla="*/ 6700593 h 8099368"/>
              <a:gd name="connsiteX776" fmla="*/ 6028517 w 12192000"/>
              <a:gd name="connsiteY776" fmla="*/ 6768276 h 8099368"/>
              <a:gd name="connsiteX777" fmla="*/ 6253462 w 12192000"/>
              <a:gd name="connsiteY777" fmla="*/ 6881081 h 8099368"/>
              <a:gd name="connsiteX778" fmla="*/ 6365934 w 12192000"/>
              <a:gd name="connsiteY778" fmla="*/ 6926202 h 8099368"/>
              <a:gd name="connsiteX779" fmla="*/ 6343440 w 12192000"/>
              <a:gd name="connsiteY779" fmla="*/ 6903642 h 8099368"/>
              <a:gd name="connsiteX780" fmla="*/ 6447477 w 12192000"/>
              <a:gd name="connsiteY780" fmla="*/ 6929023 h 8099368"/>
              <a:gd name="connsiteX781" fmla="*/ 6471976 w 12192000"/>
              <a:gd name="connsiteY781" fmla="*/ 6950228 h 8099368"/>
              <a:gd name="connsiteX782" fmla="*/ 6455912 w 12192000"/>
              <a:gd name="connsiteY782" fmla="*/ 6948763 h 8099368"/>
              <a:gd name="connsiteX783" fmla="*/ 6455912 w 12192000"/>
              <a:gd name="connsiteY783" fmla="*/ 6993885 h 8099368"/>
              <a:gd name="connsiteX784" fmla="*/ 6478407 w 12192000"/>
              <a:gd name="connsiteY784" fmla="*/ 7016446 h 8099368"/>
              <a:gd name="connsiteX785" fmla="*/ 6388429 w 12192000"/>
              <a:gd name="connsiteY785" fmla="*/ 6993885 h 8099368"/>
              <a:gd name="connsiteX786" fmla="*/ 6185979 w 12192000"/>
              <a:gd name="connsiteY786" fmla="*/ 6881081 h 8099368"/>
              <a:gd name="connsiteX787" fmla="*/ 5736089 w 12192000"/>
              <a:gd name="connsiteY787" fmla="*/ 6700593 h 8099368"/>
              <a:gd name="connsiteX788" fmla="*/ 5803573 w 12192000"/>
              <a:gd name="connsiteY788" fmla="*/ 6700593 h 8099368"/>
              <a:gd name="connsiteX789" fmla="*/ 5421167 w 12192000"/>
              <a:gd name="connsiteY789" fmla="*/ 6565228 h 8099368"/>
              <a:gd name="connsiteX790" fmla="*/ 5398672 w 12192000"/>
              <a:gd name="connsiteY790" fmla="*/ 6587789 h 8099368"/>
              <a:gd name="connsiteX791" fmla="*/ 5443662 w 12192000"/>
              <a:gd name="connsiteY791" fmla="*/ 6610350 h 8099368"/>
              <a:gd name="connsiteX792" fmla="*/ 5331189 w 12192000"/>
              <a:gd name="connsiteY792" fmla="*/ 6587789 h 8099368"/>
              <a:gd name="connsiteX793" fmla="*/ 5331189 w 12192000"/>
              <a:gd name="connsiteY793" fmla="*/ 6655471 h 8099368"/>
              <a:gd name="connsiteX794" fmla="*/ 5353683 w 12192000"/>
              <a:gd name="connsiteY794" fmla="*/ 6678032 h 8099368"/>
              <a:gd name="connsiteX795" fmla="*/ 5308694 w 12192000"/>
              <a:gd name="connsiteY795" fmla="*/ 6678032 h 8099368"/>
              <a:gd name="connsiteX796" fmla="*/ 5353683 w 12192000"/>
              <a:gd name="connsiteY796" fmla="*/ 6723154 h 8099368"/>
              <a:gd name="connsiteX797" fmla="*/ 5578628 w 12192000"/>
              <a:gd name="connsiteY797" fmla="*/ 6813398 h 8099368"/>
              <a:gd name="connsiteX798" fmla="*/ 5533639 w 12192000"/>
              <a:gd name="connsiteY798" fmla="*/ 6813398 h 8099368"/>
              <a:gd name="connsiteX799" fmla="*/ 5533639 w 12192000"/>
              <a:gd name="connsiteY799" fmla="*/ 6835959 h 8099368"/>
              <a:gd name="connsiteX800" fmla="*/ 5623617 w 12192000"/>
              <a:gd name="connsiteY800" fmla="*/ 6881081 h 8099368"/>
              <a:gd name="connsiteX801" fmla="*/ 5488650 w 12192000"/>
              <a:gd name="connsiteY801" fmla="*/ 6835959 h 8099368"/>
              <a:gd name="connsiteX802" fmla="*/ 5286200 w 12192000"/>
              <a:gd name="connsiteY802" fmla="*/ 6723154 h 8099368"/>
              <a:gd name="connsiteX803" fmla="*/ 5218717 w 12192000"/>
              <a:gd name="connsiteY803" fmla="*/ 6745715 h 8099368"/>
              <a:gd name="connsiteX804" fmla="*/ 5241211 w 12192000"/>
              <a:gd name="connsiteY804" fmla="*/ 6768276 h 8099368"/>
              <a:gd name="connsiteX805" fmla="*/ 5173728 w 12192000"/>
              <a:gd name="connsiteY805" fmla="*/ 6723154 h 8099368"/>
              <a:gd name="connsiteX806" fmla="*/ 4813816 w 12192000"/>
              <a:gd name="connsiteY806" fmla="*/ 6565228 h 8099368"/>
              <a:gd name="connsiteX807" fmla="*/ 4836311 w 12192000"/>
              <a:gd name="connsiteY807" fmla="*/ 6610350 h 8099368"/>
              <a:gd name="connsiteX808" fmla="*/ 4881300 w 12192000"/>
              <a:gd name="connsiteY808" fmla="*/ 6632911 h 8099368"/>
              <a:gd name="connsiteX809" fmla="*/ 5083750 w 12192000"/>
              <a:gd name="connsiteY809" fmla="*/ 6723154 h 8099368"/>
              <a:gd name="connsiteX810" fmla="*/ 5083750 w 12192000"/>
              <a:gd name="connsiteY810" fmla="*/ 6745715 h 8099368"/>
              <a:gd name="connsiteX811" fmla="*/ 5263705 w 12192000"/>
              <a:gd name="connsiteY811" fmla="*/ 6858520 h 8099368"/>
              <a:gd name="connsiteX812" fmla="*/ 5173728 w 12192000"/>
              <a:gd name="connsiteY812" fmla="*/ 6835959 h 8099368"/>
              <a:gd name="connsiteX813" fmla="*/ 5128739 w 12192000"/>
              <a:gd name="connsiteY813" fmla="*/ 6858520 h 8099368"/>
              <a:gd name="connsiteX814" fmla="*/ 5038761 w 12192000"/>
              <a:gd name="connsiteY814" fmla="*/ 6813398 h 8099368"/>
              <a:gd name="connsiteX815" fmla="*/ 4858805 w 12192000"/>
              <a:gd name="connsiteY815" fmla="*/ 6723154 h 8099368"/>
              <a:gd name="connsiteX816" fmla="*/ 4588872 w 12192000"/>
              <a:gd name="connsiteY816" fmla="*/ 6565228 h 8099368"/>
              <a:gd name="connsiteX817" fmla="*/ 4049004 w 12192000"/>
              <a:gd name="connsiteY817" fmla="*/ 6294497 h 8099368"/>
              <a:gd name="connsiteX818" fmla="*/ 3959027 w 12192000"/>
              <a:gd name="connsiteY818" fmla="*/ 6249375 h 8099368"/>
              <a:gd name="connsiteX819" fmla="*/ 3891543 w 12192000"/>
              <a:gd name="connsiteY819" fmla="*/ 6249375 h 8099368"/>
              <a:gd name="connsiteX820" fmla="*/ 3891543 w 12192000"/>
              <a:gd name="connsiteY820" fmla="*/ 6226814 h 8099368"/>
              <a:gd name="connsiteX821" fmla="*/ 3779071 w 12192000"/>
              <a:gd name="connsiteY821" fmla="*/ 6159131 h 8099368"/>
              <a:gd name="connsiteX822" fmla="*/ 3576621 w 12192000"/>
              <a:gd name="connsiteY822" fmla="*/ 6068888 h 8099368"/>
              <a:gd name="connsiteX823" fmla="*/ 3554126 w 12192000"/>
              <a:gd name="connsiteY823" fmla="*/ 6091448 h 8099368"/>
              <a:gd name="connsiteX824" fmla="*/ 3464148 w 12192000"/>
              <a:gd name="connsiteY824" fmla="*/ 6046327 h 8099368"/>
              <a:gd name="connsiteX825" fmla="*/ 3374170 w 12192000"/>
              <a:gd name="connsiteY825" fmla="*/ 6023766 h 8099368"/>
              <a:gd name="connsiteX826" fmla="*/ 3284193 w 12192000"/>
              <a:gd name="connsiteY826" fmla="*/ 5978644 h 8099368"/>
              <a:gd name="connsiteX827" fmla="*/ 3284193 w 12192000"/>
              <a:gd name="connsiteY827" fmla="*/ 5978644 h 8099368"/>
              <a:gd name="connsiteX828" fmla="*/ 3284192 w 12192000"/>
              <a:gd name="connsiteY828" fmla="*/ 5978644 h 8099368"/>
              <a:gd name="connsiteX829" fmla="*/ 3261699 w 12192000"/>
              <a:gd name="connsiteY829" fmla="*/ 5967364 h 8099368"/>
              <a:gd name="connsiteX830" fmla="*/ 3261698 w 12192000"/>
              <a:gd name="connsiteY830" fmla="*/ 5967363 h 8099368"/>
              <a:gd name="connsiteX831" fmla="*/ 3239203 w 12192000"/>
              <a:gd name="connsiteY831" fmla="*/ 5956083 h 8099368"/>
              <a:gd name="connsiteX832" fmla="*/ 3261699 w 12192000"/>
              <a:gd name="connsiteY832" fmla="*/ 5967364 h 8099368"/>
              <a:gd name="connsiteX833" fmla="*/ 3270837 w 12192000"/>
              <a:gd name="connsiteY833" fmla="*/ 5975119 h 8099368"/>
              <a:gd name="connsiteX834" fmla="*/ 3284192 w 12192000"/>
              <a:gd name="connsiteY834" fmla="*/ 5978644 h 8099368"/>
              <a:gd name="connsiteX835" fmla="*/ 3284193 w 12192000"/>
              <a:gd name="connsiteY835" fmla="*/ 5978644 h 8099368"/>
              <a:gd name="connsiteX836" fmla="*/ 3288059 w 12192000"/>
              <a:gd name="connsiteY836" fmla="*/ 5992039 h 8099368"/>
              <a:gd name="connsiteX837" fmla="*/ 3329181 w 12192000"/>
              <a:gd name="connsiteY837" fmla="*/ 6023766 h 8099368"/>
              <a:gd name="connsiteX838" fmla="*/ 3419159 w 12192000"/>
              <a:gd name="connsiteY838" fmla="*/ 6068888 h 8099368"/>
              <a:gd name="connsiteX839" fmla="*/ 3644104 w 12192000"/>
              <a:gd name="connsiteY839" fmla="*/ 6204253 h 8099368"/>
              <a:gd name="connsiteX840" fmla="*/ 3869049 w 12192000"/>
              <a:gd name="connsiteY840" fmla="*/ 6339619 h 8099368"/>
              <a:gd name="connsiteX841" fmla="*/ 4251454 w 12192000"/>
              <a:gd name="connsiteY841" fmla="*/ 6542667 h 8099368"/>
              <a:gd name="connsiteX842" fmla="*/ 4341432 w 12192000"/>
              <a:gd name="connsiteY842" fmla="*/ 6587789 h 8099368"/>
              <a:gd name="connsiteX843" fmla="*/ 4386421 w 12192000"/>
              <a:gd name="connsiteY843" fmla="*/ 6610350 h 8099368"/>
              <a:gd name="connsiteX844" fmla="*/ 4521389 w 12192000"/>
              <a:gd name="connsiteY844" fmla="*/ 6632911 h 8099368"/>
              <a:gd name="connsiteX845" fmla="*/ 4521389 w 12192000"/>
              <a:gd name="connsiteY845" fmla="*/ 6587789 h 8099368"/>
              <a:gd name="connsiteX846" fmla="*/ 4386421 w 12192000"/>
              <a:gd name="connsiteY846" fmla="*/ 6520106 h 8099368"/>
              <a:gd name="connsiteX847" fmla="*/ 4521389 w 12192000"/>
              <a:gd name="connsiteY847" fmla="*/ 6565228 h 8099368"/>
              <a:gd name="connsiteX848" fmla="*/ 4678849 w 12192000"/>
              <a:gd name="connsiteY848" fmla="*/ 6632911 h 8099368"/>
              <a:gd name="connsiteX849" fmla="*/ 4723838 w 12192000"/>
              <a:gd name="connsiteY849" fmla="*/ 6678032 h 8099368"/>
              <a:gd name="connsiteX850" fmla="*/ 4611366 w 12192000"/>
              <a:gd name="connsiteY850" fmla="*/ 6655471 h 8099368"/>
              <a:gd name="connsiteX851" fmla="*/ 4588872 w 12192000"/>
              <a:gd name="connsiteY851" fmla="*/ 6655471 h 8099368"/>
              <a:gd name="connsiteX852" fmla="*/ 4566377 w 12192000"/>
              <a:gd name="connsiteY852" fmla="*/ 6655471 h 8099368"/>
              <a:gd name="connsiteX853" fmla="*/ 4678849 w 12192000"/>
              <a:gd name="connsiteY853" fmla="*/ 6723154 h 8099368"/>
              <a:gd name="connsiteX854" fmla="*/ 4543883 w 12192000"/>
              <a:gd name="connsiteY854" fmla="*/ 6678032 h 8099368"/>
              <a:gd name="connsiteX855" fmla="*/ 4858805 w 12192000"/>
              <a:gd name="connsiteY855" fmla="*/ 6858520 h 8099368"/>
              <a:gd name="connsiteX856" fmla="*/ 4903794 w 12192000"/>
              <a:gd name="connsiteY856" fmla="*/ 6881081 h 8099368"/>
              <a:gd name="connsiteX857" fmla="*/ 4948783 w 12192000"/>
              <a:gd name="connsiteY857" fmla="*/ 6903642 h 8099368"/>
              <a:gd name="connsiteX858" fmla="*/ 5106244 w 12192000"/>
              <a:gd name="connsiteY858" fmla="*/ 6948763 h 8099368"/>
              <a:gd name="connsiteX859" fmla="*/ 5128739 w 12192000"/>
              <a:gd name="connsiteY859" fmla="*/ 6971324 h 8099368"/>
              <a:gd name="connsiteX860" fmla="*/ 5106244 w 12192000"/>
              <a:gd name="connsiteY860" fmla="*/ 6993885 h 8099368"/>
              <a:gd name="connsiteX861" fmla="*/ 5308694 w 12192000"/>
              <a:gd name="connsiteY861" fmla="*/ 7129251 h 8099368"/>
              <a:gd name="connsiteX862" fmla="*/ 5061256 w 12192000"/>
              <a:gd name="connsiteY862" fmla="*/ 7016446 h 8099368"/>
              <a:gd name="connsiteX863" fmla="*/ 4903794 w 12192000"/>
              <a:gd name="connsiteY863" fmla="*/ 6948763 h 8099368"/>
              <a:gd name="connsiteX864" fmla="*/ 4656355 w 12192000"/>
              <a:gd name="connsiteY864" fmla="*/ 6835959 h 8099368"/>
              <a:gd name="connsiteX865" fmla="*/ 4633860 w 12192000"/>
              <a:gd name="connsiteY865" fmla="*/ 6813398 h 8099368"/>
              <a:gd name="connsiteX866" fmla="*/ 4521389 w 12192000"/>
              <a:gd name="connsiteY866" fmla="*/ 6790837 h 8099368"/>
              <a:gd name="connsiteX867" fmla="*/ 4408916 w 12192000"/>
              <a:gd name="connsiteY867" fmla="*/ 6723154 h 8099368"/>
              <a:gd name="connsiteX868" fmla="*/ 4273949 w 12192000"/>
              <a:gd name="connsiteY868" fmla="*/ 6655471 h 8099368"/>
              <a:gd name="connsiteX869" fmla="*/ 4116488 w 12192000"/>
              <a:gd name="connsiteY869" fmla="*/ 6587789 h 8099368"/>
              <a:gd name="connsiteX870" fmla="*/ 4093993 w 12192000"/>
              <a:gd name="connsiteY870" fmla="*/ 6610350 h 8099368"/>
              <a:gd name="connsiteX871" fmla="*/ 4071499 w 12192000"/>
              <a:gd name="connsiteY871" fmla="*/ 6610350 h 8099368"/>
              <a:gd name="connsiteX872" fmla="*/ 4161476 w 12192000"/>
              <a:gd name="connsiteY872" fmla="*/ 6678032 h 8099368"/>
              <a:gd name="connsiteX873" fmla="*/ 4183971 w 12192000"/>
              <a:gd name="connsiteY873" fmla="*/ 6723154 h 8099368"/>
              <a:gd name="connsiteX874" fmla="*/ 4296443 w 12192000"/>
              <a:gd name="connsiteY874" fmla="*/ 6745715 h 8099368"/>
              <a:gd name="connsiteX875" fmla="*/ 4498894 w 12192000"/>
              <a:gd name="connsiteY875" fmla="*/ 6835959 h 8099368"/>
              <a:gd name="connsiteX876" fmla="*/ 4588872 w 12192000"/>
              <a:gd name="connsiteY876" fmla="*/ 6903642 h 8099368"/>
              <a:gd name="connsiteX877" fmla="*/ 4746333 w 12192000"/>
              <a:gd name="connsiteY877" fmla="*/ 6993885 h 8099368"/>
              <a:gd name="connsiteX878" fmla="*/ 4858805 w 12192000"/>
              <a:gd name="connsiteY878" fmla="*/ 7061568 h 8099368"/>
              <a:gd name="connsiteX879" fmla="*/ 5151233 w 12192000"/>
              <a:gd name="connsiteY879" fmla="*/ 7219494 h 8099368"/>
              <a:gd name="connsiteX880" fmla="*/ 5128739 w 12192000"/>
              <a:gd name="connsiteY880" fmla="*/ 7219494 h 8099368"/>
              <a:gd name="connsiteX881" fmla="*/ 5038761 w 12192000"/>
              <a:gd name="connsiteY881" fmla="*/ 7174373 h 8099368"/>
              <a:gd name="connsiteX882" fmla="*/ 4903794 w 12192000"/>
              <a:gd name="connsiteY882" fmla="*/ 7129251 h 8099368"/>
              <a:gd name="connsiteX883" fmla="*/ 4588872 w 12192000"/>
              <a:gd name="connsiteY883" fmla="*/ 6971324 h 8099368"/>
              <a:gd name="connsiteX884" fmla="*/ 4543883 w 12192000"/>
              <a:gd name="connsiteY884" fmla="*/ 6948763 h 8099368"/>
              <a:gd name="connsiteX885" fmla="*/ 4273949 w 12192000"/>
              <a:gd name="connsiteY885" fmla="*/ 6790837 h 8099368"/>
              <a:gd name="connsiteX886" fmla="*/ 4004015 w 12192000"/>
              <a:gd name="connsiteY886" fmla="*/ 6655471 h 8099368"/>
              <a:gd name="connsiteX887" fmla="*/ 3801565 w 12192000"/>
              <a:gd name="connsiteY887" fmla="*/ 6542667 h 8099368"/>
              <a:gd name="connsiteX888" fmla="*/ 3779071 w 12192000"/>
              <a:gd name="connsiteY888" fmla="*/ 6520106 h 8099368"/>
              <a:gd name="connsiteX889" fmla="*/ 3599115 w 12192000"/>
              <a:gd name="connsiteY889" fmla="*/ 6452423 h 8099368"/>
              <a:gd name="connsiteX890" fmla="*/ 2991764 w 12192000"/>
              <a:gd name="connsiteY890" fmla="*/ 6159131 h 8099368"/>
              <a:gd name="connsiteX891" fmla="*/ 3126731 w 12192000"/>
              <a:gd name="connsiteY891" fmla="*/ 6249375 h 8099368"/>
              <a:gd name="connsiteX892" fmla="*/ 2811809 w 12192000"/>
              <a:gd name="connsiteY892" fmla="*/ 6114009 h 8099368"/>
              <a:gd name="connsiteX893" fmla="*/ 2721831 w 12192000"/>
              <a:gd name="connsiteY893" fmla="*/ 6068888 h 8099368"/>
              <a:gd name="connsiteX894" fmla="*/ 2609359 w 12192000"/>
              <a:gd name="connsiteY894" fmla="*/ 6046327 h 8099368"/>
              <a:gd name="connsiteX895" fmla="*/ 2519381 w 12192000"/>
              <a:gd name="connsiteY895" fmla="*/ 5978644 h 8099368"/>
              <a:gd name="connsiteX896" fmla="*/ 1664591 w 12192000"/>
              <a:gd name="connsiteY896" fmla="*/ 5549986 h 8099368"/>
              <a:gd name="connsiteX897" fmla="*/ 1597107 w 12192000"/>
              <a:gd name="connsiteY897" fmla="*/ 5549986 h 8099368"/>
              <a:gd name="connsiteX898" fmla="*/ 1552119 w 12192000"/>
              <a:gd name="connsiteY898" fmla="*/ 5527425 h 8099368"/>
              <a:gd name="connsiteX899" fmla="*/ 1349668 w 12192000"/>
              <a:gd name="connsiteY899" fmla="*/ 5437182 h 8099368"/>
              <a:gd name="connsiteX900" fmla="*/ 1282185 w 12192000"/>
              <a:gd name="connsiteY900" fmla="*/ 5414621 h 8099368"/>
              <a:gd name="connsiteX901" fmla="*/ 742318 w 12192000"/>
              <a:gd name="connsiteY901" fmla="*/ 5166451 h 8099368"/>
              <a:gd name="connsiteX902" fmla="*/ 629845 w 12192000"/>
              <a:gd name="connsiteY902" fmla="*/ 5166451 h 8099368"/>
              <a:gd name="connsiteX903" fmla="*/ 787307 w 12192000"/>
              <a:gd name="connsiteY903" fmla="*/ 5256694 h 8099368"/>
              <a:gd name="connsiteX904" fmla="*/ 922273 w 12192000"/>
              <a:gd name="connsiteY904" fmla="*/ 5301816 h 8099368"/>
              <a:gd name="connsiteX905" fmla="*/ 922273 w 12192000"/>
              <a:gd name="connsiteY905" fmla="*/ 5324377 h 8099368"/>
              <a:gd name="connsiteX906" fmla="*/ 1034746 w 12192000"/>
              <a:gd name="connsiteY906" fmla="*/ 5346938 h 8099368"/>
              <a:gd name="connsiteX907" fmla="*/ 1124724 w 12192000"/>
              <a:gd name="connsiteY907" fmla="*/ 5392060 h 8099368"/>
              <a:gd name="connsiteX908" fmla="*/ 1147218 w 12192000"/>
              <a:gd name="connsiteY908" fmla="*/ 5414621 h 8099368"/>
              <a:gd name="connsiteX909" fmla="*/ 1237196 w 12192000"/>
              <a:gd name="connsiteY909" fmla="*/ 5459743 h 8099368"/>
              <a:gd name="connsiteX910" fmla="*/ 1192207 w 12192000"/>
              <a:gd name="connsiteY910" fmla="*/ 5459743 h 8099368"/>
              <a:gd name="connsiteX911" fmla="*/ 1079735 w 12192000"/>
              <a:gd name="connsiteY911" fmla="*/ 5414621 h 8099368"/>
              <a:gd name="connsiteX912" fmla="*/ 1169713 w 12192000"/>
              <a:gd name="connsiteY912" fmla="*/ 5459743 h 8099368"/>
              <a:gd name="connsiteX913" fmla="*/ 1304679 w 12192000"/>
              <a:gd name="connsiteY913" fmla="*/ 5527425 h 8099368"/>
              <a:gd name="connsiteX914" fmla="*/ 1475497 w 12192000"/>
              <a:gd name="connsiteY914" fmla="*/ 5609914 h 8099368"/>
              <a:gd name="connsiteX915" fmla="*/ 1529620 w 12192000"/>
              <a:gd name="connsiteY915" fmla="*/ 5640228 h 8099368"/>
              <a:gd name="connsiteX916" fmla="*/ 1439646 w 12192000"/>
              <a:gd name="connsiteY916" fmla="*/ 5595108 h 8099368"/>
              <a:gd name="connsiteX917" fmla="*/ 1417152 w 12192000"/>
              <a:gd name="connsiteY917" fmla="*/ 5617669 h 8099368"/>
              <a:gd name="connsiteX918" fmla="*/ 1507129 w 12192000"/>
              <a:gd name="connsiteY918" fmla="*/ 5662791 h 8099368"/>
              <a:gd name="connsiteX919" fmla="*/ 1574613 w 12192000"/>
              <a:gd name="connsiteY919" fmla="*/ 5707913 h 8099368"/>
              <a:gd name="connsiteX920" fmla="*/ 1642096 w 12192000"/>
              <a:gd name="connsiteY920" fmla="*/ 5730474 h 8099368"/>
              <a:gd name="connsiteX921" fmla="*/ 1597107 w 12192000"/>
              <a:gd name="connsiteY921" fmla="*/ 5730474 h 8099368"/>
              <a:gd name="connsiteX922" fmla="*/ 1619602 w 12192000"/>
              <a:gd name="connsiteY922" fmla="*/ 5753035 h 8099368"/>
              <a:gd name="connsiteX923" fmla="*/ 1687085 w 12192000"/>
              <a:gd name="connsiteY923" fmla="*/ 5798156 h 8099368"/>
              <a:gd name="connsiteX924" fmla="*/ 1732074 w 12192000"/>
              <a:gd name="connsiteY924" fmla="*/ 5820717 h 8099368"/>
              <a:gd name="connsiteX925" fmla="*/ 1822052 w 12192000"/>
              <a:gd name="connsiteY925" fmla="*/ 5888400 h 8099368"/>
              <a:gd name="connsiteX926" fmla="*/ 1709580 w 12192000"/>
              <a:gd name="connsiteY926" fmla="*/ 5820717 h 8099368"/>
              <a:gd name="connsiteX927" fmla="*/ 1574613 w 12192000"/>
              <a:gd name="connsiteY927" fmla="*/ 5775596 h 8099368"/>
              <a:gd name="connsiteX928" fmla="*/ 629845 w 12192000"/>
              <a:gd name="connsiteY928" fmla="*/ 5324377 h 8099368"/>
              <a:gd name="connsiteX929" fmla="*/ 292428 w 12192000"/>
              <a:gd name="connsiteY929" fmla="*/ 5166451 h 8099368"/>
              <a:gd name="connsiteX930" fmla="*/ 0 w 12192000"/>
              <a:gd name="connsiteY930" fmla="*/ 5166451 h 8099368"/>
              <a:gd name="connsiteX931" fmla="*/ 0 w 12192000"/>
              <a:gd name="connsiteY931" fmla="*/ 5164336 h 8099368"/>
              <a:gd name="connsiteX932" fmla="*/ 0 w 12192000"/>
              <a:gd name="connsiteY932" fmla="*/ 5149530 h 8099368"/>
              <a:gd name="connsiteX933" fmla="*/ 0 w 12192000"/>
              <a:gd name="connsiteY933" fmla="*/ 5133403 h 8099368"/>
              <a:gd name="connsiteX934" fmla="*/ 0 w 12192000"/>
              <a:gd name="connsiteY934" fmla="*/ 5109343 h 8099368"/>
              <a:gd name="connsiteX935" fmla="*/ 0 w 12192000"/>
              <a:gd name="connsiteY935" fmla="*/ 5075766 h 8099368"/>
              <a:gd name="connsiteX936" fmla="*/ 0 w 12192000"/>
              <a:gd name="connsiteY936" fmla="*/ 5031085 h 8099368"/>
              <a:gd name="connsiteX937" fmla="*/ 0 w 12192000"/>
              <a:gd name="connsiteY937" fmla="*/ 5030028 h 8099368"/>
              <a:gd name="connsiteX938" fmla="*/ 0 w 12192000"/>
              <a:gd name="connsiteY938" fmla="*/ 5022625 h 8099368"/>
              <a:gd name="connsiteX939" fmla="*/ 0 w 12192000"/>
              <a:gd name="connsiteY939" fmla="*/ 5002532 h 8099368"/>
              <a:gd name="connsiteX940" fmla="*/ 0 w 12192000"/>
              <a:gd name="connsiteY940" fmla="*/ 4963402 h 8099368"/>
              <a:gd name="connsiteX941" fmla="*/ 67484 w 12192000"/>
              <a:gd name="connsiteY941" fmla="*/ 4985963 h 8099368"/>
              <a:gd name="connsiteX942" fmla="*/ 0 w 12192000"/>
              <a:gd name="connsiteY942" fmla="*/ 4963402 h 8099368"/>
              <a:gd name="connsiteX943" fmla="*/ 0 w 12192000"/>
              <a:gd name="connsiteY943" fmla="*/ 4961331 h 8099368"/>
              <a:gd name="connsiteX944" fmla="*/ 0 w 12192000"/>
              <a:gd name="connsiteY944" fmla="*/ 4946834 h 8099368"/>
              <a:gd name="connsiteX945" fmla="*/ 0 w 12192000"/>
              <a:gd name="connsiteY945" fmla="*/ 4931043 h 8099368"/>
              <a:gd name="connsiteX946" fmla="*/ 0 w 12192000"/>
              <a:gd name="connsiteY946" fmla="*/ 4907485 h 8099368"/>
              <a:gd name="connsiteX947" fmla="*/ 0 w 12192000"/>
              <a:gd name="connsiteY947" fmla="*/ 4874607 h 8099368"/>
              <a:gd name="connsiteX948" fmla="*/ 0 w 12192000"/>
              <a:gd name="connsiteY948" fmla="*/ 4830857 h 8099368"/>
              <a:gd name="connsiteX949" fmla="*/ 0 w 12192000"/>
              <a:gd name="connsiteY949" fmla="*/ 4774680 h 8099368"/>
              <a:gd name="connsiteX950" fmla="*/ 0 w 12192000"/>
              <a:gd name="connsiteY950" fmla="*/ 4704524 h 8099368"/>
              <a:gd name="connsiteX951" fmla="*/ 0 w 12192000"/>
              <a:gd name="connsiteY951" fmla="*/ 4618836 h 8099368"/>
              <a:gd name="connsiteX952" fmla="*/ 0 w 12192000"/>
              <a:gd name="connsiteY952" fmla="*/ 4516062 h 8099368"/>
              <a:gd name="connsiteX953" fmla="*/ 0 w 12192000"/>
              <a:gd name="connsiteY953" fmla="*/ 4394648 h 8099368"/>
              <a:gd name="connsiteX954" fmla="*/ 0 w 12192000"/>
              <a:gd name="connsiteY954" fmla="*/ 4253042 h 8099368"/>
              <a:gd name="connsiteX955" fmla="*/ 0 w 12192000"/>
              <a:gd name="connsiteY955" fmla="*/ 4089690 h 8099368"/>
              <a:gd name="connsiteX956" fmla="*/ 0 w 12192000"/>
              <a:gd name="connsiteY956" fmla="*/ 3903039 h 8099368"/>
              <a:gd name="connsiteX957" fmla="*/ 0 w 12192000"/>
              <a:gd name="connsiteY957" fmla="*/ 3898104 h 8099368"/>
              <a:gd name="connsiteX958" fmla="*/ 0 w 12192000"/>
              <a:gd name="connsiteY958" fmla="*/ 3886383 h 8099368"/>
              <a:gd name="connsiteX959" fmla="*/ 0 w 12192000"/>
              <a:gd name="connsiteY959" fmla="*/ 3863558 h 8099368"/>
              <a:gd name="connsiteX960" fmla="*/ 0 w 12192000"/>
              <a:gd name="connsiteY960" fmla="*/ 3825927 h 8099368"/>
              <a:gd name="connsiteX961" fmla="*/ 0 w 12192000"/>
              <a:gd name="connsiteY961" fmla="*/ 3769789 h 8099368"/>
              <a:gd name="connsiteX962" fmla="*/ 0 w 12192000"/>
              <a:gd name="connsiteY962" fmla="*/ 3691443 h 8099368"/>
              <a:gd name="connsiteX963" fmla="*/ 0 w 12192000"/>
              <a:gd name="connsiteY963" fmla="*/ 3587187 h 8099368"/>
              <a:gd name="connsiteX964" fmla="*/ 0 w 12192000"/>
              <a:gd name="connsiteY964" fmla="*/ 3584366 h 8099368"/>
              <a:gd name="connsiteX965" fmla="*/ 0 w 12192000"/>
              <a:gd name="connsiteY965" fmla="*/ 3577669 h 8099368"/>
              <a:gd name="connsiteX966" fmla="*/ 0 w 12192000"/>
              <a:gd name="connsiteY966" fmla="*/ 3564625 h 8099368"/>
              <a:gd name="connsiteX967" fmla="*/ 0 w 12192000"/>
              <a:gd name="connsiteY967" fmla="*/ 3563259 h 8099368"/>
              <a:gd name="connsiteX968" fmla="*/ 0 w 12192000"/>
              <a:gd name="connsiteY968" fmla="*/ 3553697 h 8099368"/>
              <a:gd name="connsiteX969" fmla="*/ 0 w 12192000"/>
              <a:gd name="connsiteY969" fmla="*/ 3527744 h 8099368"/>
              <a:gd name="connsiteX970" fmla="*/ 0 w 12192000"/>
              <a:gd name="connsiteY970" fmla="*/ 3506058 h 8099368"/>
              <a:gd name="connsiteX971" fmla="*/ 0 w 12192000"/>
              <a:gd name="connsiteY971" fmla="*/ 3477202 h 8099368"/>
              <a:gd name="connsiteX972" fmla="*/ 0 w 12192000"/>
              <a:gd name="connsiteY972" fmla="*/ 3440149 h 8099368"/>
              <a:gd name="connsiteX973" fmla="*/ 0 w 12192000"/>
              <a:gd name="connsiteY973" fmla="*/ 3393876 h 8099368"/>
              <a:gd name="connsiteX974" fmla="*/ 0 w 12192000"/>
              <a:gd name="connsiteY974" fmla="*/ 3337358 h 8099368"/>
              <a:gd name="connsiteX975" fmla="*/ 0 w 12192000"/>
              <a:gd name="connsiteY975" fmla="*/ 3269571 h 8099368"/>
              <a:gd name="connsiteX976" fmla="*/ 0 w 12192000"/>
              <a:gd name="connsiteY976" fmla="*/ 3189490 h 8099368"/>
              <a:gd name="connsiteX977" fmla="*/ 0 w 12192000"/>
              <a:gd name="connsiteY977" fmla="*/ 3096090 h 8099368"/>
              <a:gd name="connsiteX978" fmla="*/ 0 w 12192000"/>
              <a:gd name="connsiteY978" fmla="*/ 2988347 h 8099368"/>
              <a:gd name="connsiteX979" fmla="*/ 0 w 12192000"/>
              <a:gd name="connsiteY979" fmla="*/ 2865237 h 8099368"/>
              <a:gd name="connsiteX980" fmla="*/ 0 w 12192000"/>
              <a:gd name="connsiteY980" fmla="*/ 2862417 h 8099368"/>
              <a:gd name="connsiteX981" fmla="*/ 0 w 12192000"/>
              <a:gd name="connsiteY981" fmla="*/ 2855719 h 8099368"/>
              <a:gd name="connsiteX982" fmla="*/ 0 w 12192000"/>
              <a:gd name="connsiteY982" fmla="*/ 2842676 h 8099368"/>
              <a:gd name="connsiteX983" fmla="*/ 0 w 12192000"/>
              <a:gd name="connsiteY983" fmla="*/ 2841883 h 8099368"/>
              <a:gd name="connsiteX984" fmla="*/ 0 w 12192000"/>
              <a:gd name="connsiteY984" fmla="*/ 2836331 h 8099368"/>
              <a:gd name="connsiteX985" fmla="*/ 0 w 12192000"/>
              <a:gd name="connsiteY985" fmla="*/ 2821261 h 8099368"/>
              <a:gd name="connsiteX986" fmla="*/ 0 w 12192000"/>
              <a:gd name="connsiteY986" fmla="*/ 2791914 h 8099368"/>
              <a:gd name="connsiteX987" fmla="*/ 0 w 12192000"/>
              <a:gd name="connsiteY987" fmla="*/ 2743531 h 8099368"/>
              <a:gd name="connsiteX988" fmla="*/ 0 w 12192000"/>
              <a:gd name="connsiteY988" fmla="*/ 2671354 h 8099368"/>
              <a:gd name="connsiteX989" fmla="*/ 0 w 12192000"/>
              <a:gd name="connsiteY989" fmla="*/ 2624855 h 8099368"/>
              <a:gd name="connsiteX990" fmla="*/ 0 w 12192000"/>
              <a:gd name="connsiteY990" fmla="*/ 2570623 h 8099368"/>
              <a:gd name="connsiteX991" fmla="*/ 0 w 12192000"/>
              <a:gd name="connsiteY991" fmla="*/ 2508063 h 8099368"/>
              <a:gd name="connsiteX992" fmla="*/ 0 w 12192000"/>
              <a:gd name="connsiteY992" fmla="*/ 2459141 h 8099368"/>
              <a:gd name="connsiteX993" fmla="*/ 44989 w 12192000"/>
              <a:gd name="connsiteY993" fmla="*/ 2459141 h 8099368"/>
              <a:gd name="connsiteX994" fmla="*/ 22495 w 12192000"/>
              <a:gd name="connsiteY994" fmla="*/ 2414019 h 8099368"/>
              <a:gd name="connsiteX995" fmla="*/ 0 w 12192000"/>
              <a:gd name="connsiteY995" fmla="*/ 2414019 h 8099368"/>
              <a:gd name="connsiteX996" fmla="*/ 0 w 12192000"/>
              <a:gd name="connsiteY996" fmla="*/ 2413181 h 8099368"/>
              <a:gd name="connsiteX997" fmla="*/ 0 w 12192000"/>
              <a:gd name="connsiteY997" fmla="*/ 2407321 h 8099368"/>
              <a:gd name="connsiteX998" fmla="*/ 0 w 12192000"/>
              <a:gd name="connsiteY998" fmla="*/ 2391414 h 8099368"/>
              <a:gd name="connsiteX999" fmla="*/ 0 w 12192000"/>
              <a:gd name="connsiteY999" fmla="*/ 2360436 h 8099368"/>
              <a:gd name="connsiteX1000" fmla="*/ 0 w 12192000"/>
              <a:gd name="connsiteY1000" fmla="*/ 2309366 h 8099368"/>
              <a:gd name="connsiteX1001" fmla="*/ 0 w 12192000"/>
              <a:gd name="connsiteY1001" fmla="*/ 2274726 h 8099368"/>
              <a:gd name="connsiteX1002" fmla="*/ 0 w 12192000"/>
              <a:gd name="connsiteY1002" fmla="*/ 2233179 h 8099368"/>
              <a:gd name="connsiteX1003" fmla="*/ 0 w 12192000"/>
              <a:gd name="connsiteY1003" fmla="*/ 2184097 h 8099368"/>
              <a:gd name="connsiteX1004" fmla="*/ 0 w 12192000"/>
              <a:gd name="connsiteY1004" fmla="*/ 2126852 h 8099368"/>
              <a:gd name="connsiteX1005" fmla="*/ 0 w 12192000"/>
              <a:gd name="connsiteY1005" fmla="*/ 2060816 h 8099368"/>
              <a:gd name="connsiteX1006" fmla="*/ 0 w 12192000"/>
              <a:gd name="connsiteY1006" fmla="*/ 1985361 h 8099368"/>
              <a:gd name="connsiteX1007" fmla="*/ 134967 w 12192000"/>
              <a:gd name="connsiteY1007" fmla="*/ 1985361 h 8099368"/>
              <a:gd name="connsiteX1008" fmla="*/ 89978 w 12192000"/>
              <a:gd name="connsiteY1008" fmla="*/ 1962800 h 8099368"/>
              <a:gd name="connsiteX1009" fmla="*/ 22495 w 12192000"/>
              <a:gd name="connsiteY1009" fmla="*/ 1917678 h 8099368"/>
              <a:gd name="connsiteX1010" fmla="*/ 0 w 12192000"/>
              <a:gd name="connsiteY1010" fmla="*/ 1895117 h 8099368"/>
              <a:gd name="connsiteX1011" fmla="*/ 0 w 12192000"/>
              <a:gd name="connsiteY1011" fmla="*/ 1892782 h 8099368"/>
              <a:gd name="connsiteX1012" fmla="*/ 0 w 12192000"/>
              <a:gd name="connsiteY1012" fmla="*/ 1876434 h 8099368"/>
              <a:gd name="connsiteX1013" fmla="*/ 0 w 12192000"/>
              <a:gd name="connsiteY1013" fmla="*/ 1858627 h 8099368"/>
              <a:gd name="connsiteX1014" fmla="*/ 0 w 12192000"/>
              <a:gd name="connsiteY1014" fmla="*/ 1832061 h 8099368"/>
              <a:gd name="connsiteX1015" fmla="*/ 0 w 12192000"/>
              <a:gd name="connsiteY1015" fmla="*/ 1794987 h 8099368"/>
              <a:gd name="connsiteX1016" fmla="*/ 0 w 12192000"/>
              <a:gd name="connsiteY1016" fmla="*/ 1745651 h 8099368"/>
              <a:gd name="connsiteX1017" fmla="*/ 0 w 12192000"/>
              <a:gd name="connsiteY1017" fmla="*/ 1682303 h 8099368"/>
              <a:gd name="connsiteX1018" fmla="*/ 0 w 12192000"/>
              <a:gd name="connsiteY1018" fmla="*/ 1603192 h 8099368"/>
              <a:gd name="connsiteX1019" fmla="*/ 0 w 12192000"/>
              <a:gd name="connsiteY1019" fmla="*/ 1506564 h 8099368"/>
              <a:gd name="connsiteX1020" fmla="*/ 0 w 12192000"/>
              <a:gd name="connsiteY1020" fmla="*/ 1390669 h 8099368"/>
              <a:gd name="connsiteX1021" fmla="*/ 0 w 12192000"/>
              <a:gd name="connsiteY1021" fmla="*/ 1253756 h 8099368"/>
              <a:gd name="connsiteX1022" fmla="*/ 0 w 12192000"/>
              <a:gd name="connsiteY1022" fmla="*/ 1094073 h 8099368"/>
              <a:gd name="connsiteX1023" fmla="*/ 0 w 12192000"/>
              <a:gd name="connsiteY1023" fmla="*/ 909867 h 8099368"/>
              <a:gd name="connsiteX1024" fmla="*/ 0 w 12192000"/>
              <a:gd name="connsiteY1024" fmla="*/ 699389 h 8099368"/>
              <a:gd name="connsiteX1025" fmla="*/ 382406 w 12192000"/>
              <a:gd name="connsiteY1025" fmla="*/ 902437 h 8099368"/>
              <a:gd name="connsiteX1026" fmla="*/ 944768 w 12192000"/>
              <a:gd name="connsiteY1026" fmla="*/ 1218290 h 8099368"/>
              <a:gd name="connsiteX1027" fmla="*/ 989757 w 12192000"/>
              <a:gd name="connsiteY1027" fmla="*/ 1240851 h 8099368"/>
              <a:gd name="connsiteX1028" fmla="*/ 494878 w 12192000"/>
              <a:gd name="connsiteY1028" fmla="*/ 857315 h 8099368"/>
              <a:gd name="connsiteX1029" fmla="*/ 472384 w 12192000"/>
              <a:gd name="connsiteY1029" fmla="*/ 834754 h 8099368"/>
              <a:gd name="connsiteX1030" fmla="*/ 472384 w 12192000"/>
              <a:gd name="connsiteY1030" fmla="*/ 789632 h 8099368"/>
              <a:gd name="connsiteX1031" fmla="*/ 539867 w 12192000"/>
              <a:gd name="connsiteY1031" fmla="*/ 857315 h 8099368"/>
              <a:gd name="connsiteX1032" fmla="*/ 854790 w 12192000"/>
              <a:gd name="connsiteY1032" fmla="*/ 970120 h 8099368"/>
              <a:gd name="connsiteX1033" fmla="*/ 562362 w 12192000"/>
              <a:gd name="connsiteY1033" fmla="*/ 812193 h 8099368"/>
              <a:gd name="connsiteX1034" fmla="*/ 404901 w 12192000"/>
              <a:gd name="connsiteY1034" fmla="*/ 699389 h 8099368"/>
              <a:gd name="connsiteX1035" fmla="*/ 652340 w 12192000"/>
              <a:gd name="connsiteY1035" fmla="*/ 834754 h 8099368"/>
              <a:gd name="connsiteX1036" fmla="*/ 719823 w 12192000"/>
              <a:gd name="connsiteY1036" fmla="*/ 857315 h 8099368"/>
              <a:gd name="connsiteX1037" fmla="*/ 562362 w 12192000"/>
              <a:gd name="connsiteY1037" fmla="*/ 721950 h 8099368"/>
              <a:gd name="connsiteX1038" fmla="*/ 427395 w 12192000"/>
              <a:gd name="connsiteY1038" fmla="*/ 654267 h 8099368"/>
              <a:gd name="connsiteX1039" fmla="*/ 742318 w 12192000"/>
              <a:gd name="connsiteY1039" fmla="*/ 789632 h 8099368"/>
              <a:gd name="connsiteX1040" fmla="*/ 877284 w 12192000"/>
              <a:gd name="connsiteY1040" fmla="*/ 812193 h 8099368"/>
              <a:gd name="connsiteX1041" fmla="*/ 899779 w 12192000"/>
              <a:gd name="connsiteY1041" fmla="*/ 789632 h 8099368"/>
              <a:gd name="connsiteX1042" fmla="*/ 809801 w 12192000"/>
              <a:gd name="connsiteY1042" fmla="*/ 721950 h 8099368"/>
              <a:gd name="connsiteX1043" fmla="*/ 539867 w 12192000"/>
              <a:gd name="connsiteY1043" fmla="*/ 586584 h 8099368"/>
              <a:gd name="connsiteX1044" fmla="*/ 607351 w 12192000"/>
              <a:gd name="connsiteY1044" fmla="*/ 564023 h 8099368"/>
              <a:gd name="connsiteX1045" fmla="*/ 629845 w 12192000"/>
              <a:gd name="connsiteY1045" fmla="*/ 541462 h 8099368"/>
              <a:gd name="connsiteX1046" fmla="*/ 787307 w 12192000"/>
              <a:gd name="connsiteY1046" fmla="*/ 609145 h 8099368"/>
              <a:gd name="connsiteX1047" fmla="*/ 652340 w 12192000"/>
              <a:gd name="connsiteY1047" fmla="*/ 586584 h 8099368"/>
              <a:gd name="connsiteX1048" fmla="*/ 877284 w 12192000"/>
              <a:gd name="connsiteY1048" fmla="*/ 721950 h 8099368"/>
              <a:gd name="connsiteX1049" fmla="*/ 967262 w 12192000"/>
              <a:gd name="connsiteY1049" fmla="*/ 744510 h 8099368"/>
              <a:gd name="connsiteX1050" fmla="*/ 1034746 w 12192000"/>
              <a:gd name="connsiteY1050" fmla="*/ 676828 h 8099368"/>
              <a:gd name="connsiteX1051" fmla="*/ 787307 w 12192000"/>
              <a:gd name="connsiteY1051" fmla="*/ 518901 h 8099368"/>
              <a:gd name="connsiteX1052" fmla="*/ 584856 w 12192000"/>
              <a:gd name="connsiteY1052" fmla="*/ 451218 h 8099368"/>
              <a:gd name="connsiteX1053" fmla="*/ 562362 w 12192000"/>
              <a:gd name="connsiteY1053" fmla="*/ 406097 h 8099368"/>
              <a:gd name="connsiteX1054" fmla="*/ 652340 w 12192000"/>
              <a:gd name="connsiteY1054" fmla="*/ 451218 h 8099368"/>
              <a:gd name="connsiteX1055" fmla="*/ 584856 w 12192000"/>
              <a:gd name="connsiteY1055" fmla="*/ 383536 h 8099368"/>
              <a:gd name="connsiteX1056" fmla="*/ 517373 w 12192000"/>
              <a:gd name="connsiteY1056" fmla="*/ 360975 h 8099368"/>
              <a:gd name="connsiteX1057" fmla="*/ 427395 w 12192000"/>
              <a:gd name="connsiteY1057" fmla="*/ 293292 h 8099368"/>
              <a:gd name="connsiteX1058" fmla="*/ 584856 w 12192000"/>
              <a:gd name="connsiteY1058" fmla="*/ 360975 h 8099368"/>
              <a:gd name="connsiteX1059" fmla="*/ 629845 w 12192000"/>
              <a:gd name="connsiteY1059" fmla="*/ 406097 h 8099368"/>
              <a:gd name="connsiteX1060" fmla="*/ 1147218 w 12192000"/>
              <a:gd name="connsiteY1060" fmla="*/ 654267 h 8099368"/>
              <a:gd name="connsiteX1061" fmla="*/ 1034746 w 12192000"/>
              <a:gd name="connsiteY1061" fmla="*/ 586584 h 8099368"/>
              <a:gd name="connsiteX1062" fmla="*/ 809801 w 12192000"/>
              <a:gd name="connsiteY1062" fmla="*/ 428658 h 8099368"/>
              <a:gd name="connsiteX1063" fmla="*/ 719823 w 12192000"/>
              <a:gd name="connsiteY1063" fmla="*/ 406097 h 8099368"/>
              <a:gd name="connsiteX1064" fmla="*/ 742318 w 12192000"/>
              <a:gd name="connsiteY1064" fmla="*/ 406097 h 8099368"/>
              <a:gd name="connsiteX1065" fmla="*/ 674834 w 12192000"/>
              <a:gd name="connsiteY1065" fmla="*/ 338414 h 8099368"/>
              <a:gd name="connsiteX1066" fmla="*/ 562362 w 12192000"/>
              <a:gd name="connsiteY1066" fmla="*/ 270731 h 8099368"/>
              <a:gd name="connsiteX1067" fmla="*/ 404901 w 12192000"/>
              <a:gd name="connsiteY1067" fmla="*/ 180488 h 8099368"/>
              <a:gd name="connsiteX1068" fmla="*/ 382406 w 12192000"/>
              <a:gd name="connsiteY1068" fmla="*/ 157927 h 8099368"/>
              <a:gd name="connsiteX1069" fmla="*/ 314923 w 12192000"/>
              <a:gd name="connsiteY1069" fmla="*/ 112805 h 8099368"/>
              <a:gd name="connsiteX1070" fmla="*/ 224945 w 12192000"/>
              <a:gd name="connsiteY1070" fmla="*/ 67683 h 8099368"/>
              <a:gd name="connsiteX1071" fmla="*/ 112472 w 12192000"/>
              <a:gd name="connsiteY1071" fmla="*/ 0 h 80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Lst>
            <a:rect l="l" t="t" r="r" b="b"/>
            <a:pathLst>
              <a:path w="12192000" h="8099368">
                <a:moveTo>
                  <a:pt x="6471976" y="6950228"/>
                </a:moveTo>
                <a:lnTo>
                  <a:pt x="6486842" y="6951583"/>
                </a:lnTo>
                <a:cubicBezTo>
                  <a:pt x="6495278" y="6954404"/>
                  <a:pt x="6500901" y="6960044"/>
                  <a:pt x="6500901" y="6971324"/>
                </a:cubicBezTo>
                <a:cubicBezTo>
                  <a:pt x="6489654" y="6965684"/>
                  <a:pt x="6481219" y="6958634"/>
                  <a:pt x="6473135" y="6951231"/>
                </a:cubicBezTo>
                <a:close/>
                <a:moveTo>
                  <a:pt x="9762599" y="6948763"/>
                </a:moveTo>
                <a:cubicBezTo>
                  <a:pt x="9830082" y="6971324"/>
                  <a:pt x="9875071" y="6993885"/>
                  <a:pt x="9920060" y="7016446"/>
                </a:cubicBezTo>
                <a:cubicBezTo>
                  <a:pt x="10100016" y="7084129"/>
                  <a:pt x="10189993" y="7151812"/>
                  <a:pt x="10347455" y="7219494"/>
                </a:cubicBezTo>
                <a:cubicBezTo>
                  <a:pt x="10167499" y="7151812"/>
                  <a:pt x="9987543" y="7084129"/>
                  <a:pt x="9897565" y="7016446"/>
                </a:cubicBezTo>
                <a:cubicBezTo>
                  <a:pt x="9852576" y="6993885"/>
                  <a:pt x="9807588" y="6971324"/>
                  <a:pt x="9762599" y="6948763"/>
                </a:cubicBezTo>
                <a:close/>
                <a:moveTo>
                  <a:pt x="7892826" y="6551161"/>
                </a:moveTo>
                <a:lnTo>
                  <a:pt x="7916998" y="6561350"/>
                </a:lnTo>
                <a:cubicBezTo>
                  <a:pt x="7922271" y="6563818"/>
                  <a:pt x="7923676" y="6565228"/>
                  <a:pt x="7918053" y="6565228"/>
                </a:cubicBezTo>
                <a:close/>
                <a:moveTo>
                  <a:pt x="7862076" y="6534013"/>
                </a:moveTo>
                <a:lnTo>
                  <a:pt x="7892826" y="6551161"/>
                </a:lnTo>
                <a:lnTo>
                  <a:pt x="7892746" y="6551127"/>
                </a:lnTo>
                <a:cubicBezTo>
                  <a:pt x="7882905" y="6546897"/>
                  <a:pt x="7872361" y="6541962"/>
                  <a:pt x="7864277" y="6536674"/>
                </a:cubicBezTo>
                <a:close/>
                <a:moveTo>
                  <a:pt x="4206466" y="6429862"/>
                </a:moveTo>
                <a:cubicBezTo>
                  <a:pt x="4296443" y="6474984"/>
                  <a:pt x="4341432" y="6497545"/>
                  <a:pt x="4386421" y="6520106"/>
                </a:cubicBezTo>
                <a:cubicBezTo>
                  <a:pt x="4296443" y="6497545"/>
                  <a:pt x="4251454" y="6474984"/>
                  <a:pt x="4206466" y="6429862"/>
                </a:cubicBezTo>
                <a:close/>
                <a:moveTo>
                  <a:pt x="7379061" y="6060797"/>
                </a:moveTo>
                <a:lnTo>
                  <a:pt x="7386609" y="6063622"/>
                </a:lnTo>
                <a:lnTo>
                  <a:pt x="7389432" y="6066068"/>
                </a:lnTo>
                <a:cubicBezTo>
                  <a:pt x="7395056" y="6068888"/>
                  <a:pt x="7400680" y="6068888"/>
                  <a:pt x="7400680" y="6068888"/>
                </a:cubicBezTo>
                <a:cubicBezTo>
                  <a:pt x="7389433" y="6068888"/>
                  <a:pt x="7383809" y="6068888"/>
                  <a:pt x="7380997" y="6066068"/>
                </a:cubicBezTo>
                <a:close/>
                <a:moveTo>
                  <a:pt x="1507129" y="5662791"/>
                </a:moveTo>
                <a:cubicBezTo>
                  <a:pt x="1552119" y="5662791"/>
                  <a:pt x="1574613" y="5685352"/>
                  <a:pt x="1619602" y="5707913"/>
                </a:cubicBezTo>
                <a:cubicBezTo>
                  <a:pt x="1619602" y="5707913"/>
                  <a:pt x="1619602" y="5707913"/>
                  <a:pt x="1597107" y="5707913"/>
                </a:cubicBezTo>
                <a:cubicBezTo>
                  <a:pt x="1574613" y="5685352"/>
                  <a:pt x="1529624" y="5685352"/>
                  <a:pt x="1507129" y="5662791"/>
                </a:cubicBezTo>
                <a:close/>
                <a:moveTo>
                  <a:pt x="1529627" y="5640232"/>
                </a:moveTo>
                <a:lnTo>
                  <a:pt x="1687085" y="5707913"/>
                </a:lnTo>
                <a:cubicBezTo>
                  <a:pt x="1737698" y="5730474"/>
                  <a:pt x="1788310" y="5753035"/>
                  <a:pt x="1844546" y="5775596"/>
                </a:cubicBezTo>
                <a:cubicBezTo>
                  <a:pt x="1934524" y="5798156"/>
                  <a:pt x="2024502" y="5820717"/>
                  <a:pt x="2114480" y="5888400"/>
                </a:cubicBezTo>
                <a:cubicBezTo>
                  <a:pt x="2181964" y="5910961"/>
                  <a:pt x="2226952" y="5933522"/>
                  <a:pt x="2226952" y="5956083"/>
                </a:cubicBezTo>
                <a:cubicBezTo>
                  <a:pt x="2159469" y="5933522"/>
                  <a:pt x="2136975" y="5910961"/>
                  <a:pt x="2091986" y="5888400"/>
                </a:cubicBezTo>
                <a:cubicBezTo>
                  <a:pt x="2046997" y="5888400"/>
                  <a:pt x="2024502" y="5865839"/>
                  <a:pt x="2002008" y="5865839"/>
                </a:cubicBezTo>
                <a:cubicBezTo>
                  <a:pt x="1979513" y="5843278"/>
                  <a:pt x="1934524" y="5843278"/>
                  <a:pt x="1912030" y="5820717"/>
                </a:cubicBezTo>
                <a:cubicBezTo>
                  <a:pt x="1912030" y="5820717"/>
                  <a:pt x="1889536" y="5820717"/>
                  <a:pt x="1889536" y="5820717"/>
                </a:cubicBezTo>
                <a:cubicBezTo>
                  <a:pt x="1777063" y="5753035"/>
                  <a:pt x="1664591" y="5707913"/>
                  <a:pt x="1574613" y="5662791"/>
                </a:cubicBezTo>
                <a:close/>
                <a:moveTo>
                  <a:pt x="1529620" y="5640228"/>
                </a:moveTo>
                <a:lnTo>
                  <a:pt x="1529627" y="5640232"/>
                </a:lnTo>
                <a:lnTo>
                  <a:pt x="1529624" y="5640230"/>
                </a:lnTo>
                <a:close/>
                <a:moveTo>
                  <a:pt x="10572399" y="2481701"/>
                </a:moveTo>
                <a:cubicBezTo>
                  <a:pt x="10572399" y="2481701"/>
                  <a:pt x="10594894" y="2481701"/>
                  <a:pt x="10594894" y="2481701"/>
                </a:cubicBezTo>
                <a:cubicBezTo>
                  <a:pt x="10617388" y="2481701"/>
                  <a:pt x="10662377" y="2504262"/>
                  <a:pt x="10684872" y="2526823"/>
                </a:cubicBezTo>
                <a:cubicBezTo>
                  <a:pt x="10639883" y="2504262"/>
                  <a:pt x="10617388" y="2504262"/>
                  <a:pt x="10572399" y="2481701"/>
                </a:cubicBezTo>
                <a:close/>
                <a:moveTo>
                  <a:pt x="4791322" y="2098166"/>
                </a:moveTo>
                <a:cubicBezTo>
                  <a:pt x="4802569" y="2098166"/>
                  <a:pt x="4808193" y="2098166"/>
                  <a:pt x="4811005" y="2100986"/>
                </a:cubicBezTo>
                <a:lnTo>
                  <a:pt x="4812941" y="2106256"/>
                </a:lnTo>
                <a:lnTo>
                  <a:pt x="4805393" y="2103432"/>
                </a:lnTo>
                <a:lnTo>
                  <a:pt x="4802569" y="2100986"/>
                </a:lnTo>
                <a:cubicBezTo>
                  <a:pt x="4796946" y="2098166"/>
                  <a:pt x="4791322" y="2098166"/>
                  <a:pt x="4791322" y="2098166"/>
                </a:cubicBezTo>
                <a:close/>
                <a:moveTo>
                  <a:pt x="7805580" y="1624386"/>
                </a:moveTo>
                <a:cubicBezTo>
                  <a:pt x="7895558" y="1646947"/>
                  <a:pt x="7940547" y="1669508"/>
                  <a:pt x="7985536" y="1714630"/>
                </a:cubicBezTo>
                <a:cubicBezTo>
                  <a:pt x="7895558" y="1669508"/>
                  <a:pt x="7850569" y="1646947"/>
                  <a:pt x="7805580" y="1624386"/>
                </a:cubicBezTo>
                <a:close/>
                <a:moveTo>
                  <a:pt x="4299175" y="1593331"/>
                </a:moveTo>
                <a:lnTo>
                  <a:pt x="4299255" y="1593365"/>
                </a:lnTo>
                <a:cubicBezTo>
                  <a:pt x="4309097" y="1597595"/>
                  <a:pt x="4319641" y="1602530"/>
                  <a:pt x="4327725" y="1607818"/>
                </a:cubicBezTo>
                <a:lnTo>
                  <a:pt x="4329926" y="1610479"/>
                </a:lnTo>
                <a:close/>
                <a:moveTo>
                  <a:pt x="4273949" y="1579265"/>
                </a:moveTo>
                <a:lnTo>
                  <a:pt x="4299175" y="1593331"/>
                </a:lnTo>
                <a:lnTo>
                  <a:pt x="4275003" y="1583142"/>
                </a:lnTo>
                <a:cubicBezTo>
                  <a:pt x="4269731" y="1580675"/>
                  <a:pt x="4268325" y="1579265"/>
                  <a:pt x="4273949" y="1579265"/>
                </a:cubicBezTo>
                <a:close/>
                <a:moveTo>
                  <a:pt x="1844546" y="879876"/>
                </a:moveTo>
                <a:cubicBezTo>
                  <a:pt x="2024502" y="970120"/>
                  <a:pt x="2204458" y="1037802"/>
                  <a:pt x="2294436" y="1105485"/>
                </a:cubicBezTo>
                <a:cubicBezTo>
                  <a:pt x="2339425" y="1128046"/>
                  <a:pt x="2384414" y="1150607"/>
                  <a:pt x="2429403" y="1173168"/>
                </a:cubicBezTo>
                <a:cubicBezTo>
                  <a:pt x="2361919" y="1150607"/>
                  <a:pt x="2316930" y="1128046"/>
                  <a:pt x="2271942" y="1105485"/>
                </a:cubicBezTo>
                <a:cubicBezTo>
                  <a:pt x="2091986" y="1037802"/>
                  <a:pt x="2002008" y="970120"/>
                  <a:pt x="1844546" y="879876"/>
                </a:cubicBezTo>
                <a:close/>
                <a:moveTo>
                  <a:pt x="112472" y="0"/>
                </a:moveTo>
                <a:cubicBezTo>
                  <a:pt x="202450" y="22561"/>
                  <a:pt x="202450" y="45122"/>
                  <a:pt x="247439" y="67683"/>
                </a:cubicBezTo>
                <a:cubicBezTo>
                  <a:pt x="247439" y="67683"/>
                  <a:pt x="247439" y="67683"/>
                  <a:pt x="269934" y="67683"/>
                </a:cubicBezTo>
                <a:cubicBezTo>
                  <a:pt x="269934" y="67683"/>
                  <a:pt x="292428" y="67683"/>
                  <a:pt x="292428" y="67683"/>
                </a:cubicBezTo>
                <a:cubicBezTo>
                  <a:pt x="292428" y="67683"/>
                  <a:pt x="292428" y="67683"/>
                  <a:pt x="292428" y="45122"/>
                </a:cubicBezTo>
                <a:cubicBezTo>
                  <a:pt x="247439" y="45122"/>
                  <a:pt x="202450" y="22561"/>
                  <a:pt x="202450" y="0"/>
                </a:cubicBezTo>
                <a:cubicBezTo>
                  <a:pt x="269934" y="22561"/>
                  <a:pt x="292428" y="45122"/>
                  <a:pt x="314923" y="45122"/>
                </a:cubicBezTo>
                <a:cubicBezTo>
                  <a:pt x="382406" y="90244"/>
                  <a:pt x="427395" y="112805"/>
                  <a:pt x="494878" y="157927"/>
                </a:cubicBezTo>
                <a:cubicBezTo>
                  <a:pt x="494878" y="157927"/>
                  <a:pt x="517373" y="157927"/>
                  <a:pt x="517373" y="180488"/>
                </a:cubicBezTo>
                <a:cubicBezTo>
                  <a:pt x="539867" y="180488"/>
                  <a:pt x="562362" y="203048"/>
                  <a:pt x="607351" y="225609"/>
                </a:cubicBezTo>
                <a:cubicBezTo>
                  <a:pt x="674834" y="225609"/>
                  <a:pt x="742318" y="248170"/>
                  <a:pt x="809801" y="248170"/>
                </a:cubicBezTo>
                <a:cubicBezTo>
                  <a:pt x="832295" y="270731"/>
                  <a:pt x="787307" y="270731"/>
                  <a:pt x="787307" y="293292"/>
                </a:cubicBezTo>
                <a:cubicBezTo>
                  <a:pt x="764812" y="338414"/>
                  <a:pt x="832295" y="406097"/>
                  <a:pt x="989757" y="451218"/>
                </a:cubicBezTo>
                <a:cubicBezTo>
                  <a:pt x="1147218" y="518901"/>
                  <a:pt x="1147218" y="541462"/>
                  <a:pt x="1169713" y="564023"/>
                </a:cubicBezTo>
                <a:cubicBezTo>
                  <a:pt x="1237196" y="609145"/>
                  <a:pt x="1282185" y="631706"/>
                  <a:pt x="1327174" y="654267"/>
                </a:cubicBezTo>
                <a:cubicBezTo>
                  <a:pt x="1327174" y="676828"/>
                  <a:pt x="1349668" y="676828"/>
                  <a:pt x="1349668" y="676828"/>
                </a:cubicBezTo>
                <a:cubicBezTo>
                  <a:pt x="1349668" y="676828"/>
                  <a:pt x="1349668" y="676828"/>
                  <a:pt x="1349668" y="699389"/>
                </a:cubicBezTo>
                <a:cubicBezTo>
                  <a:pt x="1417152" y="721950"/>
                  <a:pt x="1484635" y="744510"/>
                  <a:pt x="1507129" y="789632"/>
                </a:cubicBezTo>
                <a:cubicBezTo>
                  <a:pt x="1552119" y="789632"/>
                  <a:pt x="1574613" y="812193"/>
                  <a:pt x="1597107" y="812193"/>
                </a:cubicBezTo>
                <a:cubicBezTo>
                  <a:pt x="1844546" y="947559"/>
                  <a:pt x="2091986" y="1105485"/>
                  <a:pt x="2339425" y="1240851"/>
                </a:cubicBezTo>
                <a:cubicBezTo>
                  <a:pt x="2384414" y="1263412"/>
                  <a:pt x="2429403" y="1285973"/>
                  <a:pt x="2519381" y="1285973"/>
                </a:cubicBezTo>
                <a:cubicBezTo>
                  <a:pt x="2541875" y="1285973"/>
                  <a:pt x="2496886" y="1263412"/>
                  <a:pt x="2541875" y="1263412"/>
                </a:cubicBezTo>
                <a:cubicBezTo>
                  <a:pt x="2496886" y="1240851"/>
                  <a:pt x="2451897" y="1218290"/>
                  <a:pt x="2429403" y="1173168"/>
                </a:cubicBezTo>
                <a:cubicBezTo>
                  <a:pt x="2474392" y="1195729"/>
                  <a:pt x="2519381" y="1218290"/>
                  <a:pt x="2541875" y="1240851"/>
                </a:cubicBezTo>
                <a:cubicBezTo>
                  <a:pt x="2564370" y="1240851"/>
                  <a:pt x="2586864" y="1240851"/>
                  <a:pt x="2586864" y="1240851"/>
                </a:cubicBezTo>
                <a:cubicBezTo>
                  <a:pt x="2609359" y="1218290"/>
                  <a:pt x="2631853" y="1218290"/>
                  <a:pt x="2609359" y="1218290"/>
                </a:cubicBezTo>
                <a:cubicBezTo>
                  <a:pt x="2631853" y="1218290"/>
                  <a:pt x="2429403" y="1150607"/>
                  <a:pt x="2631853" y="1195729"/>
                </a:cubicBezTo>
                <a:cubicBezTo>
                  <a:pt x="2631853" y="1195729"/>
                  <a:pt x="2744325" y="1218290"/>
                  <a:pt x="2744325" y="1173168"/>
                </a:cubicBezTo>
                <a:cubicBezTo>
                  <a:pt x="2676842" y="1150607"/>
                  <a:pt x="2699336" y="1128046"/>
                  <a:pt x="2609359" y="1105485"/>
                </a:cubicBezTo>
                <a:cubicBezTo>
                  <a:pt x="2496886" y="1060363"/>
                  <a:pt x="2564370" y="1105485"/>
                  <a:pt x="2519381" y="1105485"/>
                </a:cubicBezTo>
                <a:cubicBezTo>
                  <a:pt x="2429403" y="1082924"/>
                  <a:pt x="2429403" y="1037802"/>
                  <a:pt x="2384414" y="1015242"/>
                </a:cubicBezTo>
                <a:cubicBezTo>
                  <a:pt x="2541875" y="1060363"/>
                  <a:pt x="2586864" y="1060363"/>
                  <a:pt x="2609359" y="1037802"/>
                </a:cubicBezTo>
                <a:cubicBezTo>
                  <a:pt x="2564370" y="1015242"/>
                  <a:pt x="2451897" y="970120"/>
                  <a:pt x="2474392" y="947559"/>
                </a:cubicBezTo>
                <a:cubicBezTo>
                  <a:pt x="2541875" y="992681"/>
                  <a:pt x="2654347" y="1015242"/>
                  <a:pt x="2654347" y="1037802"/>
                </a:cubicBezTo>
                <a:cubicBezTo>
                  <a:pt x="2789314" y="1128046"/>
                  <a:pt x="2991764" y="1195729"/>
                  <a:pt x="3104237" y="1285973"/>
                </a:cubicBezTo>
                <a:cubicBezTo>
                  <a:pt x="3171720" y="1308534"/>
                  <a:pt x="3239203" y="1331095"/>
                  <a:pt x="3284193" y="1353655"/>
                </a:cubicBezTo>
                <a:cubicBezTo>
                  <a:pt x="3486643" y="1466460"/>
                  <a:pt x="3711587" y="1579265"/>
                  <a:pt x="3936532" y="1669508"/>
                </a:cubicBezTo>
                <a:cubicBezTo>
                  <a:pt x="4071499" y="1737191"/>
                  <a:pt x="4228960" y="1804874"/>
                  <a:pt x="4363927" y="1872556"/>
                </a:cubicBezTo>
                <a:cubicBezTo>
                  <a:pt x="4498894" y="1940239"/>
                  <a:pt x="4656355" y="2007922"/>
                  <a:pt x="4791322" y="2098166"/>
                </a:cubicBezTo>
                <a:lnTo>
                  <a:pt x="4805393" y="2103432"/>
                </a:lnTo>
                <a:lnTo>
                  <a:pt x="4810302" y="2107684"/>
                </a:lnTo>
                <a:cubicBezTo>
                  <a:pt x="4812410" y="2110856"/>
                  <a:pt x="4813816" y="2115087"/>
                  <a:pt x="4813816" y="2120727"/>
                </a:cubicBezTo>
                <a:cubicBezTo>
                  <a:pt x="4813816" y="2115087"/>
                  <a:pt x="4813816" y="2110856"/>
                  <a:pt x="4813465" y="2107684"/>
                </a:cubicBezTo>
                <a:lnTo>
                  <a:pt x="4812941" y="2106256"/>
                </a:lnTo>
                <a:lnTo>
                  <a:pt x="4979713" y="2168669"/>
                </a:lnTo>
                <a:cubicBezTo>
                  <a:pt x="5038761" y="2194050"/>
                  <a:pt x="5094997" y="2222251"/>
                  <a:pt x="5151233" y="2256092"/>
                </a:cubicBezTo>
                <a:cubicBezTo>
                  <a:pt x="5173728" y="2256092"/>
                  <a:pt x="5196222" y="2256092"/>
                  <a:pt x="5218717" y="2256092"/>
                </a:cubicBezTo>
                <a:cubicBezTo>
                  <a:pt x="5196222" y="2256092"/>
                  <a:pt x="5151233" y="2233531"/>
                  <a:pt x="5128739" y="2210970"/>
                </a:cubicBezTo>
                <a:cubicBezTo>
                  <a:pt x="4993772" y="2143288"/>
                  <a:pt x="4836311" y="2075605"/>
                  <a:pt x="4701344" y="2007922"/>
                </a:cubicBezTo>
                <a:cubicBezTo>
                  <a:pt x="4656355" y="1962800"/>
                  <a:pt x="4588872" y="1940239"/>
                  <a:pt x="4543883" y="1917678"/>
                </a:cubicBezTo>
                <a:cubicBezTo>
                  <a:pt x="4408916" y="1849996"/>
                  <a:pt x="4363927" y="1804874"/>
                  <a:pt x="4228960" y="1759752"/>
                </a:cubicBezTo>
                <a:cubicBezTo>
                  <a:pt x="4161476" y="1714630"/>
                  <a:pt x="4116488" y="1669508"/>
                  <a:pt x="3981521" y="1624386"/>
                </a:cubicBezTo>
                <a:cubicBezTo>
                  <a:pt x="3959027" y="1601825"/>
                  <a:pt x="3936532" y="1579265"/>
                  <a:pt x="3891543" y="1579265"/>
                </a:cubicBezTo>
                <a:cubicBezTo>
                  <a:pt x="3801565" y="1511582"/>
                  <a:pt x="3644104" y="1443899"/>
                  <a:pt x="3576621" y="1398777"/>
                </a:cubicBezTo>
                <a:cubicBezTo>
                  <a:pt x="3531632" y="1353655"/>
                  <a:pt x="3621609" y="1353655"/>
                  <a:pt x="3554126" y="1308534"/>
                </a:cubicBezTo>
                <a:cubicBezTo>
                  <a:pt x="3554126" y="1308534"/>
                  <a:pt x="3554126" y="1308534"/>
                  <a:pt x="3531632" y="1308534"/>
                </a:cubicBezTo>
                <a:cubicBezTo>
                  <a:pt x="3464148" y="1285973"/>
                  <a:pt x="3396665" y="1308534"/>
                  <a:pt x="3306687" y="1263412"/>
                </a:cubicBezTo>
                <a:cubicBezTo>
                  <a:pt x="3284193" y="1240851"/>
                  <a:pt x="3239203" y="1218290"/>
                  <a:pt x="3216709" y="1195729"/>
                </a:cubicBezTo>
                <a:cubicBezTo>
                  <a:pt x="3126731" y="1173168"/>
                  <a:pt x="3059248" y="1105485"/>
                  <a:pt x="2969270" y="1150607"/>
                </a:cubicBezTo>
                <a:cubicBezTo>
                  <a:pt x="2969270" y="1173168"/>
                  <a:pt x="2879292" y="1150607"/>
                  <a:pt x="2834303" y="1128046"/>
                </a:cubicBezTo>
                <a:cubicBezTo>
                  <a:pt x="2744325" y="1082924"/>
                  <a:pt x="2901787" y="1128046"/>
                  <a:pt x="2879292" y="1105485"/>
                </a:cubicBezTo>
                <a:cubicBezTo>
                  <a:pt x="2834303" y="1082924"/>
                  <a:pt x="2856798" y="1082924"/>
                  <a:pt x="2856798" y="1060363"/>
                </a:cubicBezTo>
                <a:cubicBezTo>
                  <a:pt x="2879292" y="1060363"/>
                  <a:pt x="2901787" y="1082924"/>
                  <a:pt x="2901787" y="1082924"/>
                </a:cubicBezTo>
                <a:cubicBezTo>
                  <a:pt x="2924281" y="1082924"/>
                  <a:pt x="2901787" y="1105485"/>
                  <a:pt x="2901787" y="1105485"/>
                </a:cubicBezTo>
                <a:cubicBezTo>
                  <a:pt x="3036753" y="1105485"/>
                  <a:pt x="3149225" y="1128046"/>
                  <a:pt x="3261698" y="1195729"/>
                </a:cubicBezTo>
                <a:cubicBezTo>
                  <a:pt x="3284193" y="1195729"/>
                  <a:pt x="3351676" y="1218290"/>
                  <a:pt x="3396665" y="1240851"/>
                </a:cubicBezTo>
                <a:cubicBezTo>
                  <a:pt x="3216709" y="1128046"/>
                  <a:pt x="3014259" y="1037802"/>
                  <a:pt x="2834303" y="924998"/>
                </a:cubicBezTo>
                <a:cubicBezTo>
                  <a:pt x="2811809" y="924998"/>
                  <a:pt x="2811809" y="902437"/>
                  <a:pt x="2766820" y="902437"/>
                </a:cubicBezTo>
                <a:cubicBezTo>
                  <a:pt x="2721831" y="902437"/>
                  <a:pt x="2721831" y="902437"/>
                  <a:pt x="2766820" y="947559"/>
                </a:cubicBezTo>
                <a:cubicBezTo>
                  <a:pt x="2811809" y="947559"/>
                  <a:pt x="2834303" y="970120"/>
                  <a:pt x="2856798" y="992681"/>
                </a:cubicBezTo>
                <a:cubicBezTo>
                  <a:pt x="2879292" y="1015242"/>
                  <a:pt x="2901787" y="1037802"/>
                  <a:pt x="2879292" y="1037802"/>
                </a:cubicBezTo>
                <a:cubicBezTo>
                  <a:pt x="2834303" y="1015242"/>
                  <a:pt x="2811809" y="992681"/>
                  <a:pt x="2811809" y="992681"/>
                </a:cubicBezTo>
                <a:cubicBezTo>
                  <a:pt x="2789314" y="970120"/>
                  <a:pt x="2744325" y="947559"/>
                  <a:pt x="2721831" y="947559"/>
                </a:cubicBezTo>
                <a:cubicBezTo>
                  <a:pt x="2676842" y="924998"/>
                  <a:pt x="2631853" y="902437"/>
                  <a:pt x="2586864" y="879876"/>
                </a:cubicBezTo>
                <a:cubicBezTo>
                  <a:pt x="2496886" y="857315"/>
                  <a:pt x="2451897" y="834754"/>
                  <a:pt x="2474392" y="812193"/>
                </a:cubicBezTo>
                <a:cubicBezTo>
                  <a:pt x="2541875" y="789632"/>
                  <a:pt x="2429403" y="744510"/>
                  <a:pt x="2316930" y="699389"/>
                </a:cubicBezTo>
                <a:cubicBezTo>
                  <a:pt x="2271942" y="699389"/>
                  <a:pt x="2204458" y="676828"/>
                  <a:pt x="2204458" y="654267"/>
                </a:cubicBezTo>
                <a:cubicBezTo>
                  <a:pt x="2159469" y="631706"/>
                  <a:pt x="2091986" y="609145"/>
                  <a:pt x="2069491" y="564023"/>
                </a:cubicBezTo>
                <a:cubicBezTo>
                  <a:pt x="2024502" y="541462"/>
                  <a:pt x="1912030" y="473779"/>
                  <a:pt x="1957019" y="451218"/>
                </a:cubicBezTo>
                <a:cubicBezTo>
                  <a:pt x="1867041" y="406097"/>
                  <a:pt x="1777063" y="360975"/>
                  <a:pt x="1709580" y="315853"/>
                </a:cubicBezTo>
                <a:cubicBezTo>
                  <a:pt x="1642096" y="293292"/>
                  <a:pt x="1574613" y="270731"/>
                  <a:pt x="1552119" y="248170"/>
                </a:cubicBezTo>
                <a:cubicBezTo>
                  <a:pt x="1664591" y="270731"/>
                  <a:pt x="1687085" y="293292"/>
                  <a:pt x="1732074" y="315853"/>
                </a:cubicBezTo>
                <a:cubicBezTo>
                  <a:pt x="1867041" y="383536"/>
                  <a:pt x="2024502" y="473779"/>
                  <a:pt x="2114480" y="541462"/>
                </a:cubicBezTo>
                <a:cubicBezTo>
                  <a:pt x="2136975" y="541462"/>
                  <a:pt x="2159469" y="541462"/>
                  <a:pt x="2181964" y="564023"/>
                </a:cubicBezTo>
                <a:cubicBezTo>
                  <a:pt x="2204458" y="564023"/>
                  <a:pt x="2249447" y="586584"/>
                  <a:pt x="2271942" y="609145"/>
                </a:cubicBezTo>
                <a:cubicBezTo>
                  <a:pt x="2204458" y="586584"/>
                  <a:pt x="2181964" y="564023"/>
                  <a:pt x="2159469" y="564023"/>
                </a:cubicBezTo>
                <a:cubicBezTo>
                  <a:pt x="2114480" y="541462"/>
                  <a:pt x="2069491" y="541462"/>
                  <a:pt x="2114480" y="564023"/>
                </a:cubicBezTo>
                <a:cubicBezTo>
                  <a:pt x="2159469" y="586584"/>
                  <a:pt x="2204458" y="609145"/>
                  <a:pt x="2226952" y="631706"/>
                </a:cubicBezTo>
                <a:cubicBezTo>
                  <a:pt x="2249447" y="631706"/>
                  <a:pt x="2249447" y="631706"/>
                  <a:pt x="2249447" y="631706"/>
                </a:cubicBezTo>
                <a:cubicBezTo>
                  <a:pt x="2384414" y="676828"/>
                  <a:pt x="2541875" y="721950"/>
                  <a:pt x="2609359" y="767071"/>
                </a:cubicBezTo>
                <a:cubicBezTo>
                  <a:pt x="2699336" y="812193"/>
                  <a:pt x="2721831" y="834754"/>
                  <a:pt x="2721831" y="857315"/>
                </a:cubicBezTo>
                <a:cubicBezTo>
                  <a:pt x="2789314" y="879876"/>
                  <a:pt x="2834303" y="902437"/>
                  <a:pt x="2901787" y="924998"/>
                </a:cubicBezTo>
                <a:cubicBezTo>
                  <a:pt x="2969270" y="992681"/>
                  <a:pt x="3149225" y="1060363"/>
                  <a:pt x="3261698" y="1128046"/>
                </a:cubicBezTo>
                <a:cubicBezTo>
                  <a:pt x="3261698" y="1128046"/>
                  <a:pt x="3284193" y="1128046"/>
                  <a:pt x="3284193" y="1128046"/>
                </a:cubicBezTo>
                <a:cubicBezTo>
                  <a:pt x="3261698" y="1105485"/>
                  <a:pt x="3239203" y="1105485"/>
                  <a:pt x="3194215" y="1082924"/>
                </a:cubicBezTo>
                <a:cubicBezTo>
                  <a:pt x="3194215" y="1082924"/>
                  <a:pt x="3216709" y="1082924"/>
                  <a:pt x="3216709" y="1082924"/>
                </a:cubicBezTo>
                <a:cubicBezTo>
                  <a:pt x="3261698" y="1105485"/>
                  <a:pt x="3284193" y="1105485"/>
                  <a:pt x="3329181" y="1128046"/>
                </a:cubicBezTo>
                <a:cubicBezTo>
                  <a:pt x="3396665" y="1173168"/>
                  <a:pt x="3441654" y="1195729"/>
                  <a:pt x="3509137" y="1240851"/>
                </a:cubicBezTo>
                <a:cubicBezTo>
                  <a:pt x="3576621" y="1240851"/>
                  <a:pt x="3599115" y="1263412"/>
                  <a:pt x="3621609" y="1285973"/>
                </a:cubicBezTo>
                <a:cubicBezTo>
                  <a:pt x="3554126" y="1263412"/>
                  <a:pt x="3509137" y="1240851"/>
                  <a:pt x="3486643" y="1240851"/>
                </a:cubicBezTo>
                <a:cubicBezTo>
                  <a:pt x="3441654" y="1218290"/>
                  <a:pt x="3419159" y="1195729"/>
                  <a:pt x="3351676" y="1173168"/>
                </a:cubicBezTo>
                <a:cubicBezTo>
                  <a:pt x="3441654" y="1218290"/>
                  <a:pt x="3531632" y="1285973"/>
                  <a:pt x="3644104" y="1331095"/>
                </a:cubicBezTo>
                <a:cubicBezTo>
                  <a:pt x="3711587" y="1353655"/>
                  <a:pt x="3734082" y="1398777"/>
                  <a:pt x="3846554" y="1421338"/>
                </a:cubicBezTo>
                <a:cubicBezTo>
                  <a:pt x="3981521" y="1443899"/>
                  <a:pt x="4026510" y="1466460"/>
                  <a:pt x="4071499" y="1511582"/>
                </a:cubicBezTo>
                <a:cubicBezTo>
                  <a:pt x="4138982" y="1556704"/>
                  <a:pt x="4228960" y="1601825"/>
                  <a:pt x="4341432" y="1624386"/>
                </a:cubicBezTo>
                <a:lnTo>
                  <a:pt x="4329926" y="1610479"/>
                </a:lnTo>
                <a:lnTo>
                  <a:pt x="4364981" y="1630027"/>
                </a:lnTo>
                <a:cubicBezTo>
                  <a:pt x="4460934" y="1680789"/>
                  <a:pt x="4566377" y="1731551"/>
                  <a:pt x="4633860" y="1782313"/>
                </a:cubicBezTo>
                <a:cubicBezTo>
                  <a:pt x="4678849" y="1804874"/>
                  <a:pt x="4723838" y="1827435"/>
                  <a:pt x="4768827" y="1849996"/>
                </a:cubicBezTo>
                <a:cubicBezTo>
                  <a:pt x="5038761" y="1962800"/>
                  <a:pt x="5263705" y="2053044"/>
                  <a:pt x="5466156" y="2165849"/>
                </a:cubicBezTo>
                <a:cubicBezTo>
                  <a:pt x="5668606" y="2278653"/>
                  <a:pt x="5871056" y="2368897"/>
                  <a:pt x="6096001" y="2459141"/>
                </a:cubicBezTo>
                <a:cubicBezTo>
                  <a:pt x="6073506" y="2414019"/>
                  <a:pt x="5916046" y="2368897"/>
                  <a:pt x="5848562" y="2323775"/>
                </a:cubicBezTo>
                <a:cubicBezTo>
                  <a:pt x="5691100" y="2256092"/>
                  <a:pt x="5488650" y="2165849"/>
                  <a:pt x="5331189" y="2075605"/>
                </a:cubicBezTo>
                <a:cubicBezTo>
                  <a:pt x="5286200" y="2075605"/>
                  <a:pt x="5218717" y="2053044"/>
                  <a:pt x="5263705" y="2030483"/>
                </a:cubicBezTo>
                <a:cubicBezTo>
                  <a:pt x="5263705" y="2030483"/>
                  <a:pt x="5286200" y="2030483"/>
                  <a:pt x="5308694" y="2030483"/>
                </a:cubicBezTo>
                <a:cubicBezTo>
                  <a:pt x="5376178" y="2030483"/>
                  <a:pt x="5421167" y="2075605"/>
                  <a:pt x="5443662" y="2075605"/>
                </a:cubicBezTo>
                <a:cubicBezTo>
                  <a:pt x="5460532" y="2109446"/>
                  <a:pt x="5502710" y="2130597"/>
                  <a:pt x="5551213" y="2139057"/>
                </a:cubicBezTo>
                <a:lnTo>
                  <a:pt x="5578628" y="2141381"/>
                </a:lnTo>
                <a:lnTo>
                  <a:pt x="5578628" y="2143288"/>
                </a:lnTo>
                <a:cubicBezTo>
                  <a:pt x="5578628" y="2143288"/>
                  <a:pt x="5601122" y="2143288"/>
                  <a:pt x="5601122" y="2143288"/>
                </a:cubicBezTo>
                <a:lnTo>
                  <a:pt x="5578628" y="2141381"/>
                </a:lnTo>
                <a:lnTo>
                  <a:pt x="5578628" y="2130245"/>
                </a:lnTo>
                <a:cubicBezTo>
                  <a:pt x="5578628" y="2120727"/>
                  <a:pt x="5578628" y="2120727"/>
                  <a:pt x="5578628" y="2120727"/>
                </a:cubicBezTo>
                <a:cubicBezTo>
                  <a:pt x="5691100" y="2165849"/>
                  <a:pt x="5781078" y="2233531"/>
                  <a:pt x="5893551" y="2278653"/>
                </a:cubicBezTo>
                <a:cubicBezTo>
                  <a:pt x="5916046" y="2278653"/>
                  <a:pt x="5938539" y="2301214"/>
                  <a:pt x="5961034" y="2301214"/>
                </a:cubicBezTo>
                <a:cubicBezTo>
                  <a:pt x="5961034" y="2301214"/>
                  <a:pt x="5983528" y="2301214"/>
                  <a:pt x="6006023" y="2301214"/>
                </a:cubicBezTo>
                <a:cubicBezTo>
                  <a:pt x="5983528" y="2301214"/>
                  <a:pt x="5961034" y="2278653"/>
                  <a:pt x="5983528" y="2278653"/>
                </a:cubicBezTo>
                <a:cubicBezTo>
                  <a:pt x="6006023" y="2278653"/>
                  <a:pt x="6028517" y="2301214"/>
                  <a:pt x="6051012" y="2301214"/>
                </a:cubicBezTo>
                <a:cubicBezTo>
                  <a:pt x="6073506" y="2346336"/>
                  <a:pt x="6140990" y="2368897"/>
                  <a:pt x="6230968" y="2391458"/>
                </a:cubicBezTo>
                <a:cubicBezTo>
                  <a:pt x="6253462" y="2368897"/>
                  <a:pt x="6275956" y="2391458"/>
                  <a:pt x="6298451" y="2391458"/>
                </a:cubicBezTo>
                <a:cubicBezTo>
                  <a:pt x="6320945" y="2414019"/>
                  <a:pt x="6343440" y="2414019"/>
                  <a:pt x="6343440" y="2414019"/>
                </a:cubicBezTo>
                <a:cubicBezTo>
                  <a:pt x="6298451" y="2368897"/>
                  <a:pt x="6230968" y="2346336"/>
                  <a:pt x="6163484" y="2323775"/>
                </a:cubicBezTo>
                <a:cubicBezTo>
                  <a:pt x="6163484" y="2323775"/>
                  <a:pt x="6163484" y="2346336"/>
                  <a:pt x="6118495" y="2323775"/>
                </a:cubicBezTo>
                <a:cubicBezTo>
                  <a:pt x="6073506" y="2301214"/>
                  <a:pt x="6073506" y="2301214"/>
                  <a:pt x="6073506" y="2278653"/>
                </a:cubicBezTo>
                <a:cubicBezTo>
                  <a:pt x="6051012" y="2278653"/>
                  <a:pt x="6006023" y="2256092"/>
                  <a:pt x="5961034" y="2233531"/>
                </a:cubicBezTo>
                <a:cubicBezTo>
                  <a:pt x="5871056" y="2210970"/>
                  <a:pt x="5848562" y="2165849"/>
                  <a:pt x="5713595" y="2120727"/>
                </a:cubicBezTo>
                <a:cubicBezTo>
                  <a:pt x="5758584" y="2143288"/>
                  <a:pt x="5781078" y="2165849"/>
                  <a:pt x="5826067" y="2188409"/>
                </a:cubicBezTo>
                <a:cubicBezTo>
                  <a:pt x="5871056" y="2210970"/>
                  <a:pt x="5938539" y="2233531"/>
                  <a:pt x="5983528" y="2278653"/>
                </a:cubicBezTo>
                <a:cubicBezTo>
                  <a:pt x="5871056" y="2233531"/>
                  <a:pt x="5826067" y="2210970"/>
                  <a:pt x="5803573" y="2188409"/>
                </a:cubicBezTo>
                <a:cubicBezTo>
                  <a:pt x="5668606" y="2120727"/>
                  <a:pt x="5533639" y="2053044"/>
                  <a:pt x="5421167" y="1985361"/>
                </a:cubicBezTo>
                <a:cubicBezTo>
                  <a:pt x="5353683" y="1962800"/>
                  <a:pt x="5218717" y="1917678"/>
                  <a:pt x="5196222" y="1872556"/>
                </a:cubicBezTo>
                <a:cubicBezTo>
                  <a:pt x="5038761" y="1849996"/>
                  <a:pt x="4971278" y="1804874"/>
                  <a:pt x="4948783" y="1759752"/>
                </a:cubicBezTo>
                <a:cubicBezTo>
                  <a:pt x="4926288" y="1737191"/>
                  <a:pt x="4903794" y="1737191"/>
                  <a:pt x="4858805" y="1714630"/>
                </a:cubicBezTo>
                <a:cubicBezTo>
                  <a:pt x="4813816" y="1692069"/>
                  <a:pt x="4768827" y="1669508"/>
                  <a:pt x="4791322" y="1669508"/>
                </a:cubicBezTo>
                <a:cubicBezTo>
                  <a:pt x="4791322" y="1646947"/>
                  <a:pt x="4881300" y="1669508"/>
                  <a:pt x="4903794" y="1692069"/>
                </a:cubicBezTo>
                <a:cubicBezTo>
                  <a:pt x="4926288" y="1669508"/>
                  <a:pt x="4836311" y="1646947"/>
                  <a:pt x="4881300" y="1624386"/>
                </a:cubicBezTo>
                <a:cubicBezTo>
                  <a:pt x="4881300" y="1624386"/>
                  <a:pt x="4858805" y="1624386"/>
                  <a:pt x="4836311" y="1601825"/>
                </a:cubicBezTo>
                <a:cubicBezTo>
                  <a:pt x="4791322" y="1601825"/>
                  <a:pt x="4768827" y="1579265"/>
                  <a:pt x="4768827" y="1579265"/>
                </a:cubicBezTo>
                <a:cubicBezTo>
                  <a:pt x="4746333" y="1556704"/>
                  <a:pt x="4746333" y="1556704"/>
                  <a:pt x="4746333" y="1556704"/>
                </a:cubicBezTo>
                <a:cubicBezTo>
                  <a:pt x="4701344" y="1534143"/>
                  <a:pt x="4678849" y="1534143"/>
                  <a:pt x="4656355" y="1511582"/>
                </a:cubicBezTo>
                <a:cubicBezTo>
                  <a:pt x="4566377" y="1466460"/>
                  <a:pt x="4476399" y="1443899"/>
                  <a:pt x="4453905" y="1398777"/>
                </a:cubicBezTo>
                <a:cubicBezTo>
                  <a:pt x="4431410" y="1376216"/>
                  <a:pt x="4408916" y="1353655"/>
                  <a:pt x="4386421" y="1331095"/>
                </a:cubicBezTo>
                <a:cubicBezTo>
                  <a:pt x="4476399" y="1353655"/>
                  <a:pt x="4498894" y="1376216"/>
                  <a:pt x="4521389" y="1398777"/>
                </a:cubicBezTo>
                <a:cubicBezTo>
                  <a:pt x="4543883" y="1398777"/>
                  <a:pt x="4566377" y="1398777"/>
                  <a:pt x="4611366" y="1398777"/>
                </a:cubicBezTo>
                <a:cubicBezTo>
                  <a:pt x="4656355" y="1398777"/>
                  <a:pt x="4656355" y="1398777"/>
                  <a:pt x="4633860" y="1376216"/>
                </a:cubicBezTo>
                <a:cubicBezTo>
                  <a:pt x="4588872" y="1353655"/>
                  <a:pt x="4543883" y="1331095"/>
                  <a:pt x="4498894" y="1308534"/>
                </a:cubicBezTo>
                <a:cubicBezTo>
                  <a:pt x="4498894" y="1308534"/>
                  <a:pt x="4521389" y="1308534"/>
                  <a:pt x="4521389" y="1308534"/>
                </a:cubicBezTo>
                <a:cubicBezTo>
                  <a:pt x="4566377" y="1331095"/>
                  <a:pt x="4611366" y="1353655"/>
                  <a:pt x="4656355" y="1376216"/>
                </a:cubicBezTo>
                <a:cubicBezTo>
                  <a:pt x="4656355" y="1376216"/>
                  <a:pt x="4678849" y="1376216"/>
                  <a:pt x="4678849" y="1376216"/>
                </a:cubicBezTo>
                <a:cubicBezTo>
                  <a:pt x="4768827" y="1398777"/>
                  <a:pt x="4768827" y="1421338"/>
                  <a:pt x="4768827" y="1421338"/>
                </a:cubicBezTo>
                <a:cubicBezTo>
                  <a:pt x="4768827" y="1443899"/>
                  <a:pt x="4723838" y="1421338"/>
                  <a:pt x="4701344" y="1398777"/>
                </a:cubicBezTo>
                <a:cubicBezTo>
                  <a:pt x="4701344" y="1421338"/>
                  <a:pt x="4701344" y="1421338"/>
                  <a:pt x="4701344" y="1421338"/>
                </a:cubicBezTo>
                <a:cubicBezTo>
                  <a:pt x="4723838" y="1443899"/>
                  <a:pt x="4746333" y="1443899"/>
                  <a:pt x="4746333" y="1466460"/>
                </a:cubicBezTo>
                <a:cubicBezTo>
                  <a:pt x="4768827" y="1443899"/>
                  <a:pt x="4813816" y="1466460"/>
                  <a:pt x="4836311" y="1466460"/>
                </a:cubicBezTo>
                <a:cubicBezTo>
                  <a:pt x="4881300" y="1466460"/>
                  <a:pt x="4926288" y="1466460"/>
                  <a:pt x="4926288" y="1466460"/>
                </a:cubicBezTo>
                <a:cubicBezTo>
                  <a:pt x="4926288" y="1443899"/>
                  <a:pt x="4858805" y="1421338"/>
                  <a:pt x="4813816" y="1421338"/>
                </a:cubicBezTo>
                <a:cubicBezTo>
                  <a:pt x="4746333" y="1398777"/>
                  <a:pt x="4656355" y="1353655"/>
                  <a:pt x="4678849" y="1331095"/>
                </a:cubicBezTo>
                <a:cubicBezTo>
                  <a:pt x="4768827" y="1353655"/>
                  <a:pt x="4881300" y="1376216"/>
                  <a:pt x="4948783" y="1421338"/>
                </a:cubicBezTo>
                <a:cubicBezTo>
                  <a:pt x="5128739" y="1489021"/>
                  <a:pt x="5241211" y="1556704"/>
                  <a:pt x="5376178" y="1646947"/>
                </a:cubicBezTo>
                <a:cubicBezTo>
                  <a:pt x="5466156" y="1692069"/>
                  <a:pt x="5578628" y="1737191"/>
                  <a:pt x="5691100" y="1782313"/>
                </a:cubicBezTo>
                <a:cubicBezTo>
                  <a:pt x="5803573" y="1827435"/>
                  <a:pt x="5893551" y="1827435"/>
                  <a:pt x="5983528" y="1849996"/>
                </a:cubicBezTo>
                <a:cubicBezTo>
                  <a:pt x="5916046" y="1804874"/>
                  <a:pt x="5826067" y="1782313"/>
                  <a:pt x="5803573" y="1737191"/>
                </a:cubicBezTo>
                <a:cubicBezTo>
                  <a:pt x="5736089" y="1714630"/>
                  <a:pt x="5691100" y="1669508"/>
                  <a:pt x="5623617" y="1646947"/>
                </a:cubicBezTo>
                <a:cubicBezTo>
                  <a:pt x="5488650" y="1579265"/>
                  <a:pt x="5331189" y="1511582"/>
                  <a:pt x="5241211" y="1421338"/>
                </a:cubicBezTo>
                <a:cubicBezTo>
                  <a:pt x="5061256" y="1353655"/>
                  <a:pt x="4971278" y="1285973"/>
                  <a:pt x="4858805" y="1218290"/>
                </a:cubicBezTo>
                <a:cubicBezTo>
                  <a:pt x="4813816" y="1218290"/>
                  <a:pt x="4791322" y="1195729"/>
                  <a:pt x="4768827" y="1195729"/>
                </a:cubicBezTo>
                <a:cubicBezTo>
                  <a:pt x="4746333" y="1173168"/>
                  <a:pt x="4723838" y="1173168"/>
                  <a:pt x="4723838" y="1173168"/>
                </a:cubicBezTo>
                <a:cubicBezTo>
                  <a:pt x="4746333" y="1173168"/>
                  <a:pt x="4768827" y="1195729"/>
                  <a:pt x="4791322" y="1173168"/>
                </a:cubicBezTo>
                <a:cubicBezTo>
                  <a:pt x="4813816" y="1173168"/>
                  <a:pt x="4836311" y="1195729"/>
                  <a:pt x="4836311" y="1195729"/>
                </a:cubicBezTo>
                <a:cubicBezTo>
                  <a:pt x="4836311" y="1195729"/>
                  <a:pt x="4858805" y="1218290"/>
                  <a:pt x="4881300" y="1218290"/>
                </a:cubicBezTo>
                <a:cubicBezTo>
                  <a:pt x="4903794" y="1240851"/>
                  <a:pt x="4926288" y="1240851"/>
                  <a:pt x="4948783" y="1263412"/>
                </a:cubicBezTo>
                <a:cubicBezTo>
                  <a:pt x="4993772" y="1285973"/>
                  <a:pt x="5038761" y="1308534"/>
                  <a:pt x="5061256" y="1308534"/>
                </a:cubicBezTo>
                <a:cubicBezTo>
                  <a:pt x="5128739" y="1353655"/>
                  <a:pt x="5218717" y="1398777"/>
                  <a:pt x="5263705" y="1421338"/>
                </a:cubicBezTo>
                <a:cubicBezTo>
                  <a:pt x="5286200" y="1443899"/>
                  <a:pt x="5308694" y="1466460"/>
                  <a:pt x="5353683" y="1466460"/>
                </a:cubicBezTo>
                <a:cubicBezTo>
                  <a:pt x="5353683" y="1466460"/>
                  <a:pt x="5286200" y="1443899"/>
                  <a:pt x="5308694" y="1443899"/>
                </a:cubicBezTo>
                <a:cubicBezTo>
                  <a:pt x="5353683" y="1443899"/>
                  <a:pt x="5353683" y="1421338"/>
                  <a:pt x="5308694" y="1398777"/>
                </a:cubicBezTo>
                <a:cubicBezTo>
                  <a:pt x="5263705" y="1398777"/>
                  <a:pt x="5263705" y="1376216"/>
                  <a:pt x="5263705" y="1376216"/>
                </a:cubicBezTo>
                <a:cubicBezTo>
                  <a:pt x="5263705" y="1376216"/>
                  <a:pt x="5263705" y="1376216"/>
                  <a:pt x="5241211" y="1376216"/>
                </a:cubicBezTo>
                <a:cubicBezTo>
                  <a:pt x="5218717" y="1353655"/>
                  <a:pt x="5173728" y="1353655"/>
                  <a:pt x="5218717" y="1353655"/>
                </a:cubicBezTo>
                <a:cubicBezTo>
                  <a:pt x="5241211" y="1353655"/>
                  <a:pt x="5241211" y="1331095"/>
                  <a:pt x="5241211" y="1331095"/>
                </a:cubicBezTo>
                <a:cubicBezTo>
                  <a:pt x="5241211" y="1331095"/>
                  <a:pt x="5218717" y="1331095"/>
                  <a:pt x="5218717" y="1331095"/>
                </a:cubicBezTo>
                <a:cubicBezTo>
                  <a:pt x="5128739" y="1308534"/>
                  <a:pt x="5061256" y="1285973"/>
                  <a:pt x="4971278" y="1240851"/>
                </a:cubicBezTo>
                <a:cubicBezTo>
                  <a:pt x="5061256" y="1240851"/>
                  <a:pt x="5061256" y="1240851"/>
                  <a:pt x="5038761" y="1195729"/>
                </a:cubicBezTo>
                <a:cubicBezTo>
                  <a:pt x="5016266" y="1150607"/>
                  <a:pt x="5128739" y="1195729"/>
                  <a:pt x="5173728" y="1195729"/>
                </a:cubicBezTo>
                <a:cubicBezTo>
                  <a:pt x="5173728" y="1173168"/>
                  <a:pt x="5151233" y="1173168"/>
                  <a:pt x="5128739" y="1128046"/>
                </a:cubicBezTo>
                <a:cubicBezTo>
                  <a:pt x="5218717" y="1173168"/>
                  <a:pt x="5308694" y="1195729"/>
                  <a:pt x="5398672" y="1218290"/>
                </a:cubicBezTo>
                <a:cubicBezTo>
                  <a:pt x="5353683" y="1218290"/>
                  <a:pt x="5376178" y="1263412"/>
                  <a:pt x="5308694" y="1240851"/>
                </a:cubicBezTo>
                <a:cubicBezTo>
                  <a:pt x="5263705" y="1240851"/>
                  <a:pt x="5263705" y="1240851"/>
                  <a:pt x="5286200" y="1263412"/>
                </a:cubicBezTo>
                <a:cubicBezTo>
                  <a:pt x="5308694" y="1285973"/>
                  <a:pt x="5353683" y="1285973"/>
                  <a:pt x="5353683" y="1285973"/>
                </a:cubicBezTo>
                <a:cubicBezTo>
                  <a:pt x="5398672" y="1263412"/>
                  <a:pt x="5443662" y="1263412"/>
                  <a:pt x="5533639" y="1285973"/>
                </a:cubicBezTo>
                <a:cubicBezTo>
                  <a:pt x="5623617" y="1331095"/>
                  <a:pt x="5713595" y="1353655"/>
                  <a:pt x="5781078" y="1376216"/>
                </a:cubicBezTo>
                <a:cubicBezTo>
                  <a:pt x="5803573" y="1398777"/>
                  <a:pt x="5848562" y="1421338"/>
                  <a:pt x="5893551" y="1421338"/>
                </a:cubicBezTo>
                <a:cubicBezTo>
                  <a:pt x="5916046" y="1421338"/>
                  <a:pt x="5916046" y="1398777"/>
                  <a:pt x="5893551" y="1376216"/>
                </a:cubicBezTo>
                <a:cubicBezTo>
                  <a:pt x="5893551" y="1376216"/>
                  <a:pt x="5871056" y="1353655"/>
                  <a:pt x="5893551" y="1353655"/>
                </a:cubicBezTo>
                <a:cubicBezTo>
                  <a:pt x="5803573" y="1308534"/>
                  <a:pt x="5668606" y="1240851"/>
                  <a:pt x="5578628" y="1173168"/>
                </a:cubicBezTo>
                <a:cubicBezTo>
                  <a:pt x="5533639" y="1150607"/>
                  <a:pt x="5511145" y="1128046"/>
                  <a:pt x="5466156" y="1105485"/>
                </a:cubicBezTo>
                <a:cubicBezTo>
                  <a:pt x="5376178" y="1060363"/>
                  <a:pt x="5353683" y="1037802"/>
                  <a:pt x="5241211" y="992681"/>
                </a:cubicBezTo>
                <a:cubicBezTo>
                  <a:pt x="5308694" y="992681"/>
                  <a:pt x="5331189" y="1015242"/>
                  <a:pt x="5353683" y="1015242"/>
                </a:cubicBezTo>
                <a:cubicBezTo>
                  <a:pt x="5353683" y="1015242"/>
                  <a:pt x="5331189" y="992681"/>
                  <a:pt x="5353683" y="992681"/>
                </a:cubicBezTo>
                <a:cubicBezTo>
                  <a:pt x="5398672" y="1015242"/>
                  <a:pt x="5443662" y="1015242"/>
                  <a:pt x="5443662" y="1037802"/>
                </a:cubicBezTo>
                <a:cubicBezTo>
                  <a:pt x="5421167" y="1037802"/>
                  <a:pt x="5398672" y="1037802"/>
                  <a:pt x="5376178" y="1015242"/>
                </a:cubicBezTo>
                <a:cubicBezTo>
                  <a:pt x="5421167" y="1060363"/>
                  <a:pt x="5488650" y="1082924"/>
                  <a:pt x="5511145" y="1105485"/>
                </a:cubicBezTo>
                <a:cubicBezTo>
                  <a:pt x="5601122" y="1173168"/>
                  <a:pt x="5758584" y="1240851"/>
                  <a:pt x="5893551" y="1308534"/>
                </a:cubicBezTo>
                <a:cubicBezTo>
                  <a:pt x="6028517" y="1376216"/>
                  <a:pt x="6140990" y="1443899"/>
                  <a:pt x="6275956" y="1489021"/>
                </a:cubicBezTo>
                <a:cubicBezTo>
                  <a:pt x="6298451" y="1511582"/>
                  <a:pt x="6298451" y="1511582"/>
                  <a:pt x="6320945" y="1511582"/>
                </a:cubicBezTo>
                <a:cubicBezTo>
                  <a:pt x="6343440" y="1534143"/>
                  <a:pt x="6388429" y="1534143"/>
                  <a:pt x="6410923" y="1556704"/>
                </a:cubicBezTo>
                <a:cubicBezTo>
                  <a:pt x="6658362" y="1669508"/>
                  <a:pt x="6883307" y="1804874"/>
                  <a:pt x="7130746" y="1917678"/>
                </a:cubicBezTo>
                <a:cubicBezTo>
                  <a:pt x="7288207" y="1985361"/>
                  <a:pt x="7378185" y="2030483"/>
                  <a:pt x="7513152" y="2098166"/>
                </a:cubicBezTo>
                <a:cubicBezTo>
                  <a:pt x="7535647" y="2075605"/>
                  <a:pt x="7468163" y="2053044"/>
                  <a:pt x="7423174" y="2030483"/>
                </a:cubicBezTo>
                <a:cubicBezTo>
                  <a:pt x="7423174" y="2030483"/>
                  <a:pt x="7423174" y="2007922"/>
                  <a:pt x="7423174" y="2007922"/>
                </a:cubicBezTo>
                <a:cubicBezTo>
                  <a:pt x="7378185" y="1985361"/>
                  <a:pt x="7355691" y="1962800"/>
                  <a:pt x="7310702" y="1940239"/>
                </a:cubicBezTo>
                <a:cubicBezTo>
                  <a:pt x="7243219" y="1917678"/>
                  <a:pt x="7175735" y="1895117"/>
                  <a:pt x="7153241" y="1872556"/>
                </a:cubicBezTo>
                <a:cubicBezTo>
                  <a:pt x="7108252" y="1849996"/>
                  <a:pt x="7063263" y="1827435"/>
                  <a:pt x="7040768" y="1804874"/>
                </a:cubicBezTo>
                <a:cubicBezTo>
                  <a:pt x="6928296" y="1782313"/>
                  <a:pt x="6883307" y="1737191"/>
                  <a:pt x="6793329" y="1692069"/>
                </a:cubicBezTo>
                <a:cubicBezTo>
                  <a:pt x="6770835" y="1692069"/>
                  <a:pt x="6748340" y="1692069"/>
                  <a:pt x="6748340" y="1669508"/>
                </a:cubicBezTo>
                <a:cubicBezTo>
                  <a:pt x="6680857" y="1646947"/>
                  <a:pt x="6545890" y="1601825"/>
                  <a:pt x="6523396" y="1556704"/>
                </a:cubicBezTo>
                <a:cubicBezTo>
                  <a:pt x="6455912" y="1534143"/>
                  <a:pt x="6433418" y="1489021"/>
                  <a:pt x="6320945" y="1489021"/>
                </a:cubicBezTo>
                <a:cubicBezTo>
                  <a:pt x="6365934" y="1511582"/>
                  <a:pt x="6410923" y="1534143"/>
                  <a:pt x="6455912" y="1556704"/>
                </a:cubicBezTo>
                <a:cubicBezTo>
                  <a:pt x="6455912" y="1556704"/>
                  <a:pt x="6433418" y="1556704"/>
                  <a:pt x="6433418" y="1556704"/>
                </a:cubicBezTo>
                <a:cubicBezTo>
                  <a:pt x="6388429" y="1534143"/>
                  <a:pt x="6343440" y="1511582"/>
                  <a:pt x="6298451" y="1489021"/>
                </a:cubicBezTo>
                <a:cubicBezTo>
                  <a:pt x="6275956" y="1466460"/>
                  <a:pt x="6298451" y="1443899"/>
                  <a:pt x="6298451" y="1443899"/>
                </a:cubicBezTo>
                <a:cubicBezTo>
                  <a:pt x="6253462" y="1421338"/>
                  <a:pt x="6208473" y="1398777"/>
                  <a:pt x="6163484" y="1376216"/>
                </a:cubicBezTo>
                <a:cubicBezTo>
                  <a:pt x="6051012" y="1331095"/>
                  <a:pt x="6051012" y="1285973"/>
                  <a:pt x="5938539" y="1240851"/>
                </a:cubicBezTo>
                <a:cubicBezTo>
                  <a:pt x="5893551" y="1240851"/>
                  <a:pt x="5893551" y="1218290"/>
                  <a:pt x="5826067" y="1195729"/>
                </a:cubicBezTo>
                <a:cubicBezTo>
                  <a:pt x="5826067" y="1195729"/>
                  <a:pt x="5871056" y="1218290"/>
                  <a:pt x="5848562" y="1240851"/>
                </a:cubicBezTo>
                <a:cubicBezTo>
                  <a:pt x="5736089" y="1218290"/>
                  <a:pt x="5736089" y="1195729"/>
                  <a:pt x="5691100" y="1173168"/>
                </a:cubicBezTo>
                <a:cubicBezTo>
                  <a:pt x="5691100" y="1173168"/>
                  <a:pt x="5713595" y="1173168"/>
                  <a:pt x="5736089" y="1173168"/>
                </a:cubicBezTo>
                <a:cubicBezTo>
                  <a:pt x="5736089" y="1173168"/>
                  <a:pt x="5826067" y="1173168"/>
                  <a:pt x="5736089" y="1128046"/>
                </a:cubicBezTo>
                <a:cubicBezTo>
                  <a:pt x="5691100" y="1128046"/>
                  <a:pt x="5668606" y="1105485"/>
                  <a:pt x="5713595" y="1105485"/>
                </a:cubicBezTo>
                <a:cubicBezTo>
                  <a:pt x="5758584" y="1105485"/>
                  <a:pt x="5781078" y="1128046"/>
                  <a:pt x="5803573" y="1128046"/>
                </a:cubicBezTo>
                <a:cubicBezTo>
                  <a:pt x="5893551" y="1173168"/>
                  <a:pt x="5961034" y="1218290"/>
                  <a:pt x="6006023" y="1240851"/>
                </a:cubicBezTo>
                <a:cubicBezTo>
                  <a:pt x="6118495" y="1308534"/>
                  <a:pt x="6343440" y="1376216"/>
                  <a:pt x="6455912" y="1443899"/>
                </a:cubicBezTo>
                <a:cubicBezTo>
                  <a:pt x="6433418" y="1443899"/>
                  <a:pt x="6388429" y="1421338"/>
                  <a:pt x="6388429" y="1421338"/>
                </a:cubicBezTo>
                <a:cubicBezTo>
                  <a:pt x="6365934" y="1421338"/>
                  <a:pt x="6388429" y="1443899"/>
                  <a:pt x="6388429" y="1443899"/>
                </a:cubicBezTo>
                <a:cubicBezTo>
                  <a:pt x="6500901" y="1511582"/>
                  <a:pt x="6635868" y="1534143"/>
                  <a:pt x="6770835" y="1579265"/>
                </a:cubicBezTo>
                <a:cubicBezTo>
                  <a:pt x="6815824" y="1601825"/>
                  <a:pt x="6815824" y="1579265"/>
                  <a:pt x="6793329" y="1556704"/>
                </a:cubicBezTo>
                <a:cubicBezTo>
                  <a:pt x="6770835" y="1556704"/>
                  <a:pt x="6703351" y="1534143"/>
                  <a:pt x="6748340" y="1511582"/>
                </a:cubicBezTo>
                <a:cubicBezTo>
                  <a:pt x="6815824" y="1511582"/>
                  <a:pt x="6815824" y="1556704"/>
                  <a:pt x="6860813" y="1556704"/>
                </a:cubicBezTo>
                <a:cubicBezTo>
                  <a:pt x="6995779" y="1556704"/>
                  <a:pt x="6995779" y="1556704"/>
                  <a:pt x="6860813" y="1489021"/>
                </a:cubicBezTo>
                <a:cubicBezTo>
                  <a:pt x="6838318" y="1466460"/>
                  <a:pt x="6838318" y="1466460"/>
                  <a:pt x="6838318" y="1443899"/>
                </a:cubicBezTo>
                <a:cubicBezTo>
                  <a:pt x="6860813" y="1443899"/>
                  <a:pt x="6883307" y="1443899"/>
                  <a:pt x="6883307" y="1443899"/>
                </a:cubicBezTo>
                <a:cubicBezTo>
                  <a:pt x="6860813" y="1443899"/>
                  <a:pt x="6860813" y="1421338"/>
                  <a:pt x="6838318" y="1421338"/>
                </a:cubicBezTo>
                <a:cubicBezTo>
                  <a:pt x="6793329" y="1376216"/>
                  <a:pt x="6680857" y="1353655"/>
                  <a:pt x="6613373" y="1308534"/>
                </a:cubicBezTo>
                <a:cubicBezTo>
                  <a:pt x="6635868" y="1308534"/>
                  <a:pt x="6635868" y="1308534"/>
                  <a:pt x="6658362" y="1308534"/>
                </a:cubicBezTo>
                <a:cubicBezTo>
                  <a:pt x="6635868" y="1285973"/>
                  <a:pt x="6500901" y="1240851"/>
                  <a:pt x="6568385" y="1240851"/>
                </a:cubicBezTo>
                <a:cubicBezTo>
                  <a:pt x="6613373" y="1240851"/>
                  <a:pt x="6658362" y="1285973"/>
                  <a:pt x="6703351" y="1308534"/>
                </a:cubicBezTo>
                <a:cubicBezTo>
                  <a:pt x="6770835" y="1331095"/>
                  <a:pt x="6815824" y="1376216"/>
                  <a:pt x="6905802" y="1398777"/>
                </a:cubicBezTo>
                <a:cubicBezTo>
                  <a:pt x="6928296" y="1398777"/>
                  <a:pt x="6950790" y="1398777"/>
                  <a:pt x="6973285" y="1398777"/>
                </a:cubicBezTo>
                <a:cubicBezTo>
                  <a:pt x="6973285" y="1398777"/>
                  <a:pt x="6883307" y="1353655"/>
                  <a:pt x="6950790" y="1353655"/>
                </a:cubicBezTo>
                <a:cubicBezTo>
                  <a:pt x="6973285" y="1376216"/>
                  <a:pt x="6995779" y="1398777"/>
                  <a:pt x="7018274" y="1398777"/>
                </a:cubicBezTo>
                <a:cubicBezTo>
                  <a:pt x="7175735" y="1466460"/>
                  <a:pt x="7265713" y="1511582"/>
                  <a:pt x="7378185" y="1579265"/>
                </a:cubicBezTo>
                <a:cubicBezTo>
                  <a:pt x="7423174" y="1579265"/>
                  <a:pt x="7378185" y="1556704"/>
                  <a:pt x="7355691" y="1534143"/>
                </a:cubicBezTo>
                <a:cubicBezTo>
                  <a:pt x="7243219" y="1511582"/>
                  <a:pt x="7310702" y="1511582"/>
                  <a:pt x="7310702" y="1489021"/>
                </a:cubicBezTo>
                <a:cubicBezTo>
                  <a:pt x="7220724" y="1466460"/>
                  <a:pt x="7175735" y="1443899"/>
                  <a:pt x="7108252" y="1398777"/>
                </a:cubicBezTo>
                <a:cubicBezTo>
                  <a:pt x="7063263" y="1398777"/>
                  <a:pt x="7085757" y="1376216"/>
                  <a:pt x="7108252" y="1376216"/>
                </a:cubicBezTo>
                <a:cubicBezTo>
                  <a:pt x="7040768" y="1353655"/>
                  <a:pt x="6973285" y="1308534"/>
                  <a:pt x="6928296" y="1263412"/>
                </a:cubicBezTo>
                <a:cubicBezTo>
                  <a:pt x="6973285" y="1285973"/>
                  <a:pt x="6995779" y="1285973"/>
                  <a:pt x="7018274" y="1308534"/>
                </a:cubicBezTo>
                <a:cubicBezTo>
                  <a:pt x="7018274" y="1285973"/>
                  <a:pt x="6950790" y="1263412"/>
                  <a:pt x="7063263" y="1285973"/>
                </a:cubicBezTo>
                <a:cubicBezTo>
                  <a:pt x="7130746" y="1285973"/>
                  <a:pt x="7130746" y="1308534"/>
                  <a:pt x="7153241" y="1331095"/>
                </a:cubicBezTo>
                <a:cubicBezTo>
                  <a:pt x="7220724" y="1353655"/>
                  <a:pt x="7288207" y="1376216"/>
                  <a:pt x="7333196" y="1421338"/>
                </a:cubicBezTo>
                <a:cubicBezTo>
                  <a:pt x="7423174" y="1466460"/>
                  <a:pt x="7513152" y="1511582"/>
                  <a:pt x="7603130" y="1579265"/>
                </a:cubicBezTo>
                <a:cubicBezTo>
                  <a:pt x="7783086" y="1669508"/>
                  <a:pt x="8008030" y="1759752"/>
                  <a:pt x="8142997" y="1872556"/>
                </a:cubicBezTo>
                <a:cubicBezTo>
                  <a:pt x="8187986" y="1872556"/>
                  <a:pt x="8210481" y="1895117"/>
                  <a:pt x="8255470" y="1917678"/>
                </a:cubicBezTo>
                <a:cubicBezTo>
                  <a:pt x="8255470" y="1917678"/>
                  <a:pt x="8255470" y="1895117"/>
                  <a:pt x="8300458" y="1917678"/>
                </a:cubicBezTo>
                <a:cubicBezTo>
                  <a:pt x="8322953" y="1917678"/>
                  <a:pt x="8300458" y="1940239"/>
                  <a:pt x="8300458" y="1940239"/>
                </a:cubicBezTo>
                <a:cubicBezTo>
                  <a:pt x="8322953" y="1962800"/>
                  <a:pt x="8367942" y="1962800"/>
                  <a:pt x="8412931" y="1985361"/>
                </a:cubicBezTo>
                <a:cubicBezTo>
                  <a:pt x="8502908" y="2030483"/>
                  <a:pt x="8547897" y="2053044"/>
                  <a:pt x="8615381" y="2098166"/>
                </a:cubicBezTo>
                <a:cubicBezTo>
                  <a:pt x="8637875" y="2098166"/>
                  <a:pt x="8637875" y="2075605"/>
                  <a:pt x="8637875" y="2075605"/>
                </a:cubicBezTo>
                <a:cubicBezTo>
                  <a:pt x="8660370" y="2075605"/>
                  <a:pt x="8705359" y="2098166"/>
                  <a:pt x="8727853" y="2120727"/>
                </a:cubicBezTo>
                <a:cubicBezTo>
                  <a:pt x="8772842" y="2120727"/>
                  <a:pt x="8772842" y="2143288"/>
                  <a:pt x="8817831" y="2143288"/>
                </a:cubicBezTo>
                <a:lnTo>
                  <a:pt x="8907809" y="2188409"/>
                </a:lnTo>
                <a:lnTo>
                  <a:pt x="8907809" y="2188409"/>
                </a:lnTo>
                <a:lnTo>
                  <a:pt x="8907809" y="2188410"/>
                </a:lnTo>
                <a:lnTo>
                  <a:pt x="8930303" y="2199689"/>
                </a:lnTo>
                <a:lnTo>
                  <a:pt x="8930303" y="2199690"/>
                </a:lnTo>
                <a:cubicBezTo>
                  <a:pt x="8935927" y="2205330"/>
                  <a:pt x="8941551" y="2210970"/>
                  <a:pt x="8952798" y="2210970"/>
                </a:cubicBezTo>
                <a:lnTo>
                  <a:pt x="8930303" y="2199689"/>
                </a:lnTo>
                <a:lnTo>
                  <a:pt x="8921165" y="2191935"/>
                </a:lnTo>
                <a:lnTo>
                  <a:pt x="8907809" y="2188410"/>
                </a:lnTo>
                <a:lnTo>
                  <a:pt x="8907809" y="2188409"/>
                </a:lnTo>
                <a:lnTo>
                  <a:pt x="8903943" y="2175014"/>
                </a:lnTo>
                <a:cubicBezTo>
                  <a:pt x="8896562" y="2164438"/>
                  <a:pt x="8879690" y="2160208"/>
                  <a:pt x="8862820" y="2143288"/>
                </a:cubicBezTo>
                <a:cubicBezTo>
                  <a:pt x="8840325" y="2120727"/>
                  <a:pt x="8795337" y="2098166"/>
                  <a:pt x="8772842" y="2075605"/>
                </a:cubicBezTo>
                <a:cubicBezTo>
                  <a:pt x="8727853" y="2030483"/>
                  <a:pt x="8592886" y="1985361"/>
                  <a:pt x="8547897" y="1940239"/>
                </a:cubicBezTo>
                <a:cubicBezTo>
                  <a:pt x="8435425" y="1895117"/>
                  <a:pt x="8390436" y="1872556"/>
                  <a:pt x="8322953" y="1827435"/>
                </a:cubicBezTo>
                <a:cubicBezTo>
                  <a:pt x="8187986" y="1759752"/>
                  <a:pt x="8075514" y="1692069"/>
                  <a:pt x="7940547" y="1624386"/>
                </a:cubicBezTo>
                <a:cubicBezTo>
                  <a:pt x="7895558" y="1601825"/>
                  <a:pt x="7850569" y="1579265"/>
                  <a:pt x="7850569" y="1556704"/>
                </a:cubicBezTo>
                <a:cubicBezTo>
                  <a:pt x="7828075" y="1556704"/>
                  <a:pt x="7805580" y="1556704"/>
                  <a:pt x="7805580" y="1534143"/>
                </a:cubicBezTo>
                <a:cubicBezTo>
                  <a:pt x="7783086" y="1556704"/>
                  <a:pt x="7715602" y="1534143"/>
                  <a:pt x="7670613" y="1511582"/>
                </a:cubicBezTo>
                <a:cubicBezTo>
                  <a:pt x="7625624" y="1511582"/>
                  <a:pt x="7625624" y="1534143"/>
                  <a:pt x="7670613" y="1534143"/>
                </a:cubicBezTo>
                <a:cubicBezTo>
                  <a:pt x="7715602" y="1579265"/>
                  <a:pt x="7760591" y="1601825"/>
                  <a:pt x="7805580" y="1624386"/>
                </a:cubicBezTo>
                <a:cubicBezTo>
                  <a:pt x="7760591" y="1624386"/>
                  <a:pt x="7715602" y="1624386"/>
                  <a:pt x="7670613" y="1579265"/>
                </a:cubicBezTo>
                <a:cubicBezTo>
                  <a:pt x="7648119" y="1556704"/>
                  <a:pt x="7580636" y="1534143"/>
                  <a:pt x="7513152" y="1511582"/>
                </a:cubicBezTo>
                <a:cubicBezTo>
                  <a:pt x="7490658" y="1489021"/>
                  <a:pt x="7445669" y="1466460"/>
                  <a:pt x="7468163" y="1466460"/>
                </a:cubicBezTo>
                <a:cubicBezTo>
                  <a:pt x="7490658" y="1466460"/>
                  <a:pt x="7513152" y="1466460"/>
                  <a:pt x="7580636" y="1489021"/>
                </a:cubicBezTo>
                <a:cubicBezTo>
                  <a:pt x="7603130" y="1511582"/>
                  <a:pt x="7603130" y="1489021"/>
                  <a:pt x="7603130" y="1489021"/>
                </a:cubicBezTo>
                <a:cubicBezTo>
                  <a:pt x="7625624" y="1489021"/>
                  <a:pt x="7625624" y="1489021"/>
                  <a:pt x="7625624" y="1489021"/>
                </a:cubicBezTo>
                <a:cubicBezTo>
                  <a:pt x="7603130" y="1466460"/>
                  <a:pt x="7513152" y="1443899"/>
                  <a:pt x="7513152" y="1421338"/>
                </a:cubicBezTo>
                <a:cubicBezTo>
                  <a:pt x="7558141" y="1421338"/>
                  <a:pt x="7603130" y="1466460"/>
                  <a:pt x="7648119" y="1466460"/>
                </a:cubicBezTo>
                <a:cubicBezTo>
                  <a:pt x="7558141" y="1398777"/>
                  <a:pt x="7468163" y="1331095"/>
                  <a:pt x="7333196" y="1285973"/>
                </a:cubicBezTo>
                <a:cubicBezTo>
                  <a:pt x="7333196" y="1263412"/>
                  <a:pt x="7310702" y="1263412"/>
                  <a:pt x="7288207" y="1240851"/>
                </a:cubicBezTo>
                <a:cubicBezTo>
                  <a:pt x="7265713" y="1240851"/>
                  <a:pt x="7243219" y="1240851"/>
                  <a:pt x="7243219" y="1218290"/>
                </a:cubicBezTo>
                <a:cubicBezTo>
                  <a:pt x="7175735" y="1195729"/>
                  <a:pt x="7130746" y="1195729"/>
                  <a:pt x="7085757" y="1173168"/>
                </a:cubicBezTo>
                <a:cubicBezTo>
                  <a:pt x="7063263" y="1173168"/>
                  <a:pt x="7063263" y="1173168"/>
                  <a:pt x="7063263" y="1173168"/>
                </a:cubicBezTo>
                <a:cubicBezTo>
                  <a:pt x="7063263" y="1150607"/>
                  <a:pt x="7063263" y="1128046"/>
                  <a:pt x="7085757" y="1150607"/>
                </a:cubicBezTo>
                <a:cubicBezTo>
                  <a:pt x="7130746" y="1105485"/>
                  <a:pt x="6905802" y="1037802"/>
                  <a:pt x="6883307" y="992681"/>
                </a:cubicBezTo>
                <a:cubicBezTo>
                  <a:pt x="6973285" y="1037802"/>
                  <a:pt x="7040768" y="1082924"/>
                  <a:pt x="7130746" y="1105485"/>
                </a:cubicBezTo>
                <a:cubicBezTo>
                  <a:pt x="7175735" y="1128046"/>
                  <a:pt x="7243219" y="1150607"/>
                  <a:pt x="7288207" y="1195729"/>
                </a:cubicBezTo>
                <a:cubicBezTo>
                  <a:pt x="7378185" y="1218290"/>
                  <a:pt x="7468163" y="1263412"/>
                  <a:pt x="7535647" y="1308534"/>
                </a:cubicBezTo>
                <a:cubicBezTo>
                  <a:pt x="7558141" y="1308534"/>
                  <a:pt x="7558141" y="1308534"/>
                  <a:pt x="7558141" y="1308534"/>
                </a:cubicBezTo>
                <a:cubicBezTo>
                  <a:pt x="7603130" y="1308534"/>
                  <a:pt x="7648119" y="1331095"/>
                  <a:pt x="7670613" y="1353655"/>
                </a:cubicBezTo>
                <a:cubicBezTo>
                  <a:pt x="7693108" y="1376216"/>
                  <a:pt x="7738097" y="1398777"/>
                  <a:pt x="7783086" y="1398777"/>
                </a:cubicBezTo>
                <a:cubicBezTo>
                  <a:pt x="7873064" y="1421338"/>
                  <a:pt x="7918053" y="1443899"/>
                  <a:pt x="7918053" y="1489021"/>
                </a:cubicBezTo>
                <a:cubicBezTo>
                  <a:pt x="7918053" y="1489021"/>
                  <a:pt x="7985536" y="1534143"/>
                  <a:pt x="8075514" y="1556704"/>
                </a:cubicBezTo>
                <a:cubicBezTo>
                  <a:pt x="8075514" y="1534143"/>
                  <a:pt x="8053019" y="1511582"/>
                  <a:pt x="8098008" y="1534143"/>
                </a:cubicBezTo>
                <a:cubicBezTo>
                  <a:pt x="8098008" y="1534143"/>
                  <a:pt x="8120503" y="1534143"/>
                  <a:pt x="8120503" y="1534143"/>
                </a:cubicBezTo>
                <a:cubicBezTo>
                  <a:pt x="8120503" y="1511582"/>
                  <a:pt x="8030525" y="1489021"/>
                  <a:pt x="8030525" y="1466460"/>
                </a:cubicBezTo>
                <a:cubicBezTo>
                  <a:pt x="7963041" y="1443899"/>
                  <a:pt x="8008030" y="1443899"/>
                  <a:pt x="8008030" y="1421338"/>
                </a:cubicBezTo>
                <a:cubicBezTo>
                  <a:pt x="7963041" y="1421338"/>
                  <a:pt x="7940547" y="1421338"/>
                  <a:pt x="7895558" y="1398777"/>
                </a:cubicBezTo>
                <a:cubicBezTo>
                  <a:pt x="7850569" y="1353655"/>
                  <a:pt x="7760591" y="1331095"/>
                  <a:pt x="7693108" y="1285973"/>
                </a:cubicBezTo>
                <a:cubicBezTo>
                  <a:pt x="7625624" y="1263412"/>
                  <a:pt x="7625624" y="1240851"/>
                  <a:pt x="7603130" y="1218290"/>
                </a:cubicBezTo>
                <a:cubicBezTo>
                  <a:pt x="7490658" y="1195729"/>
                  <a:pt x="7603130" y="1173168"/>
                  <a:pt x="7445669" y="1128046"/>
                </a:cubicBezTo>
                <a:cubicBezTo>
                  <a:pt x="7445669" y="1105485"/>
                  <a:pt x="7378185" y="1082924"/>
                  <a:pt x="7333196" y="1060363"/>
                </a:cubicBezTo>
                <a:cubicBezTo>
                  <a:pt x="7220724" y="1015242"/>
                  <a:pt x="7108252" y="947559"/>
                  <a:pt x="7040768" y="902437"/>
                </a:cubicBezTo>
                <a:cubicBezTo>
                  <a:pt x="7040768" y="902437"/>
                  <a:pt x="7063263" y="902437"/>
                  <a:pt x="7063263" y="902437"/>
                </a:cubicBezTo>
                <a:cubicBezTo>
                  <a:pt x="7108252" y="924998"/>
                  <a:pt x="7130746" y="924998"/>
                  <a:pt x="7153241" y="947559"/>
                </a:cubicBezTo>
                <a:cubicBezTo>
                  <a:pt x="7220724" y="947559"/>
                  <a:pt x="7265713" y="970120"/>
                  <a:pt x="7288207" y="992681"/>
                </a:cubicBezTo>
                <a:cubicBezTo>
                  <a:pt x="7378185" y="1037802"/>
                  <a:pt x="7513152" y="1105485"/>
                  <a:pt x="7603130" y="1150607"/>
                </a:cubicBezTo>
                <a:cubicBezTo>
                  <a:pt x="7603130" y="1150607"/>
                  <a:pt x="7625624" y="1173168"/>
                  <a:pt x="7648119" y="1173168"/>
                </a:cubicBezTo>
                <a:cubicBezTo>
                  <a:pt x="7693108" y="1218290"/>
                  <a:pt x="7805580" y="1285973"/>
                  <a:pt x="7918053" y="1353655"/>
                </a:cubicBezTo>
                <a:cubicBezTo>
                  <a:pt x="8008030" y="1398777"/>
                  <a:pt x="8120503" y="1443899"/>
                  <a:pt x="8187986" y="1489021"/>
                </a:cubicBezTo>
                <a:cubicBezTo>
                  <a:pt x="8232975" y="1534143"/>
                  <a:pt x="8345447" y="1556704"/>
                  <a:pt x="8390436" y="1601825"/>
                </a:cubicBezTo>
                <a:cubicBezTo>
                  <a:pt x="8390436" y="1601825"/>
                  <a:pt x="8412931" y="1624386"/>
                  <a:pt x="8412931" y="1624386"/>
                </a:cubicBezTo>
                <a:cubicBezTo>
                  <a:pt x="8502908" y="1646947"/>
                  <a:pt x="8547897" y="1669508"/>
                  <a:pt x="8592886" y="1714630"/>
                </a:cubicBezTo>
                <a:cubicBezTo>
                  <a:pt x="8772842" y="1804874"/>
                  <a:pt x="8975292" y="1895117"/>
                  <a:pt x="9200237" y="2007922"/>
                </a:cubicBezTo>
                <a:cubicBezTo>
                  <a:pt x="9200237" y="1962800"/>
                  <a:pt x="9110259" y="1940239"/>
                  <a:pt x="9065270" y="1895117"/>
                </a:cubicBezTo>
                <a:cubicBezTo>
                  <a:pt x="9200237" y="1962800"/>
                  <a:pt x="9267720" y="2007922"/>
                  <a:pt x="9380193" y="2053044"/>
                </a:cubicBezTo>
                <a:cubicBezTo>
                  <a:pt x="9402687" y="2075605"/>
                  <a:pt x="9470171" y="2075605"/>
                  <a:pt x="9470171" y="2075605"/>
                </a:cubicBezTo>
                <a:cubicBezTo>
                  <a:pt x="9560148" y="2098166"/>
                  <a:pt x="9560148" y="2120727"/>
                  <a:pt x="9582643" y="2120727"/>
                </a:cubicBezTo>
                <a:cubicBezTo>
                  <a:pt x="9627632" y="2143288"/>
                  <a:pt x="9672621" y="2165849"/>
                  <a:pt x="9672621" y="2188409"/>
                </a:cubicBezTo>
                <a:cubicBezTo>
                  <a:pt x="9987543" y="2346336"/>
                  <a:pt x="10234982" y="2481701"/>
                  <a:pt x="10527410" y="2639628"/>
                </a:cubicBezTo>
                <a:cubicBezTo>
                  <a:pt x="10549905" y="2639628"/>
                  <a:pt x="10572399" y="2639628"/>
                  <a:pt x="10594894" y="2639628"/>
                </a:cubicBezTo>
                <a:cubicBezTo>
                  <a:pt x="10594894" y="2639628"/>
                  <a:pt x="10617388" y="2639628"/>
                  <a:pt x="10639883" y="2662189"/>
                </a:cubicBezTo>
                <a:cubicBezTo>
                  <a:pt x="10707366" y="2684750"/>
                  <a:pt x="10774850" y="2729872"/>
                  <a:pt x="10842333" y="2752432"/>
                </a:cubicBezTo>
                <a:cubicBezTo>
                  <a:pt x="10864827" y="2774993"/>
                  <a:pt x="10887322" y="2774993"/>
                  <a:pt x="10909816" y="2774993"/>
                </a:cubicBezTo>
                <a:cubicBezTo>
                  <a:pt x="11061654" y="2859597"/>
                  <a:pt x="11238798" y="2944200"/>
                  <a:pt x="11412779" y="3019286"/>
                </a:cubicBezTo>
                <a:lnTo>
                  <a:pt x="11476197" y="3045691"/>
                </a:lnTo>
                <a:lnTo>
                  <a:pt x="11472178" y="3045724"/>
                </a:lnTo>
                <a:cubicBezTo>
                  <a:pt x="11483425" y="3051364"/>
                  <a:pt x="11494673" y="3055595"/>
                  <a:pt x="11505568" y="3059120"/>
                </a:cubicBezTo>
                <a:lnTo>
                  <a:pt x="11515296" y="3061970"/>
                </a:lnTo>
                <a:lnTo>
                  <a:pt x="11584650" y="3090846"/>
                </a:lnTo>
                <a:cubicBezTo>
                  <a:pt x="11573403" y="3079566"/>
                  <a:pt x="11556532" y="3073926"/>
                  <a:pt x="11536850" y="3068285"/>
                </a:cubicBezTo>
                <a:lnTo>
                  <a:pt x="11515296" y="3061970"/>
                </a:lnTo>
                <a:lnTo>
                  <a:pt x="11476197" y="3045691"/>
                </a:lnTo>
                <a:lnTo>
                  <a:pt x="11514707" y="3045372"/>
                </a:lnTo>
                <a:cubicBezTo>
                  <a:pt x="11549503" y="3044314"/>
                  <a:pt x="11562156" y="3040084"/>
                  <a:pt x="11562156" y="3023163"/>
                </a:cubicBezTo>
                <a:cubicBezTo>
                  <a:pt x="11494673" y="3000603"/>
                  <a:pt x="11472178" y="2978041"/>
                  <a:pt x="11404695" y="2955481"/>
                </a:cubicBezTo>
                <a:cubicBezTo>
                  <a:pt x="11337211" y="2955481"/>
                  <a:pt x="11314717" y="2932920"/>
                  <a:pt x="11269728" y="2887798"/>
                </a:cubicBezTo>
                <a:cubicBezTo>
                  <a:pt x="11269728" y="2887798"/>
                  <a:pt x="11269728" y="2865237"/>
                  <a:pt x="11269728" y="2865237"/>
                </a:cubicBezTo>
                <a:cubicBezTo>
                  <a:pt x="11224739" y="2865237"/>
                  <a:pt x="11202244" y="2842676"/>
                  <a:pt x="11157256" y="2842676"/>
                </a:cubicBezTo>
                <a:cubicBezTo>
                  <a:pt x="11134761" y="2820115"/>
                  <a:pt x="11112267" y="2820115"/>
                  <a:pt x="11067278" y="2797554"/>
                </a:cubicBezTo>
                <a:cubicBezTo>
                  <a:pt x="11067278" y="2797554"/>
                  <a:pt x="11044783" y="2774993"/>
                  <a:pt x="11044783" y="2774993"/>
                </a:cubicBezTo>
                <a:cubicBezTo>
                  <a:pt x="10999794" y="2752432"/>
                  <a:pt x="10954805" y="2729872"/>
                  <a:pt x="10954805" y="2729872"/>
                </a:cubicBezTo>
                <a:cubicBezTo>
                  <a:pt x="10977300" y="2729872"/>
                  <a:pt x="10999794" y="2729872"/>
                  <a:pt x="10999794" y="2729872"/>
                </a:cubicBezTo>
                <a:cubicBezTo>
                  <a:pt x="11044783" y="2752432"/>
                  <a:pt x="11067278" y="2774993"/>
                  <a:pt x="11112267" y="2797554"/>
                </a:cubicBezTo>
                <a:cubicBezTo>
                  <a:pt x="11089772" y="2774993"/>
                  <a:pt x="11044783" y="2752432"/>
                  <a:pt x="11022289" y="2729872"/>
                </a:cubicBezTo>
                <a:cubicBezTo>
                  <a:pt x="10977300" y="2707311"/>
                  <a:pt x="10932311" y="2684750"/>
                  <a:pt x="10887322" y="2662189"/>
                </a:cubicBezTo>
                <a:cubicBezTo>
                  <a:pt x="10819839" y="2617067"/>
                  <a:pt x="10729861" y="2594506"/>
                  <a:pt x="10662377" y="2549384"/>
                </a:cubicBezTo>
                <a:cubicBezTo>
                  <a:pt x="10549905" y="2504262"/>
                  <a:pt x="10459927" y="2459141"/>
                  <a:pt x="10347455" y="2391458"/>
                </a:cubicBezTo>
                <a:cubicBezTo>
                  <a:pt x="10257477" y="2391458"/>
                  <a:pt x="10167499" y="2346336"/>
                  <a:pt x="10077521" y="2278653"/>
                </a:cubicBezTo>
                <a:cubicBezTo>
                  <a:pt x="10010038" y="2256092"/>
                  <a:pt x="9965049" y="2233531"/>
                  <a:pt x="9965049" y="2210970"/>
                </a:cubicBezTo>
                <a:cubicBezTo>
                  <a:pt x="10032532" y="2233531"/>
                  <a:pt x="10055027" y="2256092"/>
                  <a:pt x="10100016" y="2278653"/>
                </a:cubicBezTo>
                <a:cubicBezTo>
                  <a:pt x="10145005" y="2278653"/>
                  <a:pt x="10167499" y="2301214"/>
                  <a:pt x="10189993" y="2301214"/>
                </a:cubicBezTo>
                <a:cubicBezTo>
                  <a:pt x="10212488" y="2323775"/>
                  <a:pt x="10257477" y="2346336"/>
                  <a:pt x="10279971" y="2346336"/>
                </a:cubicBezTo>
                <a:cubicBezTo>
                  <a:pt x="10279971" y="2368897"/>
                  <a:pt x="10302466" y="2368897"/>
                  <a:pt x="10302466" y="2368897"/>
                </a:cubicBezTo>
                <a:cubicBezTo>
                  <a:pt x="10414938" y="2414019"/>
                  <a:pt x="10527410" y="2459141"/>
                  <a:pt x="10617388" y="2504262"/>
                </a:cubicBezTo>
                <a:cubicBezTo>
                  <a:pt x="10662377" y="2526823"/>
                  <a:pt x="10707366" y="2571945"/>
                  <a:pt x="10752355" y="2594506"/>
                </a:cubicBezTo>
                <a:cubicBezTo>
                  <a:pt x="10774850" y="2594506"/>
                  <a:pt x="10774850" y="2571945"/>
                  <a:pt x="10774850" y="2571945"/>
                </a:cubicBezTo>
                <a:cubicBezTo>
                  <a:pt x="10729861" y="2549384"/>
                  <a:pt x="10707366" y="2549384"/>
                  <a:pt x="10684872" y="2526823"/>
                </a:cubicBezTo>
                <a:cubicBezTo>
                  <a:pt x="10684872" y="2504262"/>
                  <a:pt x="10639883" y="2481701"/>
                  <a:pt x="10617388" y="2481701"/>
                </a:cubicBezTo>
                <a:cubicBezTo>
                  <a:pt x="10594894" y="2459141"/>
                  <a:pt x="10549905" y="2459141"/>
                  <a:pt x="10549905" y="2436580"/>
                </a:cubicBezTo>
                <a:cubicBezTo>
                  <a:pt x="10549905" y="2436580"/>
                  <a:pt x="10572399" y="2459141"/>
                  <a:pt x="10594894" y="2459141"/>
                </a:cubicBezTo>
                <a:cubicBezTo>
                  <a:pt x="10617388" y="2436580"/>
                  <a:pt x="10527410" y="2414019"/>
                  <a:pt x="10572399" y="2414019"/>
                </a:cubicBezTo>
                <a:cubicBezTo>
                  <a:pt x="10572399" y="2414019"/>
                  <a:pt x="10527410" y="2391458"/>
                  <a:pt x="10504916" y="2368897"/>
                </a:cubicBezTo>
                <a:cubicBezTo>
                  <a:pt x="10504916" y="2368897"/>
                  <a:pt x="10482422" y="2368897"/>
                  <a:pt x="10459927" y="2346336"/>
                </a:cubicBezTo>
                <a:cubicBezTo>
                  <a:pt x="10459927" y="2346336"/>
                  <a:pt x="10392444" y="2301214"/>
                  <a:pt x="10369949" y="2278653"/>
                </a:cubicBezTo>
                <a:cubicBezTo>
                  <a:pt x="10414938" y="2301214"/>
                  <a:pt x="10437433" y="2323775"/>
                  <a:pt x="10482422" y="2346336"/>
                </a:cubicBezTo>
                <a:cubicBezTo>
                  <a:pt x="10549905" y="2346336"/>
                  <a:pt x="10572399" y="2368897"/>
                  <a:pt x="10617388" y="2391458"/>
                </a:cubicBezTo>
                <a:cubicBezTo>
                  <a:pt x="10909816" y="2571945"/>
                  <a:pt x="11247233" y="2707311"/>
                  <a:pt x="11562156" y="2865237"/>
                </a:cubicBezTo>
                <a:cubicBezTo>
                  <a:pt x="11742112" y="2955481"/>
                  <a:pt x="11899573" y="3045724"/>
                  <a:pt x="12079529" y="3135968"/>
                </a:cubicBezTo>
                <a:cubicBezTo>
                  <a:pt x="12079529" y="3135968"/>
                  <a:pt x="12079529" y="3135968"/>
                  <a:pt x="12126978" y="3135968"/>
                </a:cubicBezTo>
                <a:lnTo>
                  <a:pt x="12192000" y="3135968"/>
                </a:lnTo>
                <a:lnTo>
                  <a:pt x="12192000" y="3316455"/>
                </a:lnTo>
                <a:lnTo>
                  <a:pt x="12171264" y="3303060"/>
                </a:lnTo>
                <a:cubicBezTo>
                  <a:pt x="12147012" y="3292484"/>
                  <a:pt x="12113271" y="3288254"/>
                  <a:pt x="12079529" y="3271333"/>
                </a:cubicBezTo>
                <a:cubicBezTo>
                  <a:pt x="12090776" y="3282614"/>
                  <a:pt x="12107647" y="3293895"/>
                  <a:pt x="12127329" y="3305175"/>
                </a:cubicBezTo>
                <a:lnTo>
                  <a:pt x="12192000" y="3339016"/>
                </a:lnTo>
                <a:lnTo>
                  <a:pt x="12192000" y="5730474"/>
                </a:lnTo>
                <a:lnTo>
                  <a:pt x="12172319" y="5730474"/>
                </a:lnTo>
                <a:cubicBezTo>
                  <a:pt x="12169507" y="5730474"/>
                  <a:pt x="12169507" y="5730474"/>
                  <a:pt x="12169507" y="5730474"/>
                </a:cubicBezTo>
                <a:cubicBezTo>
                  <a:pt x="12169507" y="5730474"/>
                  <a:pt x="12169507" y="5743164"/>
                  <a:pt x="12178997" y="5749510"/>
                </a:cubicBezTo>
                <a:lnTo>
                  <a:pt x="12192000" y="5753034"/>
                </a:lnTo>
                <a:lnTo>
                  <a:pt x="12192000" y="6181692"/>
                </a:lnTo>
                <a:lnTo>
                  <a:pt x="12158259" y="6169002"/>
                </a:lnTo>
                <a:cubicBezTo>
                  <a:pt x="12124517" y="6160541"/>
                  <a:pt x="12090776" y="6164771"/>
                  <a:pt x="12057034" y="6181692"/>
                </a:cubicBezTo>
                <a:cubicBezTo>
                  <a:pt x="12079529" y="6181692"/>
                  <a:pt x="12102023" y="6181692"/>
                  <a:pt x="12102023" y="6204253"/>
                </a:cubicBezTo>
                <a:cubicBezTo>
                  <a:pt x="12124518" y="6204253"/>
                  <a:pt x="12147012" y="6226814"/>
                  <a:pt x="12169507" y="6249375"/>
                </a:cubicBezTo>
                <a:cubicBezTo>
                  <a:pt x="12169507" y="6249375"/>
                  <a:pt x="12182160" y="6249375"/>
                  <a:pt x="12188486" y="6258893"/>
                </a:cubicBezTo>
                <a:lnTo>
                  <a:pt x="12192000" y="6271932"/>
                </a:lnTo>
                <a:lnTo>
                  <a:pt x="12192000" y="7422542"/>
                </a:lnTo>
                <a:lnTo>
                  <a:pt x="11992362" y="7321018"/>
                </a:lnTo>
                <a:cubicBezTo>
                  <a:pt x="11927691" y="7287177"/>
                  <a:pt x="11865831" y="7253336"/>
                  <a:pt x="11809595" y="7219494"/>
                </a:cubicBezTo>
                <a:cubicBezTo>
                  <a:pt x="11629639" y="7106690"/>
                  <a:pt x="11427189" y="7016446"/>
                  <a:pt x="11247233" y="6903642"/>
                </a:cubicBezTo>
                <a:cubicBezTo>
                  <a:pt x="11247233" y="6903642"/>
                  <a:pt x="11241609" y="6903642"/>
                  <a:pt x="11233174" y="6900822"/>
                </a:cubicBezTo>
                <a:lnTo>
                  <a:pt x="11227258" y="6898072"/>
                </a:lnTo>
                <a:lnTo>
                  <a:pt x="11202244" y="6881081"/>
                </a:lnTo>
                <a:cubicBezTo>
                  <a:pt x="11207868" y="6886721"/>
                  <a:pt x="11213491" y="6890951"/>
                  <a:pt x="11218764" y="6894124"/>
                </a:cubicBezTo>
                <a:lnTo>
                  <a:pt x="11227258" y="6898072"/>
                </a:lnTo>
                <a:lnTo>
                  <a:pt x="11345998" y="6978727"/>
                </a:lnTo>
                <a:cubicBezTo>
                  <a:pt x="11482020" y="7072848"/>
                  <a:pt x="11595898" y="7157452"/>
                  <a:pt x="11697123" y="7242055"/>
                </a:cubicBezTo>
                <a:cubicBezTo>
                  <a:pt x="11697123" y="7264616"/>
                  <a:pt x="11719617" y="7264616"/>
                  <a:pt x="11719617" y="7264616"/>
                </a:cubicBezTo>
                <a:cubicBezTo>
                  <a:pt x="11764606" y="7309738"/>
                  <a:pt x="11764606" y="7309738"/>
                  <a:pt x="11719617" y="7332299"/>
                </a:cubicBezTo>
                <a:cubicBezTo>
                  <a:pt x="11674628" y="7287177"/>
                  <a:pt x="11652134" y="7287177"/>
                  <a:pt x="11652134" y="7264616"/>
                </a:cubicBezTo>
                <a:cubicBezTo>
                  <a:pt x="11539661" y="7219494"/>
                  <a:pt x="11449684" y="7196933"/>
                  <a:pt x="11337211" y="7151812"/>
                </a:cubicBezTo>
                <a:cubicBezTo>
                  <a:pt x="11449684" y="7196933"/>
                  <a:pt x="11539661" y="7264616"/>
                  <a:pt x="11629639" y="7309738"/>
                </a:cubicBezTo>
                <a:cubicBezTo>
                  <a:pt x="11719617" y="7332299"/>
                  <a:pt x="11764606" y="7377421"/>
                  <a:pt x="11787101" y="7399982"/>
                </a:cubicBezTo>
                <a:cubicBezTo>
                  <a:pt x="11719617" y="7354860"/>
                  <a:pt x="11539661" y="7309738"/>
                  <a:pt x="11539661" y="7287177"/>
                </a:cubicBezTo>
                <a:cubicBezTo>
                  <a:pt x="11517167" y="7264616"/>
                  <a:pt x="11494673" y="7264616"/>
                  <a:pt x="11472178" y="7242055"/>
                </a:cubicBezTo>
                <a:cubicBezTo>
                  <a:pt x="11404695" y="7287177"/>
                  <a:pt x="11629639" y="7332299"/>
                  <a:pt x="11629639" y="7377421"/>
                </a:cubicBezTo>
                <a:cubicBezTo>
                  <a:pt x="11629639" y="7399982"/>
                  <a:pt x="11742112" y="7422543"/>
                  <a:pt x="11764606" y="7445104"/>
                </a:cubicBezTo>
                <a:cubicBezTo>
                  <a:pt x="11607145" y="7399982"/>
                  <a:pt x="11584650" y="7354860"/>
                  <a:pt x="11449684" y="7332299"/>
                </a:cubicBezTo>
                <a:cubicBezTo>
                  <a:pt x="11404695" y="7332299"/>
                  <a:pt x="11382200" y="7309738"/>
                  <a:pt x="11314717" y="7287177"/>
                </a:cubicBezTo>
                <a:cubicBezTo>
                  <a:pt x="11292222" y="7309738"/>
                  <a:pt x="11382200" y="7332299"/>
                  <a:pt x="11292222" y="7332299"/>
                </a:cubicBezTo>
                <a:cubicBezTo>
                  <a:pt x="11269728" y="7332299"/>
                  <a:pt x="11359706" y="7354860"/>
                  <a:pt x="11382200" y="7377421"/>
                </a:cubicBezTo>
                <a:cubicBezTo>
                  <a:pt x="11472178" y="7422543"/>
                  <a:pt x="11562156" y="7467665"/>
                  <a:pt x="11652134" y="7512786"/>
                </a:cubicBezTo>
                <a:cubicBezTo>
                  <a:pt x="11697123" y="7557908"/>
                  <a:pt x="11697123" y="7557908"/>
                  <a:pt x="11584650" y="7535347"/>
                </a:cubicBezTo>
                <a:cubicBezTo>
                  <a:pt x="11562156" y="7535347"/>
                  <a:pt x="11629639" y="7580469"/>
                  <a:pt x="11562156" y="7557908"/>
                </a:cubicBezTo>
                <a:cubicBezTo>
                  <a:pt x="11472178" y="7557908"/>
                  <a:pt x="11449684" y="7512786"/>
                  <a:pt x="11404695" y="7490225"/>
                </a:cubicBezTo>
                <a:cubicBezTo>
                  <a:pt x="11449684" y="7512786"/>
                  <a:pt x="11494673" y="7535347"/>
                  <a:pt x="11539661" y="7512786"/>
                </a:cubicBezTo>
                <a:cubicBezTo>
                  <a:pt x="11494673" y="7490225"/>
                  <a:pt x="11404695" y="7445104"/>
                  <a:pt x="11314717" y="7399982"/>
                </a:cubicBezTo>
                <a:cubicBezTo>
                  <a:pt x="11269728" y="7377421"/>
                  <a:pt x="11247233" y="7377421"/>
                  <a:pt x="11224739" y="7377421"/>
                </a:cubicBezTo>
                <a:cubicBezTo>
                  <a:pt x="11224739" y="7399982"/>
                  <a:pt x="11067278" y="7399982"/>
                  <a:pt x="11157256" y="7445104"/>
                </a:cubicBezTo>
                <a:cubicBezTo>
                  <a:pt x="11269728" y="7490225"/>
                  <a:pt x="11359706" y="7535347"/>
                  <a:pt x="11404695" y="7580469"/>
                </a:cubicBezTo>
                <a:cubicBezTo>
                  <a:pt x="11494673" y="7603030"/>
                  <a:pt x="11562156" y="7625591"/>
                  <a:pt x="11629639" y="7648152"/>
                </a:cubicBezTo>
                <a:cubicBezTo>
                  <a:pt x="11629639" y="7670713"/>
                  <a:pt x="11674628" y="7693274"/>
                  <a:pt x="11629639" y="7670713"/>
                </a:cubicBezTo>
                <a:cubicBezTo>
                  <a:pt x="11584650" y="7670713"/>
                  <a:pt x="11562156" y="7648152"/>
                  <a:pt x="11539661" y="7648152"/>
                </a:cubicBezTo>
                <a:cubicBezTo>
                  <a:pt x="11539661" y="7670713"/>
                  <a:pt x="11607145" y="7693274"/>
                  <a:pt x="11607145" y="7715835"/>
                </a:cubicBezTo>
                <a:cubicBezTo>
                  <a:pt x="11629639" y="7715835"/>
                  <a:pt x="11652134" y="7715835"/>
                  <a:pt x="11674628" y="7738396"/>
                </a:cubicBezTo>
                <a:cubicBezTo>
                  <a:pt x="11719617" y="7760956"/>
                  <a:pt x="11742112" y="7783517"/>
                  <a:pt x="11764606" y="7806078"/>
                </a:cubicBezTo>
                <a:cubicBezTo>
                  <a:pt x="11697123" y="7783517"/>
                  <a:pt x="11652134" y="7760956"/>
                  <a:pt x="11607145" y="7738396"/>
                </a:cubicBezTo>
                <a:cubicBezTo>
                  <a:pt x="11562156" y="7715835"/>
                  <a:pt x="11562156" y="7715835"/>
                  <a:pt x="11562156" y="7693274"/>
                </a:cubicBezTo>
                <a:cubicBezTo>
                  <a:pt x="11427189" y="7625591"/>
                  <a:pt x="11247233" y="7535347"/>
                  <a:pt x="11044783" y="7445104"/>
                </a:cubicBezTo>
                <a:cubicBezTo>
                  <a:pt x="11044783" y="7467665"/>
                  <a:pt x="11134761" y="7512786"/>
                  <a:pt x="11157256" y="7535347"/>
                </a:cubicBezTo>
                <a:cubicBezTo>
                  <a:pt x="11269728" y="7580469"/>
                  <a:pt x="11247233" y="7603030"/>
                  <a:pt x="11382200" y="7670713"/>
                </a:cubicBezTo>
                <a:cubicBezTo>
                  <a:pt x="11404695" y="7670713"/>
                  <a:pt x="11449684" y="7670713"/>
                  <a:pt x="11472178" y="7693274"/>
                </a:cubicBezTo>
                <a:lnTo>
                  <a:pt x="11449684" y="7693274"/>
                </a:lnTo>
                <a:cubicBezTo>
                  <a:pt x="11449684" y="7715835"/>
                  <a:pt x="11494673" y="7738396"/>
                  <a:pt x="11517167" y="7760956"/>
                </a:cubicBezTo>
                <a:cubicBezTo>
                  <a:pt x="11562156" y="7783517"/>
                  <a:pt x="11629639" y="7806078"/>
                  <a:pt x="11629639" y="7828639"/>
                </a:cubicBezTo>
                <a:cubicBezTo>
                  <a:pt x="11697123" y="7851200"/>
                  <a:pt x="11719617" y="7873761"/>
                  <a:pt x="11787101" y="7896322"/>
                </a:cubicBezTo>
                <a:cubicBezTo>
                  <a:pt x="11809595" y="7918883"/>
                  <a:pt x="11809595" y="7918883"/>
                  <a:pt x="11809595" y="7918883"/>
                </a:cubicBezTo>
                <a:cubicBezTo>
                  <a:pt x="11832090" y="7941444"/>
                  <a:pt x="11899573" y="7964005"/>
                  <a:pt x="11877078" y="7986566"/>
                </a:cubicBezTo>
                <a:cubicBezTo>
                  <a:pt x="11922067" y="7986566"/>
                  <a:pt x="11944562" y="8009127"/>
                  <a:pt x="11967056" y="8031687"/>
                </a:cubicBezTo>
                <a:cubicBezTo>
                  <a:pt x="12017669" y="8048608"/>
                  <a:pt x="12055629" y="8065529"/>
                  <a:pt x="12071445" y="8082449"/>
                </a:cubicBezTo>
                <a:lnTo>
                  <a:pt x="12079528" y="8099368"/>
                </a:lnTo>
                <a:lnTo>
                  <a:pt x="12079525" y="8099368"/>
                </a:lnTo>
                <a:lnTo>
                  <a:pt x="12026807" y="8072932"/>
                </a:lnTo>
                <a:cubicBezTo>
                  <a:pt x="11986739" y="8052838"/>
                  <a:pt x="11978304" y="8048608"/>
                  <a:pt x="11944562" y="8031687"/>
                </a:cubicBezTo>
                <a:cubicBezTo>
                  <a:pt x="11944562" y="8009127"/>
                  <a:pt x="11944562" y="8009127"/>
                  <a:pt x="11922067" y="8009127"/>
                </a:cubicBezTo>
                <a:cubicBezTo>
                  <a:pt x="11922067" y="8009127"/>
                  <a:pt x="11899573" y="8009127"/>
                  <a:pt x="11899573" y="8009127"/>
                </a:cubicBezTo>
                <a:cubicBezTo>
                  <a:pt x="11899573" y="8009127"/>
                  <a:pt x="11899573" y="8031687"/>
                  <a:pt x="11899573" y="8031687"/>
                </a:cubicBezTo>
                <a:cubicBezTo>
                  <a:pt x="11944562" y="8054248"/>
                  <a:pt x="11989551" y="8054248"/>
                  <a:pt x="11989551" y="8076809"/>
                </a:cubicBezTo>
                <a:cubicBezTo>
                  <a:pt x="11922067" y="8054248"/>
                  <a:pt x="11899573" y="8054248"/>
                  <a:pt x="11877078" y="8031687"/>
                </a:cubicBezTo>
                <a:cubicBezTo>
                  <a:pt x="11809595" y="7986566"/>
                  <a:pt x="11764606" y="7964005"/>
                  <a:pt x="11697123" y="7918883"/>
                </a:cubicBezTo>
                <a:cubicBezTo>
                  <a:pt x="11697123" y="7918883"/>
                  <a:pt x="11674628" y="7918883"/>
                  <a:pt x="11674628" y="7918883"/>
                </a:cubicBezTo>
                <a:cubicBezTo>
                  <a:pt x="11652134" y="7896322"/>
                  <a:pt x="11629639" y="7873761"/>
                  <a:pt x="11584650" y="7873761"/>
                </a:cubicBezTo>
                <a:cubicBezTo>
                  <a:pt x="11517167" y="7851200"/>
                  <a:pt x="11449684" y="7851200"/>
                  <a:pt x="11382200" y="7828639"/>
                </a:cubicBezTo>
                <a:cubicBezTo>
                  <a:pt x="11359706" y="7806078"/>
                  <a:pt x="11404695" y="7806078"/>
                  <a:pt x="11404695" y="7806078"/>
                </a:cubicBezTo>
                <a:cubicBezTo>
                  <a:pt x="11449684" y="7760956"/>
                  <a:pt x="11359706" y="7693274"/>
                  <a:pt x="11202244" y="7648152"/>
                </a:cubicBezTo>
                <a:cubicBezTo>
                  <a:pt x="11044783" y="7580469"/>
                  <a:pt x="11044783" y="7557908"/>
                  <a:pt x="11022289" y="7535347"/>
                </a:cubicBezTo>
                <a:cubicBezTo>
                  <a:pt x="10954805" y="7490225"/>
                  <a:pt x="10909816" y="7467665"/>
                  <a:pt x="10864827" y="7445104"/>
                </a:cubicBezTo>
                <a:cubicBezTo>
                  <a:pt x="10864827" y="7422543"/>
                  <a:pt x="10842333" y="7422543"/>
                  <a:pt x="10842333" y="7422543"/>
                </a:cubicBezTo>
                <a:cubicBezTo>
                  <a:pt x="10774850" y="7399982"/>
                  <a:pt x="10707366" y="7354860"/>
                  <a:pt x="10684872" y="7332299"/>
                </a:cubicBezTo>
                <a:cubicBezTo>
                  <a:pt x="10639883" y="7332299"/>
                  <a:pt x="10617388" y="7309738"/>
                  <a:pt x="10594894" y="7287177"/>
                </a:cubicBezTo>
                <a:cubicBezTo>
                  <a:pt x="10347455" y="7151812"/>
                  <a:pt x="10100016" y="7039007"/>
                  <a:pt x="9852576" y="6903642"/>
                </a:cubicBezTo>
                <a:cubicBezTo>
                  <a:pt x="9807588" y="6881081"/>
                  <a:pt x="9762599" y="6835959"/>
                  <a:pt x="9672621" y="6835959"/>
                </a:cubicBezTo>
                <a:cubicBezTo>
                  <a:pt x="9650126" y="6858520"/>
                  <a:pt x="9695115" y="6881081"/>
                  <a:pt x="9650126" y="6881081"/>
                </a:cubicBezTo>
                <a:cubicBezTo>
                  <a:pt x="9695115" y="6903642"/>
                  <a:pt x="9740104" y="6926202"/>
                  <a:pt x="9762599" y="6948763"/>
                </a:cubicBezTo>
                <a:cubicBezTo>
                  <a:pt x="9717610" y="6926202"/>
                  <a:pt x="9672621" y="6903642"/>
                  <a:pt x="9650126" y="6903642"/>
                </a:cubicBezTo>
                <a:cubicBezTo>
                  <a:pt x="9627632" y="6903642"/>
                  <a:pt x="9605137" y="6903642"/>
                  <a:pt x="9605137" y="6903642"/>
                </a:cubicBezTo>
                <a:lnTo>
                  <a:pt x="9582643" y="6903642"/>
                </a:lnTo>
                <a:cubicBezTo>
                  <a:pt x="9560148" y="6926202"/>
                  <a:pt x="9762599" y="6971324"/>
                  <a:pt x="9560148" y="6926202"/>
                </a:cubicBezTo>
                <a:cubicBezTo>
                  <a:pt x="9560148" y="6926202"/>
                  <a:pt x="9447676" y="6926202"/>
                  <a:pt x="9447676" y="6948763"/>
                </a:cubicBezTo>
                <a:cubicBezTo>
                  <a:pt x="9515159" y="6971324"/>
                  <a:pt x="9492665" y="6993885"/>
                  <a:pt x="9582643" y="7016446"/>
                </a:cubicBezTo>
                <a:cubicBezTo>
                  <a:pt x="9695115" y="7061568"/>
                  <a:pt x="9627632" y="7016446"/>
                  <a:pt x="9672621" y="7016446"/>
                </a:cubicBezTo>
                <a:cubicBezTo>
                  <a:pt x="9762599" y="7039007"/>
                  <a:pt x="9762599" y="7084129"/>
                  <a:pt x="9807588" y="7106690"/>
                </a:cubicBezTo>
                <a:cubicBezTo>
                  <a:pt x="9650126" y="7061568"/>
                  <a:pt x="9627632" y="7061568"/>
                  <a:pt x="9582643" y="7084129"/>
                </a:cubicBezTo>
                <a:cubicBezTo>
                  <a:pt x="9627632" y="7106690"/>
                  <a:pt x="9740104" y="7151812"/>
                  <a:pt x="9717610" y="7174373"/>
                </a:cubicBezTo>
                <a:cubicBezTo>
                  <a:pt x="9650126" y="7129251"/>
                  <a:pt x="9560148" y="7106690"/>
                  <a:pt x="9537654" y="7084129"/>
                </a:cubicBezTo>
                <a:cubicBezTo>
                  <a:pt x="9402687" y="6993885"/>
                  <a:pt x="9200237" y="6926202"/>
                  <a:pt x="9087765" y="6858520"/>
                </a:cubicBezTo>
                <a:cubicBezTo>
                  <a:pt x="9020281" y="6835959"/>
                  <a:pt x="8952798" y="6790837"/>
                  <a:pt x="8907809" y="6768276"/>
                </a:cubicBezTo>
                <a:cubicBezTo>
                  <a:pt x="8705359" y="6678032"/>
                  <a:pt x="8480414" y="6565228"/>
                  <a:pt x="8255470" y="6474984"/>
                </a:cubicBezTo>
                <a:cubicBezTo>
                  <a:pt x="8120503" y="6407301"/>
                  <a:pt x="7963041" y="6339619"/>
                  <a:pt x="7828075" y="6294497"/>
                </a:cubicBezTo>
                <a:cubicBezTo>
                  <a:pt x="7693108" y="6204253"/>
                  <a:pt x="7535647" y="6136570"/>
                  <a:pt x="7400680" y="6068888"/>
                </a:cubicBezTo>
                <a:lnTo>
                  <a:pt x="7386609" y="6063622"/>
                </a:lnTo>
                <a:lnTo>
                  <a:pt x="7381700" y="6059370"/>
                </a:lnTo>
                <a:cubicBezTo>
                  <a:pt x="7379591" y="6056197"/>
                  <a:pt x="7378185" y="6051967"/>
                  <a:pt x="7378185" y="6046327"/>
                </a:cubicBezTo>
                <a:cubicBezTo>
                  <a:pt x="7378185" y="6051967"/>
                  <a:pt x="7378185" y="6056197"/>
                  <a:pt x="7378537" y="6059370"/>
                </a:cubicBezTo>
                <a:lnTo>
                  <a:pt x="7379061" y="6060797"/>
                </a:lnTo>
                <a:lnTo>
                  <a:pt x="7212289" y="5998385"/>
                </a:lnTo>
                <a:cubicBezTo>
                  <a:pt x="7153241" y="5973004"/>
                  <a:pt x="7097005" y="5944802"/>
                  <a:pt x="7040768" y="5910961"/>
                </a:cubicBezTo>
                <a:cubicBezTo>
                  <a:pt x="7018274" y="5910961"/>
                  <a:pt x="6995779" y="5910961"/>
                  <a:pt x="6973285" y="5910961"/>
                </a:cubicBezTo>
                <a:cubicBezTo>
                  <a:pt x="6995779" y="5933522"/>
                  <a:pt x="7040768" y="5933522"/>
                  <a:pt x="7063263" y="5956083"/>
                </a:cubicBezTo>
                <a:cubicBezTo>
                  <a:pt x="7198230" y="6023766"/>
                  <a:pt x="7355691" y="6091448"/>
                  <a:pt x="7490658" y="6159131"/>
                </a:cubicBezTo>
                <a:cubicBezTo>
                  <a:pt x="7535647" y="6181692"/>
                  <a:pt x="7603130" y="6226814"/>
                  <a:pt x="7670613" y="6249375"/>
                </a:cubicBezTo>
                <a:cubicBezTo>
                  <a:pt x="7783086" y="6294497"/>
                  <a:pt x="7828075" y="6362179"/>
                  <a:pt x="7963041" y="6407301"/>
                </a:cubicBezTo>
                <a:cubicBezTo>
                  <a:pt x="8053019" y="6452423"/>
                  <a:pt x="8075514" y="6497545"/>
                  <a:pt x="8210481" y="6520106"/>
                </a:cubicBezTo>
                <a:cubicBezTo>
                  <a:pt x="8232975" y="6542667"/>
                  <a:pt x="8255470" y="6565228"/>
                  <a:pt x="8300458" y="6565228"/>
                </a:cubicBezTo>
                <a:cubicBezTo>
                  <a:pt x="8390436" y="6632911"/>
                  <a:pt x="8547897" y="6678032"/>
                  <a:pt x="8637875" y="6745715"/>
                </a:cubicBezTo>
                <a:cubicBezTo>
                  <a:pt x="8660370" y="6790837"/>
                  <a:pt x="8592886" y="6790837"/>
                  <a:pt x="8637875" y="6813398"/>
                </a:cubicBezTo>
                <a:cubicBezTo>
                  <a:pt x="8637875" y="6813398"/>
                  <a:pt x="8637875" y="6813398"/>
                  <a:pt x="8660370" y="6835959"/>
                </a:cubicBezTo>
                <a:cubicBezTo>
                  <a:pt x="8727853" y="6835959"/>
                  <a:pt x="8795337" y="6813398"/>
                  <a:pt x="8885314" y="6881081"/>
                </a:cubicBezTo>
                <a:cubicBezTo>
                  <a:pt x="8907809" y="6881081"/>
                  <a:pt x="8952798" y="6903642"/>
                  <a:pt x="8975292" y="6926202"/>
                </a:cubicBezTo>
                <a:cubicBezTo>
                  <a:pt x="9065270" y="6948763"/>
                  <a:pt x="9132754" y="7016446"/>
                  <a:pt x="9222731" y="6971324"/>
                </a:cubicBezTo>
                <a:cubicBezTo>
                  <a:pt x="9222731" y="6971324"/>
                  <a:pt x="9312709" y="6971324"/>
                  <a:pt x="9357698" y="6993885"/>
                </a:cubicBezTo>
                <a:cubicBezTo>
                  <a:pt x="9425181" y="7027727"/>
                  <a:pt x="9353480" y="7023497"/>
                  <a:pt x="9322902" y="7019266"/>
                </a:cubicBezTo>
                <a:lnTo>
                  <a:pt x="9315159" y="7017905"/>
                </a:lnTo>
                <a:lnTo>
                  <a:pt x="9312709" y="7016446"/>
                </a:lnTo>
                <a:cubicBezTo>
                  <a:pt x="9309897" y="7016446"/>
                  <a:pt x="9309897" y="7016799"/>
                  <a:pt x="9311874" y="7017327"/>
                </a:cubicBezTo>
                <a:lnTo>
                  <a:pt x="9315159" y="7017905"/>
                </a:lnTo>
                <a:lnTo>
                  <a:pt x="9335203" y="7029842"/>
                </a:lnTo>
                <a:cubicBezTo>
                  <a:pt x="9347857" y="7040417"/>
                  <a:pt x="9335204" y="7044647"/>
                  <a:pt x="9335204" y="7061568"/>
                </a:cubicBezTo>
                <a:cubicBezTo>
                  <a:pt x="9312709" y="7061568"/>
                  <a:pt x="9290215" y="7061568"/>
                  <a:pt x="9290215" y="7039007"/>
                </a:cubicBezTo>
                <a:cubicBezTo>
                  <a:pt x="9267720" y="7039007"/>
                  <a:pt x="9290215" y="7039007"/>
                  <a:pt x="9290215" y="7016446"/>
                </a:cubicBezTo>
                <a:cubicBezTo>
                  <a:pt x="9155248" y="7016446"/>
                  <a:pt x="9042776" y="7016446"/>
                  <a:pt x="8930303" y="6948763"/>
                </a:cubicBezTo>
                <a:cubicBezTo>
                  <a:pt x="8907809" y="6926202"/>
                  <a:pt x="8840325" y="6903642"/>
                  <a:pt x="8795337" y="6903642"/>
                </a:cubicBezTo>
                <a:cubicBezTo>
                  <a:pt x="8975292" y="6993885"/>
                  <a:pt x="9177742" y="7084129"/>
                  <a:pt x="9357698" y="7196933"/>
                </a:cubicBezTo>
                <a:cubicBezTo>
                  <a:pt x="9380193" y="7196933"/>
                  <a:pt x="9380193" y="7219494"/>
                  <a:pt x="9425182" y="7219494"/>
                </a:cubicBezTo>
                <a:cubicBezTo>
                  <a:pt x="9470171" y="7219494"/>
                  <a:pt x="9470171" y="7196933"/>
                  <a:pt x="9425182" y="7174373"/>
                </a:cubicBezTo>
                <a:cubicBezTo>
                  <a:pt x="9380193" y="7151812"/>
                  <a:pt x="9357698" y="7151812"/>
                  <a:pt x="9335204" y="7129251"/>
                </a:cubicBezTo>
                <a:cubicBezTo>
                  <a:pt x="9312709" y="7106690"/>
                  <a:pt x="9290215" y="7084129"/>
                  <a:pt x="9312709" y="7084129"/>
                </a:cubicBezTo>
                <a:cubicBezTo>
                  <a:pt x="9357698" y="7106690"/>
                  <a:pt x="9380193" y="7106690"/>
                  <a:pt x="9380193" y="7129251"/>
                </a:cubicBezTo>
                <a:cubicBezTo>
                  <a:pt x="9402687" y="7151812"/>
                  <a:pt x="9447676" y="7151812"/>
                  <a:pt x="9470171" y="7174373"/>
                </a:cubicBezTo>
                <a:cubicBezTo>
                  <a:pt x="9515159" y="7196933"/>
                  <a:pt x="9560148" y="7219494"/>
                  <a:pt x="9605137" y="7242055"/>
                </a:cubicBezTo>
                <a:cubicBezTo>
                  <a:pt x="9695115" y="7242055"/>
                  <a:pt x="9740104" y="7287177"/>
                  <a:pt x="9717610" y="7287177"/>
                </a:cubicBezTo>
                <a:cubicBezTo>
                  <a:pt x="9650126" y="7309738"/>
                  <a:pt x="9785093" y="7354860"/>
                  <a:pt x="9875071" y="7399982"/>
                </a:cubicBezTo>
                <a:cubicBezTo>
                  <a:pt x="9920060" y="7422543"/>
                  <a:pt x="9987543" y="7422543"/>
                  <a:pt x="9987543" y="7445104"/>
                </a:cubicBezTo>
                <a:cubicBezTo>
                  <a:pt x="10032532" y="7467665"/>
                  <a:pt x="10100016" y="7512786"/>
                  <a:pt x="10122510" y="7535347"/>
                </a:cubicBezTo>
                <a:cubicBezTo>
                  <a:pt x="10167499" y="7557908"/>
                  <a:pt x="10279971" y="7625591"/>
                  <a:pt x="10234982" y="7648152"/>
                </a:cubicBezTo>
                <a:cubicBezTo>
                  <a:pt x="10324960" y="7670713"/>
                  <a:pt x="10414938" y="7715835"/>
                  <a:pt x="10482422" y="7760956"/>
                </a:cubicBezTo>
                <a:cubicBezTo>
                  <a:pt x="10549905" y="7783517"/>
                  <a:pt x="10617388" y="7828639"/>
                  <a:pt x="10639883" y="7851200"/>
                </a:cubicBezTo>
                <a:cubicBezTo>
                  <a:pt x="10527410" y="7828639"/>
                  <a:pt x="10504916" y="7783517"/>
                  <a:pt x="10459927" y="7760956"/>
                </a:cubicBezTo>
                <a:cubicBezTo>
                  <a:pt x="10324960" y="7693274"/>
                  <a:pt x="10167499" y="7625591"/>
                  <a:pt x="10077521" y="7580469"/>
                </a:cubicBezTo>
                <a:cubicBezTo>
                  <a:pt x="10055027" y="7557908"/>
                  <a:pt x="10032532" y="7557908"/>
                  <a:pt x="10010038" y="7535347"/>
                </a:cubicBezTo>
                <a:cubicBezTo>
                  <a:pt x="9987543" y="7535347"/>
                  <a:pt x="9942554" y="7512786"/>
                  <a:pt x="9920060" y="7512786"/>
                </a:cubicBezTo>
                <a:cubicBezTo>
                  <a:pt x="9987543" y="7512786"/>
                  <a:pt x="10010038" y="7535347"/>
                  <a:pt x="10032532" y="7535347"/>
                </a:cubicBezTo>
                <a:cubicBezTo>
                  <a:pt x="10077521" y="7557908"/>
                  <a:pt x="10122510" y="7557908"/>
                  <a:pt x="10077521" y="7535347"/>
                </a:cubicBezTo>
                <a:cubicBezTo>
                  <a:pt x="10032532" y="7512786"/>
                  <a:pt x="9987543" y="7490225"/>
                  <a:pt x="9965049" y="7467665"/>
                </a:cubicBezTo>
                <a:cubicBezTo>
                  <a:pt x="9942554" y="7467665"/>
                  <a:pt x="9942554" y="7467665"/>
                  <a:pt x="9942554" y="7467665"/>
                </a:cubicBezTo>
                <a:cubicBezTo>
                  <a:pt x="9807588" y="7422543"/>
                  <a:pt x="9650126" y="7399982"/>
                  <a:pt x="9582643" y="7332299"/>
                </a:cubicBezTo>
                <a:cubicBezTo>
                  <a:pt x="9492665" y="7309738"/>
                  <a:pt x="9470171" y="7287177"/>
                  <a:pt x="9470171" y="7264616"/>
                </a:cubicBezTo>
                <a:cubicBezTo>
                  <a:pt x="9402687" y="7242055"/>
                  <a:pt x="9357698" y="7219494"/>
                  <a:pt x="9290215" y="7196933"/>
                </a:cubicBezTo>
                <a:cubicBezTo>
                  <a:pt x="9222731" y="7129251"/>
                  <a:pt x="9042776" y="7061568"/>
                  <a:pt x="8930303" y="6993885"/>
                </a:cubicBezTo>
                <a:cubicBezTo>
                  <a:pt x="8930303" y="6993885"/>
                  <a:pt x="8907809" y="6993885"/>
                  <a:pt x="8907809" y="6993885"/>
                </a:cubicBezTo>
                <a:cubicBezTo>
                  <a:pt x="8930303" y="7016446"/>
                  <a:pt x="8952798" y="7016446"/>
                  <a:pt x="8997787" y="7039007"/>
                </a:cubicBezTo>
                <a:cubicBezTo>
                  <a:pt x="8997787" y="7039007"/>
                  <a:pt x="8975292" y="7039007"/>
                  <a:pt x="8975292" y="7039007"/>
                </a:cubicBezTo>
                <a:cubicBezTo>
                  <a:pt x="8952798" y="7016446"/>
                  <a:pt x="8907809" y="7016446"/>
                  <a:pt x="8862820" y="6993885"/>
                </a:cubicBezTo>
                <a:cubicBezTo>
                  <a:pt x="8795337" y="6948763"/>
                  <a:pt x="8750348" y="6926202"/>
                  <a:pt x="8682864" y="6903642"/>
                </a:cubicBezTo>
                <a:cubicBezTo>
                  <a:pt x="8615381" y="6881081"/>
                  <a:pt x="8592886" y="6858520"/>
                  <a:pt x="8570392" y="6835959"/>
                </a:cubicBezTo>
                <a:cubicBezTo>
                  <a:pt x="8660370" y="6858520"/>
                  <a:pt x="8682864" y="6881081"/>
                  <a:pt x="8705359" y="6903642"/>
                </a:cubicBezTo>
                <a:cubicBezTo>
                  <a:pt x="8750348" y="6903642"/>
                  <a:pt x="8772842" y="6926202"/>
                  <a:pt x="8840325" y="6948763"/>
                </a:cubicBezTo>
                <a:cubicBezTo>
                  <a:pt x="8750348" y="6903642"/>
                  <a:pt x="8660370" y="6858520"/>
                  <a:pt x="8547897" y="6813398"/>
                </a:cubicBezTo>
                <a:cubicBezTo>
                  <a:pt x="8480414" y="6768276"/>
                  <a:pt x="8457920" y="6745715"/>
                  <a:pt x="8345447" y="6723154"/>
                </a:cubicBezTo>
                <a:cubicBezTo>
                  <a:pt x="8210481" y="6700593"/>
                  <a:pt x="8165492" y="6655471"/>
                  <a:pt x="8120503" y="6632911"/>
                </a:cubicBezTo>
                <a:cubicBezTo>
                  <a:pt x="8053019" y="6587789"/>
                  <a:pt x="7985536" y="6542667"/>
                  <a:pt x="7850569" y="6520106"/>
                </a:cubicBezTo>
                <a:lnTo>
                  <a:pt x="7862076" y="6534013"/>
                </a:lnTo>
                <a:lnTo>
                  <a:pt x="7827020" y="6514466"/>
                </a:lnTo>
                <a:cubicBezTo>
                  <a:pt x="7731067" y="6463703"/>
                  <a:pt x="7625624" y="6412941"/>
                  <a:pt x="7558141" y="6362179"/>
                </a:cubicBezTo>
                <a:cubicBezTo>
                  <a:pt x="7513152" y="6339619"/>
                  <a:pt x="7468163" y="6339619"/>
                  <a:pt x="7423174" y="6317058"/>
                </a:cubicBezTo>
                <a:cubicBezTo>
                  <a:pt x="7153241" y="6204253"/>
                  <a:pt x="6928296" y="6091448"/>
                  <a:pt x="6725846" y="6001205"/>
                </a:cubicBezTo>
                <a:cubicBezTo>
                  <a:pt x="6523396" y="5910961"/>
                  <a:pt x="6320945" y="5798156"/>
                  <a:pt x="6096001" y="5707913"/>
                </a:cubicBezTo>
                <a:cubicBezTo>
                  <a:pt x="6118495" y="5753035"/>
                  <a:pt x="6275956" y="5798156"/>
                  <a:pt x="6343440" y="5843278"/>
                </a:cubicBezTo>
                <a:cubicBezTo>
                  <a:pt x="6500901" y="5910961"/>
                  <a:pt x="6703351" y="6001205"/>
                  <a:pt x="6860813" y="6091448"/>
                </a:cubicBezTo>
                <a:cubicBezTo>
                  <a:pt x="6905802" y="6091448"/>
                  <a:pt x="6973285" y="6114009"/>
                  <a:pt x="6928296" y="6136570"/>
                </a:cubicBezTo>
                <a:cubicBezTo>
                  <a:pt x="6928296" y="6136570"/>
                  <a:pt x="6905802" y="6136570"/>
                  <a:pt x="6883307" y="6136570"/>
                </a:cubicBezTo>
                <a:cubicBezTo>
                  <a:pt x="6815824" y="6114009"/>
                  <a:pt x="6770835" y="6091448"/>
                  <a:pt x="6748340" y="6091448"/>
                </a:cubicBezTo>
                <a:cubicBezTo>
                  <a:pt x="6731469" y="6057607"/>
                  <a:pt x="6689292" y="6036456"/>
                  <a:pt x="6640789" y="6027996"/>
                </a:cubicBezTo>
                <a:lnTo>
                  <a:pt x="6613373" y="6025672"/>
                </a:lnTo>
                <a:lnTo>
                  <a:pt x="6613373" y="6023766"/>
                </a:lnTo>
                <a:cubicBezTo>
                  <a:pt x="6613373" y="6023766"/>
                  <a:pt x="6590879" y="6023766"/>
                  <a:pt x="6590879" y="6023766"/>
                </a:cubicBezTo>
                <a:lnTo>
                  <a:pt x="6613373" y="6025672"/>
                </a:lnTo>
                <a:lnTo>
                  <a:pt x="6613373" y="6036809"/>
                </a:lnTo>
                <a:cubicBezTo>
                  <a:pt x="6613373" y="6046327"/>
                  <a:pt x="6613373" y="6046327"/>
                  <a:pt x="6613373" y="6046327"/>
                </a:cubicBezTo>
                <a:cubicBezTo>
                  <a:pt x="6500901" y="6001205"/>
                  <a:pt x="6410923" y="5933522"/>
                  <a:pt x="6298451" y="5888400"/>
                </a:cubicBezTo>
                <a:cubicBezTo>
                  <a:pt x="6275956" y="5888400"/>
                  <a:pt x="6253462" y="5865839"/>
                  <a:pt x="6230968" y="5865839"/>
                </a:cubicBezTo>
                <a:cubicBezTo>
                  <a:pt x="6230968" y="5865839"/>
                  <a:pt x="6208473" y="5865839"/>
                  <a:pt x="6185979" y="5865839"/>
                </a:cubicBezTo>
                <a:cubicBezTo>
                  <a:pt x="6208473" y="5865839"/>
                  <a:pt x="6230968" y="5888400"/>
                  <a:pt x="6208473" y="5888400"/>
                </a:cubicBezTo>
                <a:cubicBezTo>
                  <a:pt x="6185979" y="5888400"/>
                  <a:pt x="6163484" y="5865839"/>
                  <a:pt x="6140990" y="5865839"/>
                </a:cubicBezTo>
                <a:cubicBezTo>
                  <a:pt x="6118495" y="5843278"/>
                  <a:pt x="6051012" y="5820717"/>
                  <a:pt x="5961034" y="5798156"/>
                </a:cubicBezTo>
                <a:cubicBezTo>
                  <a:pt x="5938539" y="5798156"/>
                  <a:pt x="5916046" y="5775596"/>
                  <a:pt x="5893551" y="5775596"/>
                </a:cubicBezTo>
                <a:cubicBezTo>
                  <a:pt x="5871056" y="5775596"/>
                  <a:pt x="5848562" y="5775596"/>
                  <a:pt x="5848562" y="5775596"/>
                </a:cubicBezTo>
                <a:cubicBezTo>
                  <a:pt x="5893551" y="5798156"/>
                  <a:pt x="5961034" y="5820717"/>
                  <a:pt x="6028517" y="5865839"/>
                </a:cubicBezTo>
                <a:cubicBezTo>
                  <a:pt x="6028517" y="5843278"/>
                  <a:pt x="6028517" y="5843278"/>
                  <a:pt x="6073506" y="5843278"/>
                </a:cubicBezTo>
                <a:cubicBezTo>
                  <a:pt x="6118495" y="5865839"/>
                  <a:pt x="6118495" y="5888400"/>
                  <a:pt x="6118495" y="5888400"/>
                </a:cubicBezTo>
                <a:cubicBezTo>
                  <a:pt x="6140990" y="5910961"/>
                  <a:pt x="6185979" y="5910961"/>
                  <a:pt x="6230968" y="5933522"/>
                </a:cubicBezTo>
                <a:cubicBezTo>
                  <a:pt x="6320945" y="5956083"/>
                  <a:pt x="6343440" y="6001205"/>
                  <a:pt x="6478407" y="6046327"/>
                </a:cubicBezTo>
                <a:cubicBezTo>
                  <a:pt x="6433418" y="6023766"/>
                  <a:pt x="6410923" y="6001205"/>
                  <a:pt x="6365934" y="5978644"/>
                </a:cubicBezTo>
                <a:cubicBezTo>
                  <a:pt x="6320945" y="5956083"/>
                  <a:pt x="6253462" y="5933522"/>
                  <a:pt x="6208473" y="5910961"/>
                </a:cubicBezTo>
                <a:cubicBezTo>
                  <a:pt x="6320945" y="5933522"/>
                  <a:pt x="6365934" y="5956083"/>
                  <a:pt x="6388429" y="5978644"/>
                </a:cubicBezTo>
                <a:cubicBezTo>
                  <a:pt x="6523396" y="6046327"/>
                  <a:pt x="6658362" y="6114009"/>
                  <a:pt x="6770835" y="6159131"/>
                </a:cubicBezTo>
                <a:cubicBezTo>
                  <a:pt x="6838318" y="6204253"/>
                  <a:pt x="6973285" y="6249375"/>
                  <a:pt x="6995779" y="6271936"/>
                </a:cubicBezTo>
                <a:cubicBezTo>
                  <a:pt x="7153241" y="6317058"/>
                  <a:pt x="7198230" y="6339619"/>
                  <a:pt x="7243219" y="6384740"/>
                </a:cubicBezTo>
                <a:cubicBezTo>
                  <a:pt x="7265713" y="6407301"/>
                  <a:pt x="7288207" y="6407301"/>
                  <a:pt x="7333196" y="6429862"/>
                </a:cubicBezTo>
                <a:cubicBezTo>
                  <a:pt x="7378185" y="6452423"/>
                  <a:pt x="7423174" y="6474984"/>
                  <a:pt x="7400680" y="6474984"/>
                </a:cubicBezTo>
                <a:cubicBezTo>
                  <a:pt x="7400680" y="6497545"/>
                  <a:pt x="7310702" y="6474984"/>
                  <a:pt x="7288207" y="6474984"/>
                </a:cubicBezTo>
                <a:cubicBezTo>
                  <a:pt x="7265713" y="6474984"/>
                  <a:pt x="7355691" y="6497545"/>
                  <a:pt x="7310702" y="6520106"/>
                </a:cubicBezTo>
                <a:cubicBezTo>
                  <a:pt x="7310702" y="6520106"/>
                  <a:pt x="7333196" y="6520106"/>
                  <a:pt x="7355691" y="6542667"/>
                </a:cubicBezTo>
                <a:cubicBezTo>
                  <a:pt x="7400680" y="6542667"/>
                  <a:pt x="7423174" y="6565228"/>
                  <a:pt x="7423174" y="6565228"/>
                </a:cubicBezTo>
                <a:cubicBezTo>
                  <a:pt x="7445669" y="6587789"/>
                  <a:pt x="7445669" y="6587789"/>
                  <a:pt x="7445669" y="6587789"/>
                </a:cubicBezTo>
                <a:cubicBezTo>
                  <a:pt x="7490658" y="6610350"/>
                  <a:pt x="7513152" y="6610350"/>
                  <a:pt x="7535647" y="6632911"/>
                </a:cubicBezTo>
                <a:cubicBezTo>
                  <a:pt x="7625624" y="6655471"/>
                  <a:pt x="7715602" y="6700593"/>
                  <a:pt x="7738097" y="6745715"/>
                </a:cubicBezTo>
                <a:cubicBezTo>
                  <a:pt x="7760591" y="6745715"/>
                  <a:pt x="7783086" y="6768276"/>
                  <a:pt x="7805580" y="6790837"/>
                </a:cubicBezTo>
                <a:cubicBezTo>
                  <a:pt x="7738097" y="6790837"/>
                  <a:pt x="7693108" y="6768276"/>
                  <a:pt x="7670613" y="6745715"/>
                </a:cubicBezTo>
                <a:cubicBezTo>
                  <a:pt x="7648119" y="6745715"/>
                  <a:pt x="7625624" y="6745715"/>
                  <a:pt x="7580636" y="6723154"/>
                </a:cubicBezTo>
                <a:cubicBezTo>
                  <a:pt x="7535647" y="6745715"/>
                  <a:pt x="7535647" y="6745715"/>
                  <a:pt x="7558141" y="6768276"/>
                </a:cubicBezTo>
                <a:cubicBezTo>
                  <a:pt x="7603130" y="6790837"/>
                  <a:pt x="7648119" y="6813398"/>
                  <a:pt x="7693108" y="6835959"/>
                </a:cubicBezTo>
                <a:cubicBezTo>
                  <a:pt x="7693108" y="6835959"/>
                  <a:pt x="7670613" y="6835959"/>
                  <a:pt x="7670613" y="6835959"/>
                </a:cubicBezTo>
                <a:cubicBezTo>
                  <a:pt x="7625624" y="6813398"/>
                  <a:pt x="7580636" y="6790837"/>
                  <a:pt x="7535647" y="6768276"/>
                </a:cubicBezTo>
                <a:cubicBezTo>
                  <a:pt x="7535647" y="6768276"/>
                  <a:pt x="7513152" y="6745715"/>
                  <a:pt x="7513152" y="6745715"/>
                </a:cubicBezTo>
                <a:cubicBezTo>
                  <a:pt x="7445669" y="6745715"/>
                  <a:pt x="7423174" y="6723154"/>
                  <a:pt x="7423174" y="6700593"/>
                </a:cubicBezTo>
                <a:cubicBezTo>
                  <a:pt x="7423174" y="6700593"/>
                  <a:pt x="7468163" y="6723154"/>
                  <a:pt x="7490658" y="6723154"/>
                </a:cubicBezTo>
                <a:cubicBezTo>
                  <a:pt x="7468163" y="6700593"/>
                  <a:pt x="7445669" y="6700593"/>
                  <a:pt x="7445669" y="6678032"/>
                </a:cubicBezTo>
                <a:cubicBezTo>
                  <a:pt x="7423174" y="6678032"/>
                  <a:pt x="7378185" y="6678032"/>
                  <a:pt x="7355691" y="6678032"/>
                </a:cubicBezTo>
                <a:cubicBezTo>
                  <a:pt x="7310702" y="6678032"/>
                  <a:pt x="7265713" y="6655471"/>
                  <a:pt x="7265713" y="6678032"/>
                </a:cubicBezTo>
                <a:cubicBezTo>
                  <a:pt x="7265713" y="6700593"/>
                  <a:pt x="7333196" y="6700593"/>
                  <a:pt x="7378185" y="6723154"/>
                </a:cubicBezTo>
                <a:cubicBezTo>
                  <a:pt x="7445669" y="6745715"/>
                  <a:pt x="7535647" y="6768276"/>
                  <a:pt x="7513152" y="6813398"/>
                </a:cubicBezTo>
                <a:cubicBezTo>
                  <a:pt x="7423174" y="6768276"/>
                  <a:pt x="7310702" y="6745715"/>
                  <a:pt x="7243219" y="6723154"/>
                </a:cubicBezTo>
                <a:cubicBezTo>
                  <a:pt x="7063263" y="6655471"/>
                  <a:pt x="6950790" y="6565228"/>
                  <a:pt x="6815824" y="6497545"/>
                </a:cubicBezTo>
                <a:cubicBezTo>
                  <a:pt x="6725846" y="6452423"/>
                  <a:pt x="6613373" y="6407301"/>
                  <a:pt x="6500901" y="6362179"/>
                </a:cubicBezTo>
                <a:cubicBezTo>
                  <a:pt x="6388429" y="6317058"/>
                  <a:pt x="6298451" y="6339619"/>
                  <a:pt x="6208473" y="6317058"/>
                </a:cubicBezTo>
                <a:cubicBezTo>
                  <a:pt x="6275956" y="6339619"/>
                  <a:pt x="6365934" y="6384740"/>
                  <a:pt x="6388429" y="6407301"/>
                </a:cubicBezTo>
                <a:cubicBezTo>
                  <a:pt x="6455912" y="6429862"/>
                  <a:pt x="6500901" y="6474984"/>
                  <a:pt x="6568385" y="6497545"/>
                </a:cubicBezTo>
                <a:cubicBezTo>
                  <a:pt x="6703351" y="6565228"/>
                  <a:pt x="6860813" y="6632911"/>
                  <a:pt x="6950790" y="6700593"/>
                </a:cubicBezTo>
                <a:cubicBezTo>
                  <a:pt x="7130746" y="6768276"/>
                  <a:pt x="7220724" y="6835959"/>
                  <a:pt x="7333196" y="6903642"/>
                </a:cubicBezTo>
                <a:cubicBezTo>
                  <a:pt x="7378185" y="6903642"/>
                  <a:pt x="7400680" y="6926202"/>
                  <a:pt x="7423174" y="6948763"/>
                </a:cubicBezTo>
                <a:cubicBezTo>
                  <a:pt x="7445669" y="6948763"/>
                  <a:pt x="7468163" y="6948763"/>
                  <a:pt x="7468163" y="6971324"/>
                </a:cubicBezTo>
                <a:cubicBezTo>
                  <a:pt x="7445669" y="6971324"/>
                  <a:pt x="7423174" y="6948763"/>
                  <a:pt x="7400680" y="6948763"/>
                </a:cubicBezTo>
                <a:cubicBezTo>
                  <a:pt x="7378185" y="6948763"/>
                  <a:pt x="7355691" y="6926202"/>
                  <a:pt x="7355691" y="6926202"/>
                </a:cubicBezTo>
                <a:cubicBezTo>
                  <a:pt x="7355691" y="6926202"/>
                  <a:pt x="7333196" y="6903642"/>
                  <a:pt x="7310702" y="6903642"/>
                </a:cubicBezTo>
                <a:cubicBezTo>
                  <a:pt x="7288207" y="6903642"/>
                  <a:pt x="7265713" y="6881081"/>
                  <a:pt x="7243219" y="6881081"/>
                </a:cubicBezTo>
                <a:cubicBezTo>
                  <a:pt x="7198230" y="6858520"/>
                  <a:pt x="7153241" y="6835959"/>
                  <a:pt x="7130746" y="6813398"/>
                </a:cubicBezTo>
                <a:cubicBezTo>
                  <a:pt x="7063263" y="6768276"/>
                  <a:pt x="6973285" y="6745715"/>
                  <a:pt x="6928296" y="6700593"/>
                </a:cubicBezTo>
                <a:cubicBezTo>
                  <a:pt x="6905802" y="6700593"/>
                  <a:pt x="6883307" y="6678032"/>
                  <a:pt x="6860813" y="6655471"/>
                </a:cubicBezTo>
                <a:cubicBezTo>
                  <a:pt x="6838318" y="6678032"/>
                  <a:pt x="6905802" y="6700593"/>
                  <a:pt x="6883307" y="6700593"/>
                </a:cubicBezTo>
                <a:cubicBezTo>
                  <a:pt x="6838318" y="6700593"/>
                  <a:pt x="6838318" y="6700593"/>
                  <a:pt x="6883307" y="6723154"/>
                </a:cubicBezTo>
                <a:cubicBezTo>
                  <a:pt x="6928296" y="6745715"/>
                  <a:pt x="6928296" y="6745715"/>
                  <a:pt x="6928296" y="6745715"/>
                </a:cubicBezTo>
                <a:cubicBezTo>
                  <a:pt x="6928296" y="6768276"/>
                  <a:pt x="6928296" y="6768276"/>
                  <a:pt x="6950790" y="6768276"/>
                </a:cubicBezTo>
                <a:cubicBezTo>
                  <a:pt x="6973285" y="6768276"/>
                  <a:pt x="7018274" y="6790837"/>
                  <a:pt x="6973285" y="6790837"/>
                </a:cubicBezTo>
                <a:cubicBezTo>
                  <a:pt x="6950790" y="6790837"/>
                  <a:pt x="6950790" y="6790837"/>
                  <a:pt x="6950790" y="6813398"/>
                </a:cubicBezTo>
                <a:cubicBezTo>
                  <a:pt x="6950790" y="6813398"/>
                  <a:pt x="6973285" y="6813398"/>
                  <a:pt x="6973285" y="6813398"/>
                </a:cubicBezTo>
                <a:cubicBezTo>
                  <a:pt x="7063263" y="6813398"/>
                  <a:pt x="7130746" y="6858520"/>
                  <a:pt x="7220724" y="6881081"/>
                </a:cubicBezTo>
                <a:cubicBezTo>
                  <a:pt x="7130746" y="6881081"/>
                  <a:pt x="7130746" y="6881081"/>
                  <a:pt x="7153241" y="6926202"/>
                </a:cubicBezTo>
                <a:cubicBezTo>
                  <a:pt x="7175735" y="6971324"/>
                  <a:pt x="7063263" y="6948763"/>
                  <a:pt x="7018274" y="6926202"/>
                </a:cubicBezTo>
                <a:cubicBezTo>
                  <a:pt x="7018274" y="6948763"/>
                  <a:pt x="7040768" y="6971324"/>
                  <a:pt x="7063263" y="6993885"/>
                </a:cubicBezTo>
                <a:cubicBezTo>
                  <a:pt x="6973285" y="6948763"/>
                  <a:pt x="6883307" y="6926202"/>
                  <a:pt x="6793329" y="6903642"/>
                </a:cubicBezTo>
                <a:cubicBezTo>
                  <a:pt x="6838318" y="6903642"/>
                  <a:pt x="6815824" y="6881081"/>
                  <a:pt x="6883307" y="6881081"/>
                </a:cubicBezTo>
                <a:cubicBezTo>
                  <a:pt x="6928296" y="6881081"/>
                  <a:pt x="6928296" y="6881081"/>
                  <a:pt x="6905802" y="6858520"/>
                </a:cubicBezTo>
                <a:cubicBezTo>
                  <a:pt x="6883307" y="6858520"/>
                  <a:pt x="6838318" y="6858520"/>
                  <a:pt x="6838318" y="6858520"/>
                </a:cubicBezTo>
                <a:cubicBezTo>
                  <a:pt x="6793329" y="6858520"/>
                  <a:pt x="6748340" y="6881081"/>
                  <a:pt x="6658362" y="6835959"/>
                </a:cubicBezTo>
                <a:cubicBezTo>
                  <a:pt x="6568385" y="6813398"/>
                  <a:pt x="6478407" y="6790837"/>
                  <a:pt x="6410923" y="6768276"/>
                </a:cubicBezTo>
                <a:cubicBezTo>
                  <a:pt x="6388429" y="6745715"/>
                  <a:pt x="6343440" y="6723154"/>
                  <a:pt x="6298451" y="6723154"/>
                </a:cubicBezTo>
                <a:cubicBezTo>
                  <a:pt x="6275956" y="6723154"/>
                  <a:pt x="6275956" y="6745715"/>
                  <a:pt x="6298451" y="6745715"/>
                </a:cubicBezTo>
                <a:cubicBezTo>
                  <a:pt x="6298451" y="6768276"/>
                  <a:pt x="6320945" y="6768276"/>
                  <a:pt x="6298451" y="6768276"/>
                </a:cubicBezTo>
                <a:cubicBezTo>
                  <a:pt x="6388429" y="6835959"/>
                  <a:pt x="6523396" y="6903642"/>
                  <a:pt x="6613373" y="6948763"/>
                </a:cubicBezTo>
                <a:cubicBezTo>
                  <a:pt x="6658362" y="6971324"/>
                  <a:pt x="6680857" y="6993885"/>
                  <a:pt x="6725846" y="7016446"/>
                </a:cubicBezTo>
                <a:cubicBezTo>
                  <a:pt x="6815824" y="7061568"/>
                  <a:pt x="6838318" y="7084129"/>
                  <a:pt x="6950790" y="7129251"/>
                </a:cubicBezTo>
                <a:cubicBezTo>
                  <a:pt x="6883307" y="7129251"/>
                  <a:pt x="6860813" y="7106690"/>
                  <a:pt x="6838318" y="7106690"/>
                </a:cubicBezTo>
                <a:cubicBezTo>
                  <a:pt x="6838318" y="7106690"/>
                  <a:pt x="6860813" y="7129251"/>
                  <a:pt x="6838318" y="7129251"/>
                </a:cubicBezTo>
                <a:cubicBezTo>
                  <a:pt x="6793329" y="7106690"/>
                  <a:pt x="6770835" y="7106690"/>
                  <a:pt x="6748340" y="7084129"/>
                </a:cubicBezTo>
                <a:cubicBezTo>
                  <a:pt x="6770835" y="7084129"/>
                  <a:pt x="6793329" y="7084129"/>
                  <a:pt x="6815824" y="7106690"/>
                </a:cubicBezTo>
                <a:cubicBezTo>
                  <a:pt x="6770835" y="7061568"/>
                  <a:pt x="6703351" y="7039007"/>
                  <a:pt x="6680857" y="7016446"/>
                </a:cubicBezTo>
                <a:cubicBezTo>
                  <a:pt x="6590879" y="6948763"/>
                  <a:pt x="6433418" y="6881081"/>
                  <a:pt x="6298451" y="6813398"/>
                </a:cubicBezTo>
                <a:cubicBezTo>
                  <a:pt x="6163484" y="6768276"/>
                  <a:pt x="6051012" y="6700593"/>
                  <a:pt x="5916046" y="6632911"/>
                </a:cubicBezTo>
                <a:cubicBezTo>
                  <a:pt x="5893551" y="6632911"/>
                  <a:pt x="5893551" y="6632911"/>
                  <a:pt x="5871056" y="6610350"/>
                </a:cubicBezTo>
                <a:cubicBezTo>
                  <a:pt x="5848562" y="6610350"/>
                  <a:pt x="5803573" y="6587789"/>
                  <a:pt x="5781078" y="6587789"/>
                </a:cubicBezTo>
                <a:cubicBezTo>
                  <a:pt x="5533639" y="6474984"/>
                  <a:pt x="5308694" y="6362179"/>
                  <a:pt x="5061256" y="6226814"/>
                </a:cubicBezTo>
                <a:cubicBezTo>
                  <a:pt x="4903794" y="6181692"/>
                  <a:pt x="4813816" y="6114009"/>
                  <a:pt x="4678849" y="6068888"/>
                </a:cubicBezTo>
                <a:cubicBezTo>
                  <a:pt x="4656355" y="6091448"/>
                  <a:pt x="4723838" y="6114009"/>
                  <a:pt x="4768827" y="6136570"/>
                </a:cubicBezTo>
                <a:cubicBezTo>
                  <a:pt x="4768827" y="6136570"/>
                  <a:pt x="4768827" y="6136570"/>
                  <a:pt x="4768827" y="6159131"/>
                </a:cubicBezTo>
                <a:cubicBezTo>
                  <a:pt x="4813816" y="6159131"/>
                  <a:pt x="4836311" y="6181692"/>
                  <a:pt x="4881300" y="6204253"/>
                </a:cubicBezTo>
                <a:cubicBezTo>
                  <a:pt x="4948783" y="6226814"/>
                  <a:pt x="5016266" y="6249375"/>
                  <a:pt x="5038761" y="6294497"/>
                </a:cubicBezTo>
                <a:cubicBezTo>
                  <a:pt x="5083750" y="6294497"/>
                  <a:pt x="5128739" y="6317058"/>
                  <a:pt x="5151233" y="6339619"/>
                </a:cubicBezTo>
                <a:cubicBezTo>
                  <a:pt x="5263705" y="6384740"/>
                  <a:pt x="5308694" y="6429862"/>
                  <a:pt x="5398672" y="6452423"/>
                </a:cubicBezTo>
                <a:cubicBezTo>
                  <a:pt x="5421167" y="6452423"/>
                  <a:pt x="5443662" y="6452423"/>
                  <a:pt x="5443662" y="6474984"/>
                </a:cubicBezTo>
                <a:cubicBezTo>
                  <a:pt x="5511145" y="6497545"/>
                  <a:pt x="5646111" y="6542667"/>
                  <a:pt x="5668606" y="6587789"/>
                </a:cubicBezTo>
                <a:cubicBezTo>
                  <a:pt x="5736089" y="6610350"/>
                  <a:pt x="5758584" y="6632911"/>
                  <a:pt x="5871056" y="6655471"/>
                </a:cubicBezTo>
                <a:cubicBezTo>
                  <a:pt x="5826067" y="6632911"/>
                  <a:pt x="5781078" y="6610350"/>
                  <a:pt x="5736089" y="6587789"/>
                </a:cubicBezTo>
                <a:cubicBezTo>
                  <a:pt x="5736089" y="6587789"/>
                  <a:pt x="5758584" y="6587789"/>
                  <a:pt x="5758584" y="6587789"/>
                </a:cubicBezTo>
                <a:cubicBezTo>
                  <a:pt x="5803573" y="6610350"/>
                  <a:pt x="5848562" y="6632911"/>
                  <a:pt x="5893551" y="6655471"/>
                </a:cubicBezTo>
                <a:cubicBezTo>
                  <a:pt x="5916046" y="6678032"/>
                  <a:pt x="5893551" y="6678032"/>
                  <a:pt x="5893551" y="6700593"/>
                </a:cubicBezTo>
                <a:cubicBezTo>
                  <a:pt x="5938539" y="6723154"/>
                  <a:pt x="5983528" y="6745715"/>
                  <a:pt x="6028517" y="6768276"/>
                </a:cubicBezTo>
                <a:cubicBezTo>
                  <a:pt x="6140990" y="6813398"/>
                  <a:pt x="6140990" y="6835959"/>
                  <a:pt x="6253462" y="6881081"/>
                </a:cubicBezTo>
                <a:cubicBezTo>
                  <a:pt x="6298451" y="6903642"/>
                  <a:pt x="6298451" y="6926202"/>
                  <a:pt x="6365934" y="6926202"/>
                </a:cubicBezTo>
                <a:cubicBezTo>
                  <a:pt x="6365934" y="6926202"/>
                  <a:pt x="6320945" y="6903642"/>
                  <a:pt x="6343440" y="6903642"/>
                </a:cubicBezTo>
                <a:cubicBezTo>
                  <a:pt x="6399676" y="6903642"/>
                  <a:pt x="6427794" y="6914922"/>
                  <a:pt x="6447477" y="6929023"/>
                </a:cubicBezTo>
                <a:lnTo>
                  <a:pt x="6471976" y="6950228"/>
                </a:lnTo>
                <a:lnTo>
                  <a:pt x="6455912" y="6948763"/>
                </a:lnTo>
                <a:cubicBezTo>
                  <a:pt x="6455912" y="6971324"/>
                  <a:pt x="6365934" y="6948763"/>
                  <a:pt x="6455912" y="6993885"/>
                </a:cubicBezTo>
                <a:cubicBezTo>
                  <a:pt x="6500901" y="6993885"/>
                  <a:pt x="6523396" y="7016446"/>
                  <a:pt x="6478407" y="7016446"/>
                </a:cubicBezTo>
                <a:cubicBezTo>
                  <a:pt x="6433418" y="7016446"/>
                  <a:pt x="6410923" y="7016446"/>
                  <a:pt x="6388429" y="6993885"/>
                </a:cubicBezTo>
                <a:cubicBezTo>
                  <a:pt x="6298451" y="6948763"/>
                  <a:pt x="6230968" y="6926202"/>
                  <a:pt x="6185979" y="6881081"/>
                </a:cubicBezTo>
                <a:cubicBezTo>
                  <a:pt x="6073506" y="6813398"/>
                  <a:pt x="5848562" y="6768276"/>
                  <a:pt x="5736089" y="6700593"/>
                </a:cubicBezTo>
                <a:cubicBezTo>
                  <a:pt x="5758584" y="6678032"/>
                  <a:pt x="5803573" y="6700593"/>
                  <a:pt x="5803573" y="6700593"/>
                </a:cubicBezTo>
                <a:cubicBezTo>
                  <a:pt x="5691100" y="6632911"/>
                  <a:pt x="5556134" y="6610350"/>
                  <a:pt x="5421167" y="6565228"/>
                </a:cubicBezTo>
                <a:cubicBezTo>
                  <a:pt x="5376178" y="6542667"/>
                  <a:pt x="5376178" y="6565228"/>
                  <a:pt x="5398672" y="6587789"/>
                </a:cubicBezTo>
                <a:cubicBezTo>
                  <a:pt x="5421167" y="6587789"/>
                  <a:pt x="5488650" y="6610350"/>
                  <a:pt x="5443662" y="6610350"/>
                </a:cubicBezTo>
                <a:cubicBezTo>
                  <a:pt x="5376178" y="6610350"/>
                  <a:pt x="5376178" y="6587789"/>
                  <a:pt x="5331189" y="6587789"/>
                </a:cubicBezTo>
                <a:cubicBezTo>
                  <a:pt x="5196222" y="6587789"/>
                  <a:pt x="5196222" y="6587789"/>
                  <a:pt x="5331189" y="6655471"/>
                </a:cubicBezTo>
                <a:cubicBezTo>
                  <a:pt x="5353683" y="6678032"/>
                  <a:pt x="5353683" y="6678032"/>
                  <a:pt x="5353683" y="6678032"/>
                </a:cubicBezTo>
                <a:cubicBezTo>
                  <a:pt x="5331189" y="6678032"/>
                  <a:pt x="5308694" y="6678032"/>
                  <a:pt x="5308694" y="6678032"/>
                </a:cubicBezTo>
                <a:cubicBezTo>
                  <a:pt x="5331189" y="6700593"/>
                  <a:pt x="5331189" y="6700593"/>
                  <a:pt x="5353683" y="6723154"/>
                </a:cubicBezTo>
                <a:cubicBezTo>
                  <a:pt x="5398672" y="6745715"/>
                  <a:pt x="5511145" y="6790837"/>
                  <a:pt x="5578628" y="6813398"/>
                </a:cubicBezTo>
                <a:cubicBezTo>
                  <a:pt x="5556134" y="6813398"/>
                  <a:pt x="5556134" y="6813398"/>
                  <a:pt x="5533639" y="6813398"/>
                </a:cubicBezTo>
                <a:cubicBezTo>
                  <a:pt x="5533639" y="6835959"/>
                  <a:pt x="5533639" y="6835959"/>
                  <a:pt x="5533639" y="6835959"/>
                </a:cubicBezTo>
                <a:cubicBezTo>
                  <a:pt x="5556134" y="6858520"/>
                  <a:pt x="5691100" y="6903642"/>
                  <a:pt x="5623617" y="6881081"/>
                </a:cubicBezTo>
                <a:cubicBezTo>
                  <a:pt x="5578628" y="6881081"/>
                  <a:pt x="5533639" y="6858520"/>
                  <a:pt x="5488650" y="6835959"/>
                </a:cubicBezTo>
                <a:cubicBezTo>
                  <a:pt x="5421167" y="6790837"/>
                  <a:pt x="5376178" y="6768276"/>
                  <a:pt x="5286200" y="6723154"/>
                </a:cubicBezTo>
                <a:cubicBezTo>
                  <a:pt x="5263705" y="6723154"/>
                  <a:pt x="5241211" y="6745715"/>
                  <a:pt x="5218717" y="6745715"/>
                </a:cubicBezTo>
                <a:cubicBezTo>
                  <a:pt x="5218717" y="6745715"/>
                  <a:pt x="5308694" y="6768276"/>
                  <a:pt x="5241211" y="6768276"/>
                </a:cubicBezTo>
                <a:cubicBezTo>
                  <a:pt x="5218717" y="6745715"/>
                  <a:pt x="5196222" y="6745715"/>
                  <a:pt x="5173728" y="6723154"/>
                </a:cubicBezTo>
                <a:cubicBezTo>
                  <a:pt x="5016266" y="6678032"/>
                  <a:pt x="4926288" y="6610350"/>
                  <a:pt x="4813816" y="6565228"/>
                </a:cubicBezTo>
                <a:cubicBezTo>
                  <a:pt x="4768827" y="6565228"/>
                  <a:pt x="4813816" y="6587789"/>
                  <a:pt x="4836311" y="6610350"/>
                </a:cubicBezTo>
                <a:cubicBezTo>
                  <a:pt x="4948783" y="6632911"/>
                  <a:pt x="4881300" y="6632911"/>
                  <a:pt x="4881300" y="6632911"/>
                </a:cubicBezTo>
                <a:cubicBezTo>
                  <a:pt x="4971278" y="6678032"/>
                  <a:pt x="5016266" y="6700593"/>
                  <a:pt x="5083750" y="6723154"/>
                </a:cubicBezTo>
                <a:cubicBezTo>
                  <a:pt x="5128739" y="6745715"/>
                  <a:pt x="5106244" y="6745715"/>
                  <a:pt x="5083750" y="6745715"/>
                </a:cubicBezTo>
                <a:cubicBezTo>
                  <a:pt x="5151233" y="6790837"/>
                  <a:pt x="5218717" y="6835959"/>
                  <a:pt x="5263705" y="6858520"/>
                </a:cubicBezTo>
                <a:cubicBezTo>
                  <a:pt x="5218717" y="6858520"/>
                  <a:pt x="5196222" y="6835959"/>
                  <a:pt x="5173728" y="6835959"/>
                </a:cubicBezTo>
                <a:cubicBezTo>
                  <a:pt x="5173728" y="6835959"/>
                  <a:pt x="5241211" y="6881081"/>
                  <a:pt x="5128739" y="6858520"/>
                </a:cubicBezTo>
                <a:cubicBezTo>
                  <a:pt x="5061256" y="6858520"/>
                  <a:pt x="5061256" y="6835959"/>
                  <a:pt x="5038761" y="6813398"/>
                </a:cubicBezTo>
                <a:cubicBezTo>
                  <a:pt x="4971278" y="6790837"/>
                  <a:pt x="4903794" y="6745715"/>
                  <a:pt x="4858805" y="6723154"/>
                </a:cubicBezTo>
                <a:cubicBezTo>
                  <a:pt x="4768827" y="6678032"/>
                  <a:pt x="4678849" y="6610350"/>
                  <a:pt x="4588872" y="6565228"/>
                </a:cubicBezTo>
                <a:cubicBezTo>
                  <a:pt x="4408916" y="6474984"/>
                  <a:pt x="4183971" y="6384740"/>
                  <a:pt x="4049004" y="6294497"/>
                </a:cubicBezTo>
                <a:cubicBezTo>
                  <a:pt x="4004015" y="6271936"/>
                  <a:pt x="3981521" y="6249375"/>
                  <a:pt x="3959027" y="6249375"/>
                </a:cubicBezTo>
                <a:cubicBezTo>
                  <a:pt x="3936532" y="6249375"/>
                  <a:pt x="3936532" y="6249375"/>
                  <a:pt x="3891543" y="6249375"/>
                </a:cubicBezTo>
                <a:cubicBezTo>
                  <a:pt x="3869049" y="6226814"/>
                  <a:pt x="3891543" y="6226814"/>
                  <a:pt x="3891543" y="6226814"/>
                </a:cubicBezTo>
                <a:cubicBezTo>
                  <a:pt x="3869049" y="6204253"/>
                  <a:pt x="3824060" y="6181692"/>
                  <a:pt x="3779071" y="6159131"/>
                </a:cubicBezTo>
                <a:cubicBezTo>
                  <a:pt x="3689093" y="6136570"/>
                  <a:pt x="3644104" y="6091448"/>
                  <a:pt x="3576621" y="6068888"/>
                </a:cubicBezTo>
                <a:cubicBezTo>
                  <a:pt x="3554126" y="6068888"/>
                  <a:pt x="3554126" y="6068888"/>
                  <a:pt x="3554126" y="6091448"/>
                </a:cubicBezTo>
                <a:cubicBezTo>
                  <a:pt x="3531632" y="6068888"/>
                  <a:pt x="3486643" y="6068888"/>
                  <a:pt x="3464148" y="6046327"/>
                </a:cubicBezTo>
                <a:cubicBezTo>
                  <a:pt x="3419159" y="6046327"/>
                  <a:pt x="3419159" y="6023766"/>
                  <a:pt x="3374170" y="6023766"/>
                </a:cubicBezTo>
                <a:lnTo>
                  <a:pt x="3284193" y="5978644"/>
                </a:lnTo>
                <a:lnTo>
                  <a:pt x="3284193" y="5978644"/>
                </a:lnTo>
                <a:lnTo>
                  <a:pt x="3284192" y="5978644"/>
                </a:lnTo>
                <a:lnTo>
                  <a:pt x="3261699" y="5967364"/>
                </a:lnTo>
                <a:lnTo>
                  <a:pt x="3261698" y="5967363"/>
                </a:lnTo>
                <a:cubicBezTo>
                  <a:pt x="3256074" y="5961723"/>
                  <a:pt x="3250451" y="5956083"/>
                  <a:pt x="3239203" y="5956083"/>
                </a:cubicBezTo>
                <a:lnTo>
                  <a:pt x="3261699" y="5967364"/>
                </a:lnTo>
                <a:lnTo>
                  <a:pt x="3270837" y="5975119"/>
                </a:lnTo>
                <a:lnTo>
                  <a:pt x="3284192" y="5978644"/>
                </a:lnTo>
                <a:lnTo>
                  <a:pt x="3284193" y="5978644"/>
                </a:lnTo>
                <a:lnTo>
                  <a:pt x="3288059" y="5992039"/>
                </a:lnTo>
                <a:cubicBezTo>
                  <a:pt x="3295440" y="6002615"/>
                  <a:pt x="3312310" y="6006845"/>
                  <a:pt x="3329181" y="6023766"/>
                </a:cubicBezTo>
                <a:cubicBezTo>
                  <a:pt x="3351676" y="6046327"/>
                  <a:pt x="3396665" y="6068888"/>
                  <a:pt x="3419159" y="6068888"/>
                </a:cubicBezTo>
                <a:cubicBezTo>
                  <a:pt x="3464148" y="6114009"/>
                  <a:pt x="3599115" y="6159131"/>
                  <a:pt x="3644104" y="6204253"/>
                </a:cubicBezTo>
                <a:cubicBezTo>
                  <a:pt x="3756576" y="6249375"/>
                  <a:pt x="3801565" y="6294497"/>
                  <a:pt x="3869049" y="6339619"/>
                </a:cubicBezTo>
                <a:cubicBezTo>
                  <a:pt x="4004015" y="6407301"/>
                  <a:pt x="4138982" y="6474984"/>
                  <a:pt x="4251454" y="6542667"/>
                </a:cubicBezTo>
                <a:cubicBezTo>
                  <a:pt x="4296443" y="6542667"/>
                  <a:pt x="4341432" y="6565228"/>
                  <a:pt x="4341432" y="6587789"/>
                </a:cubicBezTo>
                <a:cubicBezTo>
                  <a:pt x="4363927" y="6587789"/>
                  <a:pt x="4386421" y="6587789"/>
                  <a:pt x="4386421" y="6610350"/>
                </a:cubicBezTo>
                <a:cubicBezTo>
                  <a:pt x="4408916" y="6565228"/>
                  <a:pt x="4476399" y="6610350"/>
                  <a:pt x="4521389" y="6632911"/>
                </a:cubicBezTo>
                <a:cubicBezTo>
                  <a:pt x="4566377" y="6632911"/>
                  <a:pt x="4566377" y="6610350"/>
                  <a:pt x="4521389" y="6587789"/>
                </a:cubicBezTo>
                <a:cubicBezTo>
                  <a:pt x="4476399" y="6565228"/>
                  <a:pt x="4431410" y="6542667"/>
                  <a:pt x="4386421" y="6520106"/>
                </a:cubicBezTo>
                <a:cubicBezTo>
                  <a:pt x="4431410" y="6520106"/>
                  <a:pt x="4476399" y="6520106"/>
                  <a:pt x="4521389" y="6565228"/>
                </a:cubicBezTo>
                <a:cubicBezTo>
                  <a:pt x="4543883" y="6587789"/>
                  <a:pt x="4611366" y="6610350"/>
                  <a:pt x="4678849" y="6632911"/>
                </a:cubicBezTo>
                <a:cubicBezTo>
                  <a:pt x="4701344" y="6655471"/>
                  <a:pt x="4746333" y="6655471"/>
                  <a:pt x="4723838" y="6678032"/>
                </a:cubicBezTo>
                <a:cubicBezTo>
                  <a:pt x="4701344" y="6678032"/>
                  <a:pt x="4678849" y="6678032"/>
                  <a:pt x="4611366" y="6655471"/>
                </a:cubicBezTo>
                <a:cubicBezTo>
                  <a:pt x="4588872" y="6632911"/>
                  <a:pt x="4588872" y="6655471"/>
                  <a:pt x="4588872" y="6655471"/>
                </a:cubicBezTo>
                <a:cubicBezTo>
                  <a:pt x="4566377" y="6655471"/>
                  <a:pt x="4566377" y="6655471"/>
                  <a:pt x="4566377" y="6655471"/>
                </a:cubicBezTo>
                <a:cubicBezTo>
                  <a:pt x="4588872" y="6678032"/>
                  <a:pt x="4678849" y="6700593"/>
                  <a:pt x="4678849" y="6723154"/>
                </a:cubicBezTo>
                <a:cubicBezTo>
                  <a:pt x="4633860" y="6700593"/>
                  <a:pt x="4588872" y="6678032"/>
                  <a:pt x="4543883" y="6678032"/>
                </a:cubicBezTo>
                <a:cubicBezTo>
                  <a:pt x="4633860" y="6723154"/>
                  <a:pt x="4723838" y="6790837"/>
                  <a:pt x="4858805" y="6858520"/>
                </a:cubicBezTo>
                <a:cubicBezTo>
                  <a:pt x="4858805" y="6858520"/>
                  <a:pt x="4881300" y="6881081"/>
                  <a:pt x="4903794" y="6881081"/>
                </a:cubicBezTo>
                <a:cubicBezTo>
                  <a:pt x="4926288" y="6881081"/>
                  <a:pt x="4948783" y="6903642"/>
                  <a:pt x="4948783" y="6903642"/>
                </a:cubicBezTo>
                <a:cubicBezTo>
                  <a:pt x="5016266" y="6926202"/>
                  <a:pt x="5061256" y="6948763"/>
                  <a:pt x="5106244" y="6948763"/>
                </a:cubicBezTo>
                <a:cubicBezTo>
                  <a:pt x="5128739" y="6948763"/>
                  <a:pt x="5128739" y="6971324"/>
                  <a:pt x="5128739" y="6971324"/>
                </a:cubicBezTo>
                <a:cubicBezTo>
                  <a:pt x="5128739" y="6971324"/>
                  <a:pt x="5128739" y="6993885"/>
                  <a:pt x="5106244" y="6993885"/>
                </a:cubicBezTo>
                <a:cubicBezTo>
                  <a:pt x="5061256" y="7016446"/>
                  <a:pt x="5286200" y="7084129"/>
                  <a:pt x="5308694" y="7129251"/>
                </a:cubicBezTo>
                <a:cubicBezTo>
                  <a:pt x="5218717" y="7084129"/>
                  <a:pt x="5151233" y="7039007"/>
                  <a:pt x="5061256" y="7016446"/>
                </a:cubicBezTo>
                <a:cubicBezTo>
                  <a:pt x="5016266" y="6993885"/>
                  <a:pt x="4948783" y="6971324"/>
                  <a:pt x="4903794" y="6948763"/>
                </a:cubicBezTo>
                <a:cubicBezTo>
                  <a:pt x="4813816" y="6903642"/>
                  <a:pt x="4723838" y="6858520"/>
                  <a:pt x="4656355" y="6835959"/>
                </a:cubicBezTo>
                <a:cubicBezTo>
                  <a:pt x="4633860" y="6835959"/>
                  <a:pt x="4633860" y="6835959"/>
                  <a:pt x="4633860" y="6813398"/>
                </a:cubicBezTo>
                <a:cubicBezTo>
                  <a:pt x="4588872" y="6813398"/>
                  <a:pt x="4543883" y="6790837"/>
                  <a:pt x="4521389" y="6790837"/>
                </a:cubicBezTo>
                <a:cubicBezTo>
                  <a:pt x="4498894" y="6768276"/>
                  <a:pt x="4453905" y="6745715"/>
                  <a:pt x="4408916" y="6723154"/>
                </a:cubicBezTo>
                <a:cubicBezTo>
                  <a:pt x="4318938" y="6700593"/>
                  <a:pt x="4273949" y="6700593"/>
                  <a:pt x="4273949" y="6655471"/>
                </a:cubicBezTo>
                <a:cubicBezTo>
                  <a:pt x="4273949" y="6655471"/>
                  <a:pt x="4206466" y="6610350"/>
                  <a:pt x="4116488" y="6587789"/>
                </a:cubicBezTo>
                <a:cubicBezTo>
                  <a:pt x="4116488" y="6610350"/>
                  <a:pt x="4138982" y="6610350"/>
                  <a:pt x="4093993" y="6610350"/>
                </a:cubicBezTo>
                <a:cubicBezTo>
                  <a:pt x="4093993" y="6610350"/>
                  <a:pt x="4071499" y="6610350"/>
                  <a:pt x="4071499" y="6610350"/>
                </a:cubicBezTo>
                <a:cubicBezTo>
                  <a:pt x="4071499" y="6632911"/>
                  <a:pt x="4161476" y="6655471"/>
                  <a:pt x="4161476" y="6678032"/>
                </a:cubicBezTo>
                <a:cubicBezTo>
                  <a:pt x="4228960" y="6700593"/>
                  <a:pt x="4183971" y="6700593"/>
                  <a:pt x="4183971" y="6723154"/>
                </a:cubicBezTo>
                <a:cubicBezTo>
                  <a:pt x="4228960" y="6723154"/>
                  <a:pt x="4251454" y="6700593"/>
                  <a:pt x="4296443" y="6745715"/>
                </a:cubicBezTo>
                <a:cubicBezTo>
                  <a:pt x="4341432" y="6768276"/>
                  <a:pt x="4431410" y="6813398"/>
                  <a:pt x="4498894" y="6835959"/>
                </a:cubicBezTo>
                <a:cubicBezTo>
                  <a:pt x="4566377" y="6858520"/>
                  <a:pt x="4566377" y="6881081"/>
                  <a:pt x="4588872" y="6903642"/>
                </a:cubicBezTo>
                <a:cubicBezTo>
                  <a:pt x="4701344" y="6948763"/>
                  <a:pt x="4588872" y="6971324"/>
                  <a:pt x="4746333" y="6993885"/>
                </a:cubicBezTo>
                <a:cubicBezTo>
                  <a:pt x="4746333" y="7016446"/>
                  <a:pt x="4813816" y="7039007"/>
                  <a:pt x="4858805" y="7061568"/>
                </a:cubicBezTo>
                <a:cubicBezTo>
                  <a:pt x="4971278" y="7106690"/>
                  <a:pt x="5083750" y="7151812"/>
                  <a:pt x="5151233" y="7219494"/>
                </a:cubicBezTo>
                <a:cubicBezTo>
                  <a:pt x="5151233" y="7219494"/>
                  <a:pt x="5128739" y="7219494"/>
                  <a:pt x="5128739" y="7219494"/>
                </a:cubicBezTo>
                <a:cubicBezTo>
                  <a:pt x="5083750" y="7196933"/>
                  <a:pt x="5061256" y="7174373"/>
                  <a:pt x="5038761" y="7174373"/>
                </a:cubicBezTo>
                <a:cubicBezTo>
                  <a:pt x="4971278" y="7174373"/>
                  <a:pt x="4926288" y="7151812"/>
                  <a:pt x="4903794" y="7129251"/>
                </a:cubicBezTo>
                <a:cubicBezTo>
                  <a:pt x="4813816" y="7084129"/>
                  <a:pt x="4678849" y="7016446"/>
                  <a:pt x="4588872" y="6971324"/>
                </a:cubicBezTo>
                <a:cubicBezTo>
                  <a:pt x="4588872" y="6971324"/>
                  <a:pt x="4566377" y="6971324"/>
                  <a:pt x="4543883" y="6948763"/>
                </a:cubicBezTo>
                <a:cubicBezTo>
                  <a:pt x="4498894" y="6903642"/>
                  <a:pt x="4386421" y="6835959"/>
                  <a:pt x="4273949" y="6790837"/>
                </a:cubicBezTo>
                <a:cubicBezTo>
                  <a:pt x="4183971" y="6745715"/>
                  <a:pt x="4071499" y="6700593"/>
                  <a:pt x="4004015" y="6655471"/>
                </a:cubicBezTo>
                <a:cubicBezTo>
                  <a:pt x="3959027" y="6610350"/>
                  <a:pt x="3846554" y="6565228"/>
                  <a:pt x="3801565" y="6542667"/>
                </a:cubicBezTo>
                <a:cubicBezTo>
                  <a:pt x="3801565" y="6542667"/>
                  <a:pt x="3779071" y="6520106"/>
                  <a:pt x="3779071" y="6520106"/>
                </a:cubicBezTo>
                <a:cubicBezTo>
                  <a:pt x="3689093" y="6497545"/>
                  <a:pt x="3644104" y="6474984"/>
                  <a:pt x="3599115" y="6452423"/>
                </a:cubicBezTo>
                <a:cubicBezTo>
                  <a:pt x="3419159" y="6339619"/>
                  <a:pt x="3216709" y="6249375"/>
                  <a:pt x="2991764" y="6159131"/>
                </a:cubicBezTo>
                <a:cubicBezTo>
                  <a:pt x="2991764" y="6181692"/>
                  <a:pt x="3081742" y="6226814"/>
                  <a:pt x="3126731" y="6249375"/>
                </a:cubicBezTo>
                <a:cubicBezTo>
                  <a:pt x="2991764" y="6204253"/>
                  <a:pt x="2924281" y="6159131"/>
                  <a:pt x="2811809" y="6114009"/>
                </a:cubicBezTo>
                <a:cubicBezTo>
                  <a:pt x="2789314" y="6091448"/>
                  <a:pt x="2744325" y="6068888"/>
                  <a:pt x="2721831" y="6068888"/>
                </a:cubicBezTo>
                <a:cubicBezTo>
                  <a:pt x="2631853" y="6068888"/>
                  <a:pt x="2631853" y="6046327"/>
                  <a:pt x="2609359" y="6046327"/>
                </a:cubicBezTo>
                <a:cubicBezTo>
                  <a:pt x="2564370" y="6023766"/>
                  <a:pt x="2519381" y="6001205"/>
                  <a:pt x="2519381" y="5978644"/>
                </a:cubicBezTo>
                <a:cubicBezTo>
                  <a:pt x="2204458" y="5843278"/>
                  <a:pt x="1957019" y="5685352"/>
                  <a:pt x="1664591" y="5549986"/>
                </a:cubicBezTo>
                <a:cubicBezTo>
                  <a:pt x="1642096" y="5549986"/>
                  <a:pt x="1619602" y="5549986"/>
                  <a:pt x="1597107" y="5549986"/>
                </a:cubicBezTo>
                <a:cubicBezTo>
                  <a:pt x="1597107" y="5549986"/>
                  <a:pt x="1574613" y="5549986"/>
                  <a:pt x="1552119" y="5527425"/>
                </a:cubicBezTo>
                <a:cubicBezTo>
                  <a:pt x="1484635" y="5504865"/>
                  <a:pt x="1417152" y="5459743"/>
                  <a:pt x="1349668" y="5437182"/>
                </a:cubicBezTo>
                <a:cubicBezTo>
                  <a:pt x="1327174" y="5414621"/>
                  <a:pt x="1304679" y="5414621"/>
                  <a:pt x="1282185" y="5414621"/>
                </a:cubicBezTo>
                <a:cubicBezTo>
                  <a:pt x="1102229" y="5324377"/>
                  <a:pt x="922273" y="5256694"/>
                  <a:pt x="742318" y="5166451"/>
                </a:cubicBezTo>
                <a:cubicBezTo>
                  <a:pt x="742318" y="5166451"/>
                  <a:pt x="742318" y="5166451"/>
                  <a:pt x="629845" y="5166451"/>
                </a:cubicBezTo>
                <a:cubicBezTo>
                  <a:pt x="697329" y="5189012"/>
                  <a:pt x="742318" y="5234134"/>
                  <a:pt x="787307" y="5256694"/>
                </a:cubicBezTo>
                <a:cubicBezTo>
                  <a:pt x="854790" y="5256694"/>
                  <a:pt x="877284" y="5279255"/>
                  <a:pt x="922273" y="5301816"/>
                </a:cubicBezTo>
                <a:cubicBezTo>
                  <a:pt x="922273" y="5301816"/>
                  <a:pt x="922273" y="5324377"/>
                  <a:pt x="922273" y="5324377"/>
                </a:cubicBezTo>
                <a:cubicBezTo>
                  <a:pt x="967262" y="5346938"/>
                  <a:pt x="989757" y="5346938"/>
                  <a:pt x="1034746" y="5346938"/>
                </a:cubicBezTo>
                <a:cubicBezTo>
                  <a:pt x="1057240" y="5369499"/>
                  <a:pt x="1079735" y="5392060"/>
                  <a:pt x="1124724" y="5392060"/>
                </a:cubicBezTo>
                <a:cubicBezTo>
                  <a:pt x="1124724" y="5414621"/>
                  <a:pt x="1147218" y="5414621"/>
                  <a:pt x="1147218" y="5414621"/>
                </a:cubicBezTo>
                <a:cubicBezTo>
                  <a:pt x="1192207" y="5437182"/>
                  <a:pt x="1237196" y="5459743"/>
                  <a:pt x="1237196" y="5459743"/>
                </a:cubicBezTo>
                <a:cubicBezTo>
                  <a:pt x="1214701" y="5459743"/>
                  <a:pt x="1192207" y="5459743"/>
                  <a:pt x="1192207" y="5459743"/>
                </a:cubicBezTo>
                <a:cubicBezTo>
                  <a:pt x="1147218" y="5437182"/>
                  <a:pt x="1124724" y="5414621"/>
                  <a:pt x="1079735" y="5414621"/>
                </a:cubicBezTo>
                <a:cubicBezTo>
                  <a:pt x="1102229" y="5414621"/>
                  <a:pt x="1147218" y="5437182"/>
                  <a:pt x="1169713" y="5459743"/>
                </a:cubicBezTo>
                <a:cubicBezTo>
                  <a:pt x="1214701" y="5482304"/>
                  <a:pt x="1259690" y="5504865"/>
                  <a:pt x="1304679" y="5527425"/>
                </a:cubicBezTo>
                <a:cubicBezTo>
                  <a:pt x="1355292" y="5561267"/>
                  <a:pt x="1418558" y="5582418"/>
                  <a:pt x="1475497" y="5609914"/>
                </a:cubicBezTo>
                <a:lnTo>
                  <a:pt x="1529620" y="5640228"/>
                </a:lnTo>
                <a:lnTo>
                  <a:pt x="1439646" y="5595108"/>
                </a:lnTo>
                <a:cubicBezTo>
                  <a:pt x="1439646" y="5595108"/>
                  <a:pt x="1417152" y="5595108"/>
                  <a:pt x="1417152" y="5617669"/>
                </a:cubicBezTo>
                <a:cubicBezTo>
                  <a:pt x="1462141" y="5617669"/>
                  <a:pt x="1484635" y="5640230"/>
                  <a:pt x="1507129" y="5662791"/>
                </a:cubicBezTo>
                <a:cubicBezTo>
                  <a:pt x="1507129" y="5685352"/>
                  <a:pt x="1552119" y="5685352"/>
                  <a:pt x="1574613" y="5707913"/>
                </a:cubicBezTo>
                <a:cubicBezTo>
                  <a:pt x="1597107" y="5707913"/>
                  <a:pt x="1642096" y="5730474"/>
                  <a:pt x="1642096" y="5730474"/>
                </a:cubicBezTo>
                <a:cubicBezTo>
                  <a:pt x="1642096" y="5730474"/>
                  <a:pt x="1619602" y="5730474"/>
                  <a:pt x="1597107" y="5730474"/>
                </a:cubicBezTo>
                <a:cubicBezTo>
                  <a:pt x="1574613" y="5730474"/>
                  <a:pt x="1664591" y="5753035"/>
                  <a:pt x="1619602" y="5753035"/>
                </a:cubicBezTo>
                <a:cubicBezTo>
                  <a:pt x="1619602" y="5775596"/>
                  <a:pt x="1664591" y="5775596"/>
                  <a:pt x="1687085" y="5798156"/>
                </a:cubicBezTo>
                <a:cubicBezTo>
                  <a:pt x="1687085" y="5798156"/>
                  <a:pt x="1709580" y="5820717"/>
                  <a:pt x="1732074" y="5820717"/>
                </a:cubicBezTo>
                <a:cubicBezTo>
                  <a:pt x="1732074" y="5843278"/>
                  <a:pt x="1799558" y="5865839"/>
                  <a:pt x="1822052" y="5888400"/>
                </a:cubicBezTo>
                <a:cubicBezTo>
                  <a:pt x="1777063" y="5865839"/>
                  <a:pt x="1754569" y="5843278"/>
                  <a:pt x="1709580" y="5820717"/>
                </a:cubicBezTo>
                <a:cubicBezTo>
                  <a:pt x="1642096" y="5820717"/>
                  <a:pt x="1619602" y="5798156"/>
                  <a:pt x="1574613" y="5775596"/>
                </a:cubicBezTo>
                <a:cubicBezTo>
                  <a:pt x="1282185" y="5617669"/>
                  <a:pt x="944768" y="5482304"/>
                  <a:pt x="629845" y="5324377"/>
                </a:cubicBezTo>
                <a:cubicBezTo>
                  <a:pt x="517373" y="5279255"/>
                  <a:pt x="404901" y="5211573"/>
                  <a:pt x="292428" y="5166451"/>
                </a:cubicBezTo>
                <a:cubicBezTo>
                  <a:pt x="292428" y="5166451"/>
                  <a:pt x="292428" y="5166451"/>
                  <a:pt x="0" y="5166451"/>
                </a:cubicBezTo>
                <a:lnTo>
                  <a:pt x="0" y="5164336"/>
                </a:lnTo>
                <a:lnTo>
                  <a:pt x="0" y="5149530"/>
                </a:lnTo>
                <a:lnTo>
                  <a:pt x="0" y="5133403"/>
                </a:lnTo>
                <a:lnTo>
                  <a:pt x="0" y="5109343"/>
                </a:lnTo>
                <a:lnTo>
                  <a:pt x="0" y="5075766"/>
                </a:lnTo>
                <a:lnTo>
                  <a:pt x="0" y="5031085"/>
                </a:lnTo>
                <a:lnTo>
                  <a:pt x="0" y="5030028"/>
                </a:lnTo>
                <a:lnTo>
                  <a:pt x="0" y="5022625"/>
                </a:lnTo>
                <a:lnTo>
                  <a:pt x="0" y="5002532"/>
                </a:lnTo>
                <a:lnTo>
                  <a:pt x="0" y="4963402"/>
                </a:lnTo>
                <a:cubicBezTo>
                  <a:pt x="22495" y="4963402"/>
                  <a:pt x="44989" y="4985963"/>
                  <a:pt x="67484" y="4985963"/>
                </a:cubicBezTo>
                <a:cubicBezTo>
                  <a:pt x="44989" y="4963402"/>
                  <a:pt x="22495" y="4963402"/>
                  <a:pt x="0" y="4963402"/>
                </a:cubicBezTo>
                <a:lnTo>
                  <a:pt x="0" y="4961331"/>
                </a:lnTo>
                <a:lnTo>
                  <a:pt x="0" y="4946834"/>
                </a:lnTo>
                <a:lnTo>
                  <a:pt x="0" y="4931043"/>
                </a:lnTo>
                <a:lnTo>
                  <a:pt x="0" y="4907485"/>
                </a:lnTo>
                <a:lnTo>
                  <a:pt x="0" y="4874607"/>
                </a:lnTo>
                <a:lnTo>
                  <a:pt x="0" y="4830857"/>
                </a:lnTo>
                <a:lnTo>
                  <a:pt x="0" y="4774680"/>
                </a:lnTo>
                <a:lnTo>
                  <a:pt x="0" y="4704524"/>
                </a:lnTo>
                <a:lnTo>
                  <a:pt x="0" y="4618836"/>
                </a:lnTo>
                <a:lnTo>
                  <a:pt x="0" y="4516062"/>
                </a:lnTo>
                <a:lnTo>
                  <a:pt x="0" y="4394648"/>
                </a:lnTo>
                <a:lnTo>
                  <a:pt x="0" y="4253042"/>
                </a:lnTo>
                <a:lnTo>
                  <a:pt x="0" y="4089690"/>
                </a:lnTo>
                <a:lnTo>
                  <a:pt x="0" y="3903039"/>
                </a:lnTo>
                <a:lnTo>
                  <a:pt x="0" y="3898104"/>
                </a:lnTo>
                <a:lnTo>
                  <a:pt x="0" y="3886383"/>
                </a:lnTo>
                <a:lnTo>
                  <a:pt x="0" y="3863558"/>
                </a:lnTo>
                <a:lnTo>
                  <a:pt x="0" y="3825927"/>
                </a:lnTo>
                <a:lnTo>
                  <a:pt x="0" y="3769789"/>
                </a:lnTo>
                <a:lnTo>
                  <a:pt x="0" y="3691443"/>
                </a:lnTo>
                <a:lnTo>
                  <a:pt x="0" y="3587187"/>
                </a:lnTo>
                <a:lnTo>
                  <a:pt x="0" y="3584366"/>
                </a:lnTo>
                <a:lnTo>
                  <a:pt x="0" y="3577669"/>
                </a:lnTo>
                <a:lnTo>
                  <a:pt x="0" y="3564625"/>
                </a:lnTo>
                <a:lnTo>
                  <a:pt x="0" y="3563259"/>
                </a:lnTo>
                <a:lnTo>
                  <a:pt x="0" y="3553697"/>
                </a:lnTo>
                <a:lnTo>
                  <a:pt x="0" y="3527744"/>
                </a:lnTo>
                <a:lnTo>
                  <a:pt x="0" y="3506058"/>
                </a:lnTo>
                <a:lnTo>
                  <a:pt x="0" y="3477202"/>
                </a:lnTo>
                <a:lnTo>
                  <a:pt x="0" y="3440149"/>
                </a:lnTo>
                <a:lnTo>
                  <a:pt x="0" y="3393876"/>
                </a:lnTo>
                <a:lnTo>
                  <a:pt x="0" y="3337358"/>
                </a:lnTo>
                <a:lnTo>
                  <a:pt x="0" y="3269571"/>
                </a:lnTo>
                <a:lnTo>
                  <a:pt x="0" y="3189490"/>
                </a:lnTo>
                <a:lnTo>
                  <a:pt x="0" y="3096090"/>
                </a:lnTo>
                <a:lnTo>
                  <a:pt x="0" y="2988347"/>
                </a:lnTo>
                <a:lnTo>
                  <a:pt x="0" y="2865237"/>
                </a:lnTo>
                <a:lnTo>
                  <a:pt x="0" y="2862417"/>
                </a:lnTo>
                <a:lnTo>
                  <a:pt x="0" y="2855719"/>
                </a:lnTo>
                <a:lnTo>
                  <a:pt x="0" y="2842676"/>
                </a:lnTo>
                <a:lnTo>
                  <a:pt x="0" y="2841883"/>
                </a:lnTo>
                <a:lnTo>
                  <a:pt x="0" y="2836331"/>
                </a:lnTo>
                <a:lnTo>
                  <a:pt x="0" y="2821261"/>
                </a:lnTo>
                <a:lnTo>
                  <a:pt x="0" y="2791914"/>
                </a:lnTo>
                <a:lnTo>
                  <a:pt x="0" y="2743531"/>
                </a:lnTo>
                <a:lnTo>
                  <a:pt x="0" y="2671354"/>
                </a:lnTo>
                <a:lnTo>
                  <a:pt x="0" y="2624855"/>
                </a:lnTo>
                <a:lnTo>
                  <a:pt x="0" y="2570623"/>
                </a:lnTo>
                <a:lnTo>
                  <a:pt x="0" y="2508063"/>
                </a:lnTo>
                <a:lnTo>
                  <a:pt x="0" y="2459141"/>
                </a:lnTo>
                <a:cubicBezTo>
                  <a:pt x="22495" y="2459141"/>
                  <a:pt x="22495" y="2459141"/>
                  <a:pt x="44989" y="2459141"/>
                </a:cubicBezTo>
                <a:cubicBezTo>
                  <a:pt x="22495" y="2436580"/>
                  <a:pt x="22495" y="2436580"/>
                  <a:pt x="22495" y="2414019"/>
                </a:cubicBezTo>
                <a:cubicBezTo>
                  <a:pt x="0" y="2414019"/>
                  <a:pt x="0" y="2414019"/>
                  <a:pt x="0" y="2414019"/>
                </a:cubicBezTo>
                <a:lnTo>
                  <a:pt x="0" y="2413181"/>
                </a:lnTo>
                <a:lnTo>
                  <a:pt x="0" y="2407321"/>
                </a:lnTo>
                <a:lnTo>
                  <a:pt x="0" y="2391414"/>
                </a:lnTo>
                <a:lnTo>
                  <a:pt x="0" y="2360436"/>
                </a:lnTo>
                <a:lnTo>
                  <a:pt x="0" y="2309366"/>
                </a:lnTo>
                <a:lnTo>
                  <a:pt x="0" y="2274726"/>
                </a:lnTo>
                <a:lnTo>
                  <a:pt x="0" y="2233179"/>
                </a:lnTo>
                <a:lnTo>
                  <a:pt x="0" y="2184097"/>
                </a:lnTo>
                <a:lnTo>
                  <a:pt x="0" y="2126852"/>
                </a:lnTo>
                <a:lnTo>
                  <a:pt x="0" y="2060816"/>
                </a:lnTo>
                <a:lnTo>
                  <a:pt x="0" y="1985361"/>
                </a:lnTo>
                <a:cubicBezTo>
                  <a:pt x="44989" y="1985361"/>
                  <a:pt x="89978" y="1985361"/>
                  <a:pt x="134967" y="1985361"/>
                </a:cubicBezTo>
                <a:cubicBezTo>
                  <a:pt x="112472" y="1985361"/>
                  <a:pt x="89978" y="1962800"/>
                  <a:pt x="89978" y="1962800"/>
                </a:cubicBezTo>
                <a:cubicBezTo>
                  <a:pt x="67484" y="1940239"/>
                  <a:pt x="44989" y="1940239"/>
                  <a:pt x="22495" y="1917678"/>
                </a:cubicBezTo>
                <a:cubicBezTo>
                  <a:pt x="22495" y="1917678"/>
                  <a:pt x="0" y="1895117"/>
                  <a:pt x="0" y="1895117"/>
                </a:cubicBezTo>
                <a:lnTo>
                  <a:pt x="0" y="1892782"/>
                </a:lnTo>
                <a:lnTo>
                  <a:pt x="0" y="1876434"/>
                </a:lnTo>
                <a:lnTo>
                  <a:pt x="0" y="1858627"/>
                </a:lnTo>
                <a:lnTo>
                  <a:pt x="0" y="1832061"/>
                </a:lnTo>
                <a:lnTo>
                  <a:pt x="0" y="1794987"/>
                </a:lnTo>
                <a:lnTo>
                  <a:pt x="0" y="1745651"/>
                </a:lnTo>
                <a:lnTo>
                  <a:pt x="0" y="1682303"/>
                </a:lnTo>
                <a:lnTo>
                  <a:pt x="0" y="1603192"/>
                </a:lnTo>
                <a:lnTo>
                  <a:pt x="0" y="1506564"/>
                </a:lnTo>
                <a:lnTo>
                  <a:pt x="0" y="1390669"/>
                </a:lnTo>
                <a:lnTo>
                  <a:pt x="0" y="1253756"/>
                </a:lnTo>
                <a:lnTo>
                  <a:pt x="0" y="1094073"/>
                </a:lnTo>
                <a:lnTo>
                  <a:pt x="0" y="909867"/>
                </a:lnTo>
                <a:lnTo>
                  <a:pt x="0" y="699389"/>
                </a:lnTo>
                <a:cubicBezTo>
                  <a:pt x="134967" y="767071"/>
                  <a:pt x="269934" y="834754"/>
                  <a:pt x="382406" y="902437"/>
                </a:cubicBezTo>
                <a:cubicBezTo>
                  <a:pt x="562362" y="1015242"/>
                  <a:pt x="764812" y="1128046"/>
                  <a:pt x="944768" y="1218290"/>
                </a:cubicBezTo>
                <a:cubicBezTo>
                  <a:pt x="967262" y="1240851"/>
                  <a:pt x="967262" y="1240851"/>
                  <a:pt x="989757" y="1240851"/>
                </a:cubicBezTo>
                <a:cubicBezTo>
                  <a:pt x="787307" y="1105485"/>
                  <a:pt x="629845" y="992681"/>
                  <a:pt x="494878" y="857315"/>
                </a:cubicBezTo>
                <a:cubicBezTo>
                  <a:pt x="494878" y="857315"/>
                  <a:pt x="494878" y="857315"/>
                  <a:pt x="472384" y="834754"/>
                </a:cubicBezTo>
                <a:cubicBezTo>
                  <a:pt x="427395" y="812193"/>
                  <a:pt x="427395" y="789632"/>
                  <a:pt x="472384" y="789632"/>
                </a:cubicBezTo>
                <a:cubicBezTo>
                  <a:pt x="517373" y="812193"/>
                  <a:pt x="539867" y="834754"/>
                  <a:pt x="539867" y="857315"/>
                </a:cubicBezTo>
                <a:cubicBezTo>
                  <a:pt x="652340" y="902437"/>
                  <a:pt x="742318" y="924998"/>
                  <a:pt x="854790" y="970120"/>
                </a:cubicBezTo>
                <a:cubicBezTo>
                  <a:pt x="764812" y="902437"/>
                  <a:pt x="652340" y="857315"/>
                  <a:pt x="562362" y="812193"/>
                </a:cubicBezTo>
                <a:cubicBezTo>
                  <a:pt x="472384" y="767071"/>
                  <a:pt x="427395" y="744510"/>
                  <a:pt x="404901" y="699389"/>
                </a:cubicBezTo>
                <a:cubicBezTo>
                  <a:pt x="472384" y="744510"/>
                  <a:pt x="652340" y="789632"/>
                  <a:pt x="652340" y="834754"/>
                </a:cubicBezTo>
                <a:cubicBezTo>
                  <a:pt x="674834" y="834754"/>
                  <a:pt x="697329" y="857315"/>
                  <a:pt x="719823" y="857315"/>
                </a:cubicBezTo>
                <a:cubicBezTo>
                  <a:pt x="787307" y="834754"/>
                  <a:pt x="562362" y="767071"/>
                  <a:pt x="562362" y="721950"/>
                </a:cubicBezTo>
                <a:cubicBezTo>
                  <a:pt x="562362" y="699389"/>
                  <a:pt x="449890" y="676828"/>
                  <a:pt x="427395" y="654267"/>
                </a:cubicBezTo>
                <a:cubicBezTo>
                  <a:pt x="584856" y="699389"/>
                  <a:pt x="607351" y="744510"/>
                  <a:pt x="742318" y="789632"/>
                </a:cubicBezTo>
                <a:cubicBezTo>
                  <a:pt x="787307" y="789632"/>
                  <a:pt x="809801" y="812193"/>
                  <a:pt x="877284" y="812193"/>
                </a:cubicBezTo>
                <a:cubicBezTo>
                  <a:pt x="899779" y="812193"/>
                  <a:pt x="809801" y="767071"/>
                  <a:pt x="899779" y="789632"/>
                </a:cubicBezTo>
                <a:cubicBezTo>
                  <a:pt x="922273" y="767071"/>
                  <a:pt x="832295" y="744510"/>
                  <a:pt x="809801" y="721950"/>
                </a:cubicBezTo>
                <a:cubicBezTo>
                  <a:pt x="719823" y="676828"/>
                  <a:pt x="629845" y="631706"/>
                  <a:pt x="539867" y="586584"/>
                </a:cubicBezTo>
                <a:cubicBezTo>
                  <a:pt x="494878" y="564023"/>
                  <a:pt x="494878" y="541462"/>
                  <a:pt x="607351" y="564023"/>
                </a:cubicBezTo>
                <a:cubicBezTo>
                  <a:pt x="629845" y="564023"/>
                  <a:pt x="562362" y="518901"/>
                  <a:pt x="629845" y="541462"/>
                </a:cubicBezTo>
                <a:cubicBezTo>
                  <a:pt x="719823" y="541462"/>
                  <a:pt x="742318" y="586584"/>
                  <a:pt x="787307" y="609145"/>
                </a:cubicBezTo>
                <a:cubicBezTo>
                  <a:pt x="742318" y="609145"/>
                  <a:pt x="697329" y="564023"/>
                  <a:pt x="652340" y="586584"/>
                </a:cubicBezTo>
                <a:cubicBezTo>
                  <a:pt x="697329" y="631706"/>
                  <a:pt x="787307" y="676828"/>
                  <a:pt x="877284" y="721950"/>
                </a:cubicBezTo>
                <a:cubicBezTo>
                  <a:pt x="922273" y="744510"/>
                  <a:pt x="944768" y="744510"/>
                  <a:pt x="967262" y="744510"/>
                </a:cubicBezTo>
                <a:cubicBezTo>
                  <a:pt x="967262" y="699389"/>
                  <a:pt x="1124724" y="721950"/>
                  <a:pt x="1034746" y="676828"/>
                </a:cubicBezTo>
                <a:cubicBezTo>
                  <a:pt x="922273" y="631706"/>
                  <a:pt x="832295" y="564023"/>
                  <a:pt x="787307" y="518901"/>
                </a:cubicBezTo>
                <a:cubicBezTo>
                  <a:pt x="697329" y="496340"/>
                  <a:pt x="629845" y="473779"/>
                  <a:pt x="584856" y="451218"/>
                </a:cubicBezTo>
                <a:cubicBezTo>
                  <a:pt x="562362" y="428658"/>
                  <a:pt x="517373" y="406097"/>
                  <a:pt x="562362" y="406097"/>
                </a:cubicBezTo>
                <a:cubicBezTo>
                  <a:pt x="607351" y="428658"/>
                  <a:pt x="629845" y="428658"/>
                  <a:pt x="652340" y="451218"/>
                </a:cubicBezTo>
                <a:cubicBezTo>
                  <a:pt x="652340" y="428658"/>
                  <a:pt x="584856" y="406097"/>
                  <a:pt x="584856" y="383536"/>
                </a:cubicBezTo>
                <a:cubicBezTo>
                  <a:pt x="562362" y="383536"/>
                  <a:pt x="539867" y="360975"/>
                  <a:pt x="517373" y="360975"/>
                </a:cubicBezTo>
                <a:cubicBezTo>
                  <a:pt x="472384" y="338414"/>
                  <a:pt x="449890" y="315853"/>
                  <a:pt x="427395" y="293292"/>
                </a:cubicBezTo>
                <a:cubicBezTo>
                  <a:pt x="494878" y="315853"/>
                  <a:pt x="539867" y="338414"/>
                  <a:pt x="584856" y="360975"/>
                </a:cubicBezTo>
                <a:cubicBezTo>
                  <a:pt x="629845" y="383536"/>
                  <a:pt x="629845" y="383536"/>
                  <a:pt x="629845" y="406097"/>
                </a:cubicBezTo>
                <a:cubicBezTo>
                  <a:pt x="764812" y="473779"/>
                  <a:pt x="944768" y="564023"/>
                  <a:pt x="1147218" y="654267"/>
                </a:cubicBezTo>
                <a:cubicBezTo>
                  <a:pt x="1147218" y="631706"/>
                  <a:pt x="1057240" y="609145"/>
                  <a:pt x="1034746" y="586584"/>
                </a:cubicBezTo>
                <a:cubicBezTo>
                  <a:pt x="922273" y="518901"/>
                  <a:pt x="944768" y="496340"/>
                  <a:pt x="809801" y="428658"/>
                </a:cubicBezTo>
                <a:cubicBezTo>
                  <a:pt x="787307" y="428658"/>
                  <a:pt x="742318" y="428658"/>
                  <a:pt x="719823" y="406097"/>
                </a:cubicBezTo>
                <a:lnTo>
                  <a:pt x="742318" y="406097"/>
                </a:lnTo>
                <a:cubicBezTo>
                  <a:pt x="742318" y="383536"/>
                  <a:pt x="697329" y="360975"/>
                  <a:pt x="674834" y="338414"/>
                </a:cubicBezTo>
                <a:cubicBezTo>
                  <a:pt x="629845" y="315853"/>
                  <a:pt x="562362" y="293292"/>
                  <a:pt x="562362" y="270731"/>
                </a:cubicBezTo>
                <a:cubicBezTo>
                  <a:pt x="494878" y="248170"/>
                  <a:pt x="472384" y="203048"/>
                  <a:pt x="404901" y="180488"/>
                </a:cubicBezTo>
                <a:cubicBezTo>
                  <a:pt x="382406" y="180488"/>
                  <a:pt x="382406" y="157927"/>
                  <a:pt x="382406" y="157927"/>
                </a:cubicBezTo>
                <a:cubicBezTo>
                  <a:pt x="359912" y="135366"/>
                  <a:pt x="292428" y="112805"/>
                  <a:pt x="314923" y="112805"/>
                </a:cubicBezTo>
                <a:cubicBezTo>
                  <a:pt x="269934" y="90244"/>
                  <a:pt x="247439" y="67683"/>
                  <a:pt x="224945" y="67683"/>
                </a:cubicBezTo>
                <a:cubicBezTo>
                  <a:pt x="157462" y="22561"/>
                  <a:pt x="112472" y="0"/>
                  <a:pt x="11247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266431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2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B51A6-CF08-477F-B9A7-C4302E1DC0A3}" type="datetime1">
              <a:rPr lang="en-US" smtClean="0"/>
              <a:t>10/25/2019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06E70-9524-410D-AE9B-78D656EAA14D}" type="slidenum">
              <a:rPr lang="en-US" smtClean="0"/>
              <a:t>‹#›</a:t>
            </a:fld>
            <a:endParaRPr lang="en-US"/>
          </a:p>
        </p:txBody>
      </p:sp>
    </p:spTree>
    <p:extLst>
      <p:ext uri="{BB962C8B-B14F-4D97-AF65-F5344CB8AC3E}">
        <p14:creationId xmlns:p14="http://schemas.microsoft.com/office/powerpoint/2010/main" val="65443353"/>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57" r:id="rId3"/>
    <p:sldLayoutId id="2147483659" r:id="rId4"/>
    <p:sldLayoutId id="2147483658" r:id="rId5"/>
    <p:sldLayoutId id="2147483656" r:id="rId6"/>
    <p:sldLayoutId id="2147483660"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Layout" Target="../slideLayouts/slideLayout3.xml"/><Relationship Id="rId4" Type="http://schemas.openxmlformats.org/officeDocument/2006/relationships/tags" Target="../tags/tag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61" b="2161"/>
          <a:stretch>
            <a:fillRect/>
          </a:stretch>
        </p:blipFill>
        <p:spPr>
          <a:xfrm>
            <a:off x="-338666" y="-360306"/>
            <a:ext cx="12801600" cy="8099368"/>
          </a:xfr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366" y="117008"/>
            <a:ext cx="9197059" cy="1051392"/>
          </a:xfrm>
          <a:prstGeom prst="rect">
            <a:avLst/>
          </a:prstGeom>
        </p:spPr>
      </p:pic>
      <p:sp>
        <p:nvSpPr>
          <p:cNvPr id="14" name="TextBox 13"/>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5425" y="5020733"/>
            <a:ext cx="1110999" cy="1557867"/>
          </a:xfrm>
          <a:prstGeom prst="rect">
            <a:avLst/>
          </a:prstGeom>
        </p:spPr>
      </p:pic>
    </p:spTree>
    <p:extLst>
      <p:ext uri="{BB962C8B-B14F-4D97-AF65-F5344CB8AC3E}">
        <p14:creationId xmlns:p14="http://schemas.microsoft.com/office/powerpoint/2010/main" val="1020719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PowerPoint Presentation</a:t>
            </a:r>
          </a:p>
        </p:txBody>
      </p:sp>
      <p:sp>
        <p:nvSpPr>
          <p:cNvPr id="4" name="Slide Number Placeholder 3"/>
          <p:cNvSpPr>
            <a:spLocks noGrp="1"/>
          </p:cNvSpPr>
          <p:nvPr>
            <p:ph type="sldNum" sz="quarter" idx="12"/>
          </p:nvPr>
        </p:nvSpPr>
        <p:spPr/>
        <p:txBody>
          <a:bodyPr/>
          <a:lstStyle/>
          <a:p>
            <a:fld id="{03206E70-9524-410D-AE9B-78D656EAA14D}" type="slidenum">
              <a:rPr lang="en-US" smtClean="0"/>
              <a:pPr/>
              <a:t>10</a:t>
            </a:fld>
            <a:endParaRPr lang="en-US"/>
          </a:p>
        </p:txBody>
      </p:sp>
      <p:cxnSp>
        <p:nvCxnSpPr>
          <p:cNvPr id="6" name="Straight Connector 5"/>
          <p:cNvCxnSpPr/>
          <p:nvPr/>
        </p:nvCxnSpPr>
        <p:spPr>
          <a:xfrm>
            <a:off x="4430539" y="1853370"/>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476234" y="1699997"/>
            <a:ext cx="2608885" cy="648645"/>
            <a:chOff x="3922909" y="1906532"/>
            <a:chExt cx="2608885" cy="648645"/>
          </a:xfrm>
        </p:grpSpPr>
        <p:sp>
          <p:nvSpPr>
            <p:cNvPr id="78" name="TextBox 77"/>
            <p:cNvSpPr txBox="1"/>
            <p:nvPr/>
          </p:nvSpPr>
          <p:spPr>
            <a:xfrm>
              <a:off x="3922909" y="2093512"/>
              <a:ext cx="2608885"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a:t>
              </a:r>
            </a:p>
          </p:txBody>
        </p:sp>
        <p:sp>
          <p:nvSpPr>
            <p:cNvPr id="79" name="TextBox 78"/>
            <p:cNvSpPr txBox="1"/>
            <p:nvPr/>
          </p:nvSpPr>
          <p:spPr>
            <a:xfrm>
              <a:off x="3922909" y="1906532"/>
              <a:ext cx="1099884" cy="184666"/>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2583D"/>
                  </a:solidFill>
                  <a:effectLst/>
                  <a:uLnTx/>
                  <a:uFillTx/>
                  <a:ea typeface="+mn-ea"/>
                  <a:cs typeface="+mn-cs"/>
                </a:rPr>
                <a:t>LOREM IPSUM</a:t>
              </a:r>
            </a:p>
          </p:txBody>
        </p:sp>
      </p:grpSp>
      <p:cxnSp>
        <p:nvCxnSpPr>
          <p:cNvPr id="8" name="Straight Connector 7"/>
          <p:cNvCxnSpPr/>
          <p:nvPr/>
        </p:nvCxnSpPr>
        <p:spPr>
          <a:xfrm>
            <a:off x="4997630" y="2813734"/>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6043325" y="2660361"/>
            <a:ext cx="2608885" cy="648645"/>
            <a:chOff x="4490000" y="2866896"/>
            <a:chExt cx="2608885" cy="648645"/>
          </a:xfrm>
        </p:grpSpPr>
        <p:sp>
          <p:nvSpPr>
            <p:cNvPr id="76" name="TextBox 75"/>
            <p:cNvSpPr txBox="1"/>
            <p:nvPr/>
          </p:nvSpPr>
          <p:spPr>
            <a:xfrm>
              <a:off x="4490000" y="3053876"/>
              <a:ext cx="2608885"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a:t>
              </a:r>
            </a:p>
          </p:txBody>
        </p:sp>
        <p:sp>
          <p:nvSpPr>
            <p:cNvPr id="77" name="TextBox 76"/>
            <p:cNvSpPr txBox="1"/>
            <p:nvPr/>
          </p:nvSpPr>
          <p:spPr>
            <a:xfrm>
              <a:off x="4490000" y="2866896"/>
              <a:ext cx="1099884" cy="184666"/>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FABAB"/>
                  </a:solidFill>
                  <a:effectLst/>
                  <a:uLnTx/>
                  <a:uFillTx/>
                  <a:ea typeface="+mn-ea"/>
                  <a:cs typeface="+mn-cs"/>
                </a:rPr>
                <a:t>LOREM IPSUM</a:t>
              </a:r>
            </a:p>
          </p:txBody>
        </p:sp>
      </p:grpSp>
      <p:cxnSp>
        <p:nvCxnSpPr>
          <p:cNvPr id="10" name="Straight Connector 9"/>
          <p:cNvCxnSpPr/>
          <p:nvPr/>
        </p:nvCxnSpPr>
        <p:spPr>
          <a:xfrm>
            <a:off x="5474211" y="3681052"/>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519906" y="3527679"/>
            <a:ext cx="2608885" cy="648645"/>
            <a:chOff x="4966581" y="3734214"/>
            <a:chExt cx="2608885" cy="648645"/>
          </a:xfrm>
        </p:grpSpPr>
        <p:sp>
          <p:nvSpPr>
            <p:cNvPr id="74" name="TextBox 73"/>
            <p:cNvSpPr txBox="1"/>
            <p:nvPr/>
          </p:nvSpPr>
          <p:spPr>
            <a:xfrm>
              <a:off x="4966581" y="3921194"/>
              <a:ext cx="2608885"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a:t>
              </a:r>
            </a:p>
          </p:txBody>
        </p:sp>
        <p:sp>
          <p:nvSpPr>
            <p:cNvPr id="75" name="TextBox 74"/>
            <p:cNvSpPr txBox="1"/>
            <p:nvPr/>
          </p:nvSpPr>
          <p:spPr>
            <a:xfrm>
              <a:off x="4966581" y="3734214"/>
              <a:ext cx="1099884" cy="184666"/>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8D2D2"/>
                  </a:solidFill>
                  <a:effectLst/>
                  <a:uLnTx/>
                  <a:uFillTx/>
                  <a:ea typeface="+mn-ea"/>
                  <a:cs typeface="+mn-cs"/>
                </a:rPr>
                <a:t>LOREM IPSUM</a:t>
              </a:r>
            </a:p>
          </p:txBody>
        </p:sp>
      </p:grpSp>
      <p:cxnSp>
        <p:nvCxnSpPr>
          <p:cNvPr id="12" name="Straight Connector 11"/>
          <p:cNvCxnSpPr/>
          <p:nvPr/>
        </p:nvCxnSpPr>
        <p:spPr>
          <a:xfrm>
            <a:off x="5997058" y="4642225"/>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042753" y="4488852"/>
            <a:ext cx="2608885" cy="648645"/>
            <a:chOff x="5489428" y="4695387"/>
            <a:chExt cx="2608885" cy="648645"/>
          </a:xfrm>
        </p:grpSpPr>
        <p:sp>
          <p:nvSpPr>
            <p:cNvPr id="72" name="TextBox 71"/>
            <p:cNvSpPr txBox="1"/>
            <p:nvPr/>
          </p:nvSpPr>
          <p:spPr>
            <a:xfrm>
              <a:off x="5489428" y="4882367"/>
              <a:ext cx="2608885"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a:t>
              </a:r>
            </a:p>
          </p:txBody>
        </p:sp>
        <p:sp>
          <p:nvSpPr>
            <p:cNvPr id="73" name="TextBox 72"/>
            <p:cNvSpPr txBox="1"/>
            <p:nvPr/>
          </p:nvSpPr>
          <p:spPr>
            <a:xfrm>
              <a:off x="5489428" y="4695387"/>
              <a:ext cx="1099884" cy="184666"/>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B3939"/>
                  </a:solidFill>
                  <a:effectLst/>
                  <a:uLnTx/>
                  <a:uFillTx/>
                  <a:ea typeface="+mn-ea"/>
                  <a:cs typeface="+mn-cs"/>
                </a:rPr>
                <a:t>LOREM IPSUM</a:t>
              </a:r>
            </a:p>
          </p:txBody>
        </p:sp>
      </p:grpSp>
      <p:cxnSp>
        <p:nvCxnSpPr>
          <p:cNvPr id="14" name="Straight Connector 13"/>
          <p:cNvCxnSpPr/>
          <p:nvPr/>
        </p:nvCxnSpPr>
        <p:spPr>
          <a:xfrm>
            <a:off x="6555931" y="5605725"/>
            <a:ext cx="902378" cy="0"/>
          </a:xfrm>
          <a:prstGeom prst="line">
            <a:avLst/>
          </a:prstGeom>
          <a:ln w="12700">
            <a:solidFill>
              <a:schemeClr val="tx1">
                <a:lumMod val="75000"/>
                <a:lumOff val="2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601626" y="5452352"/>
            <a:ext cx="2608885" cy="648645"/>
            <a:chOff x="6048301" y="5658887"/>
            <a:chExt cx="2608885" cy="648645"/>
          </a:xfrm>
        </p:grpSpPr>
        <p:sp>
          <p:nvSpPr>
            <p:cNvPr id="70" name="TextBox 69"/>
            <p:cNvSpPr txBox="1"/>
            <p:nvPr/>
          </p:nvSpPr>
          <p:spPr>
            <a:xfrm>
              <a:off x="6048301" y="5845867"/>
              <a:ext cx="2608885"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a:t>
              </a:r>
            </a:p>
          </p:txBody>
        </p:sp>
        <p:sp>
          <p:nvSpPr>
            <p:cNvPr id="71" name="TextBox 70"/>
            <p:cNvSpPr txBox="1"/>
            <p:nvPr/>
          </p:nvSpPr>
          <p:spPr>
            <a:xfrm>
              <a:off x="6048301" y="5658887"/>
              <a:ext cx="1099884" cy="184666"/>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2583D"/>
                  </a:solidFill>
                  <a:effectLst/>
                  <a:uLnTx/>
                  <a:uFillTx/>
                  <a:ea typeface="+mn-ea"/>
                  <a:cs typeface="+mn-cs"/>
                </a:rPr>
                <a:t>LOREM IPSUM</a:t>
              </a:r>
            </a:p>
          </p:txBody>
        </p:sp>
      </p:grpSp>
      <p:grpSp>
        <p:nvGrpSpPr>
          <p:cNvPr id="16" name="Group 15"/>
          <p:cNvGrpSpPr/>
          <p:nvPr/>
        </p:nvGrpSpPr>
        <p:grpSpPr>
          <a:xfrm>
            <a:off x="3873303" y="1482564"/>
            <a:ext cx="920138" cy="1098905"/>
            <a:chOff x="2303504" y="1689099"/>
            <a:chExt cx="920138" cy="1098905"/>
          </a:xfrm>
        </p:grpSpPr>
        <p:sp>
          <p:nvSpPr>
            <p:cNvPr id="67" name="Freeform 5"/>
            <p:cNvSpPr>
              <a:spLocks/>
            </p:cNvSpPr>
            <p:nvPr/>
          </p:nvSpPr>
          <p:spPr bwMode="auto">
            <a:xfrm>
              <a:off x="2303504" y="2308609"/>
              <a:ext cx="920138" cy="479395"/>
            </a:xfrm>
            <a:custGeom>
              <a:avLst/>
              <a:gdLst>
                <a:gd name="T0" fmla="*/ 0 w 725"/>
                <a:gd name="T1" fmla="*/ 123 h 378"/>
                <a:gd name="T2" fmla="*/ 725 w 725"/>
                <a:gd name="T3" fmla="*/ 214 h 378"/>
                <a:gd name="T4" fmla="*/ 177 w 725"/>
                <a:gd name="T5" fmla="*/ 0 h 378"/>
                <a:gd name="T6" fmla="*/ 0 w 725"/>
                <a:gd name="T7" fmla="*/ 123 h 378"/>
                <a:gd name="T8" fmla="*/ 0 w 725"/>
                <a:gd name="T9" fmla="*/ 123 h 378"/>
              </a:gdLst>
              <a:ahLst/>
              <a:cxnLst>
                <a:cxn ang="0">
                  <a:pos x="T0" y="T1"/>
                </a:cxn>
                <a:cxn ang="0">
                  <a:pos x="T2" y="T3"/>
                </a:cxn>
                <a:cxn ang="0">
                  <a:pos x="T4" y="T5"/>
                </a:cxn>
                <a:cxn ang="0">
                  <a:pos x="T6" y="T7"/>
                </a:cxn>
                <a:cxn ang="0">
                  <a:pos x="T8" y="T9"/>
                </a:cxn>
              </a:cxnLst>
              <a:rect l="0" t="0" r="r" b="b"/>
              <a:pathLst>
                <a:path w="725" h="378">
                  <a:moveTo>
                    <a:pt x="0" y="123"/>
                  </a:moveTo>
                  <a:cubicBezTo>
                    <a:pt x="0" y="123"/>
                    <a:pt x="301" y="378"/>
                    <a:pt x="725" y="214"/>
                  </a:cubicBezTo>
                  <a:cubicBezTo>
                    <a:pt x="177" y="0"/>
                    <a:pt x="177" y="0"/>
                    <a:pt x="177" y="0"/>
                  </a:cubicBezTo>
                  <a:cubicBezTo>
                    <a:pt x="0" y="123"/>
                    <a:pt x="0" y="123"/>
                    <a:pt x="0" y="123"/>
                  </a:cubicBezTo>
                  <a:cubicBezTo>
                    <a:pt x="0" y="123"/>
                    <a:pt x="0" y="123"/>
                    <a:pt x="0" y="123"/>
                  </a:cubicBezTo>
                  <a:close/>
                </a:path>
              </a:pathLst>
            </a:custGeom>
            <a:solidFill>
              <a:srgbClr val="D63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6"/>
            <p:cNvSpPr>
              <a:spLocks/>
            </p:cNvSpPr>
            <p:nvPr/>
          </p:nvSpPr>
          <p:spPr bwMode="auto">
            <a:xfrm>
              <a:off x="2303504" y="1689099"/>
              <a:ext cx="420343" cy="775729"/>
            </a:xfrm>
            <a:custGeom>
              <a:avLst/>
              <a:gdLst>
                <a:gd name="T0" fmla="*/ 0 w 331"/>
                <a:gd name="T1" fmla="*/ 611 h 611"/>
                <a:gd name="T2" fmla="*/ 153 w 331"/>
                <a:gd name="T3" fmla="*/ 578 h 611"/>
                <a:gd name="T4" fmla="*/ 330 w 331"/>
                <a:gd name="T5" fmla="*/ 0 h 611"/>
                <a:gd name="T6" fmla="*/ 0 w 331"/>
                <a:gd name="T7" fmla="*/ 611 h 611"/>
                <a:gd name="T8" fmla="*/ 0 w 331"/>
                <a:gd name="T9" fmla="*/ 611 h 611"/>
              </a:gdLst>
              <a:ahLst/>
              <a:cxnLst>
                <a:cxn ang="0">
                  <a:pos x="T0" y="T1"/>
                </a:cxn>
                <a:cxn ang="0">
                  <a:pos x="T2" y="T3"/>
                </a:cxn>
                <a:cxn ang="0">
                  <a:pos x="T4" y="T5"/>
                </a:cxn>
                <a:cxn ang="0">
                  <a:pos x="T6" y="T7"/>
                </a:cxn>
                <a:cxn ang="0">
                  <a:pos x="T8" y="T9"/>
                </a:cxn>
              </a:cxnLst>
              <a:rect l="0" t="0" r="r" b="b"/>
              <a:pathLst>
                <a:path w="331" h="611">
                  <a:moveTo>
                    <a:pt x="0" y="611"/>
                  </a:moveTo>
                  <a:cubicBezTo>
                    <a:pt x="0" y="611"/>
                    <a:pt x="112" y="611"/>
                    <a:pt x="153" y="578"/>
                  </a:cubicBezTo>
                  <a:cubicBezTo>
                    <a:pt x="331" y="1"/>
                    <a:pt x="330" y="0"/>
                    <a:pt x="330" y="0"/>
                  </a:cubicBezTo>
                  <a:cubicBezTo>
                    <a:pt x="0" y="611"/>
                    <a:pt x="0" y="611"/>
                    <a:pt x="0" y="611"/>
                  </a:cubicBezTo>
                  <a:cubicBezTo>
                    <a:pt x="0" y="611"/>
                    <a:pt x="0" y="611"/>
                    <a:pt x="0" y="611"/>
                  </a:cubicBezTo>
                  <a:close/>
                </a:path>
              </a:pathLst>
            </a:custGeom>
            <a:solidFill>
              <a:srgbClr val="E25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7"/>
            <p:cNvSpPr>
              <a:spLocks/>
            </p:cNvSpPr>
            <p:nvPr/>
          </p:nvSpPr>
          <p:spPr bwMode="auto">
            <a:xfrm>
              <a:off x="2497839" y="1689099"/>
              <a:ext cx="725803" cy="1001201"/>
            </a:xfrm>
            <a:custGeom>
              <a:avLst/>
              <a:gdLst>
                <a:gd name="T0" fmla="*/ 572 w 572"/>
                <a:gd name="T1" fmla="*/ 702 h 789"/>
                <a:gd name="T2" fmla="*/ 177 w 572"/>
                <a:gd name="T3" fmla="*/ 0 h 789"/>
                <a:gd name="T4" fmla="*/ 0 w 572"/>
                <a:gd name="T5" fmla="*/ 578 h 789"/>
                <a:gd name="T6" fmla="*/ 572 w 572"/>
                <a:gd name="T7" fmla="*/ 702 h 789"/>
              </a:gdLst>
              <a:ahLst/>
              <a:cxnLst>
                <a:cxn ang="0">
                  <a:pos x="T0" y="T1"/>
                </a:cxn>
                <a:cxn ang="0">
                  <a:pos x="T2" y="T3"/>
                </a:cxn>
                <a:cxn ang="0">
                  <a:pos x="T4" y="T5"/>
                </a:cxn>
                <a:cxn ang="0">
                  <a:pos x="T6" y="T7"/>
                </a:cxn>
              </a:cxnLst>
              <a:rect l="0" t="0" r="r" b="b"/>
              <a:pathLst>
                <a:path w="572" h="789">
                  <a:moveTo>
                    <a:pt x="572" y="702"/>
                  </a:moveTo>
                  <a:cubicBezTo>
                    <a:pt x="177" y="0"/>
                    <a:pt x="177" y="0"/>
                    <a:pt x="177" y="0"/>
                  </a:cubicBezTo>
                  <a:cubicBezTo>
                    <a:pt x="0" y="578"/>
                    <a:pt x="0" y="578"/>
                    <a:pt x="0" y="578"/>
                  </a:cubicBezTo>
                  <a:cubicBezTo>
                    <a:pt x="0" y="578"/>
                    <a:pt x="317" y="789"/>
                    <a:pt x="572" y="702"/>
                  </a:cubicBezTo>
                  <a:close/>
                </a:path>
              </a:pathLst>
            </a:custGeom>
            <a:solidFill>
              <a:srgbClr val="E878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p:cNvGrpSpPr/>
          <p:nvPr/>
        </p:nvGrpSpPr>
        <p:grpSpPr>
          <a:xfrm>
            <a:off x="3401423" y="2296409"/>
            <a:ext cx="1906308" cy="1485964"/>
            <a:chOff x="1831624" y="2502944"/>
            <a:chExt cx="1906308" cy="1485964"/>
          </a:xfrm>
        </p:grpSpPr>
        <p:sp>
          <p:nvSpPr>
            <p:cNvPr id="64" name="Freeform 8"/>
            <p:cNvSpPr>
              <a:spLocks/>
            </p:cNvSpPr>
            <p:nvPr/>
          </p:nvSpPr>
          <p:spPr bwMode="auto">
            <a:xfrm>
              <a:off x="1831624" y="3059643"/>
              <a:ext cx="1906308" cy="929265"/>
            </a:xfrm>
            <a:custGeom>
              <a:avLst/>
              <a:gdLst>
                <a:gd name="T0" fmla="*/ 10 w 1502"/>
                <a:gd name="T1" fmla="*/ 207 h 732"/>
                <a:gd name="T2" fmla="*/ 1502 w 1502"/>
                <a:gd name="T3" fmla="*/ 348 h 732"/>
                <a:gd name="T4" fmla="*/ 751 w 1502"/>
                <a:gd name="T5" fmla="*/ 58 h 732"/>
                <a:gd name="T6" fmla="*/ 219 w 1502"/>
                <a:gd name="T7" fmla="*/ 0 h 732"/>
                <a:gd name="T8" fmla="*/ 10 w 1502"/>
                <a:gd name="T9" fmla="*/ 207 h 732"/>
                <a:gd name="T10" fmla="*/ 0 w 1502"/>
                <a:gd name="T11" fmla="*/ 207 h 732"/>
                <a:gd name="T12" fmla="*/ 10 w 1502"/>
                <a:gd name="T13" fmla="*/ 207 h 732"/>
              </a:gdLst>
              <a:ahLst/>
              <a:cxnLst>
                <a:cxn ang="0">
                  <a:pos x="T0" y="T1"/>
                </a:cxn>
                <a:cxn ang="0">
                  <a:pos x="T2" y="T3"/>
                </a:cxn>
                <a:cxn ang="0">
                  <a:pos x="T4" y="T5"/>
                </a:cxn>
                <a:cxn ang="0">
                  <a:pos x="T6" y="T7"/>
                </a:cxn>
                <a:cxn ang="0">
                  <a:pos x="T8" y="T9"/>
                </a:cxn>
                <a:cxn ang="0">
                  <a:pos x="T10" y="T11"/>
                </a:cxn>
                <a:cxn ang="0">
                  <a:pos x="T12" y="T13"/>
                </a:cxn>
              </a:cxnLst>
              <a:rect l="0" t="0" r="r" b="b"/>
              <a:pathLst>
                <a:path w="1502" h="732">
                  <a:moveTo>
                    <a:pt x="10" y="207"/>
                  </a:moveTo>
                  <a:cubicBezTo>
                    <a:pt x="10" y="207"/>
                    <a:pt x="796" y="732"/>
                    <a:pt x="1502" y="348"/>
                  </a:cubicBezTo>
                  <a:cubicBezTo>
                    <a:pt x="751" y="58"/>
                    <a:pt x="751" y="58"/>
                    <a:pt x="751" y="58"/>
                  </a:cubicBezTo>
                  <a:cubicBezTo>
                    <a:pt x="219" y="0"/>
                    <a:pt x="219" y="0"/>
                    <a:pt x="219" y="0"/>
                  </a:cubicBezTo>
                  <a:cubicBezTo>
                    <a:pt x="10" y="207"/>
                    <a:pt x="10" y="207"/>
                    <a:pt x="10" y="207"/>
                  </a:cubicBezTo>
                  <a:cubicBezTo>
                    <a:pt x="0" y="207"/>
                    <a:pt x="0" y="207"/>
                    <a:pt x="0" y="207"/>
                  </a:cubicBezTo>
                  <a:lnTo>
                    <a:pt x="10" y="207"/>
                  </a:lnTo>
                  <a:close/>
                </a:path>
              </a:pathLst>
            </a:custGeom>
            <a:solidFill>
              <a:srgbClr val="76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9"/>
            <p:cNvSpPr>
              <a:spLocks/>
            </p:cNvSpPr>
            <p:nvPr/>
          </p:nvSpPr>
          <p:spPr bwMode="auto">
            <a:xfrm>
              <a:off x="1844508" y="2502944"/>
              <a:ext cx="638299" cy="819750"/>
            </a:xfrm>
            <a:custGeom>
              <a:avLst/>
              <a:gdLst>
                <a:gd name="T0" fmla="*/ 330 w 503"/>
                <a:gd name="T1" fmla="*/ 45 h 646"/>
                <a:gd name="T2" fmla="*/ 503 w 503"/>
                <a:gd name="T3" fmla="*/ 0 h 646"/>
                <a:gd name="T4" fmla="*/ 330 w 503"/>
                <a:gd name="T5" fmla="*/ 568 h 646"/>
                <a:gd name="T6" fmla="*/ 0 w 503"/>
                <a:gd name="T7" fmla="*/ 646 h 646"/>
                <a:gd name="T8" fmla="*/ 330 w 503"/>
                <a:gd name="T9" fmla="*/ 45 h 646"/>
                <a:gd name="T10" fmla="*/ 330 w 503"/>
                <a:gd name="T11" fmla="*/ 45 h 646"/>
              </a:gdLst>
              <a:ahLst/>
              <a:cxnLst>
                <a:cxn ang="0">
                  <a:pos x="T0" y="T1"/>
                </a:cxn>
                <a:cxn ang="0">
                  <a:pos x="T2" y="T3"/>
                </a:cxn>
                <a:cxn ang="0">
                  <a:pos x="T4" y="T5"/>
                </a:cxn>
                <a:cxn ang="0">
                  <a:pos x="T6" y="T7"/>
                </a:cxn>
                <a:cxn ang="0">
                  <a:pos x="T8" y="T9"/>
                </a:cxn>
                <a:cxn ang="0">
                  <a:pos x="T10" y="T11"/>
                </a:cxn>
              </a:cxnLst>
              <a:rect l="0" t="0" r="r" b="b"/>
              <a:pathLst>
                <a:path w="503" h="646">
                  <a:moveTo>
                    <a:pt x="330" y="45"/>
                  </a:moveTo>
                  <a:cubicBezTo>
                    <a:pt x="503" y="0"/>
                    <a:pt x="503" y="0"/>
                    <a:pt x="503" y="0"/>
                  </a:cubicBezTo>
                  <a:cubicBezTo>
                    <a:pt x="330" y="568"/>
                    <a:pt x="330" y="568"/>
                    <a:pt x="330" y="568"/>
                  </a:cubicBezTo>
                  <a:cubicBezTo>
                    <a:pt x="330" y="568"/>
                    <a:pt x="41" y="646"/>
                    <a:pt x="0" y="646"/>
                  </a:cubicBezTo>
                  <a:cubicBezTo>
                    <a:pt x="330" y="45"/>
                    <a:pt x="330" y="45"/>
                    <a:pt x="330" y="45"/>
                  </a:cubicBezTo>
                  <a:cubicBezTo>
                    <a:pt x="330" y="45"/>
                    <a:pt x="330" y="45"/>
                    <a:pt x="330" y="45"/>
                  </a:cubicBezTo>
                  <a:close/>
                </a:path>
              </a:pathLst>
            </a:custGeom>
            <a:solidFill>
              <a:srgbClr val="AFA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0"/>
            <p:cNvSpPr>
              <a:spLocks/>
            </p:cNvSpPr>
            <p:nvPr/>
          </p:nvSpPr>
          <p:spPr bwMode="auto">
            <a:xfrm>
              <a:off x="2261631" y="2502944"/>
              <a:ext cx="1476301" cy="1233114"/>
            </a:xfrm>
            <a:custGeom>
              <a:avLst/>
              <a:gdLst>
                <a:gd name="T0" fmla="*/ 787 w 1163"/>
                <a:gd name="T1" fmla="*/ 128 h 972"/>
                <a:gd name="T2" fmla="*/ 1163 w 1163"/>
                <a:gd name="T3" fmla="*/ 787 h 972"/>
                <a:gd name="T4" fmla="*/ 0 w 1163"/>
                <a:gd name="T5" fmla="*/ 569 h 972"/>
                <a:gd name="T6" fmla="*/ 173 w 1163"/>
                <a:gd name="T7" fmla="*/ 0 h 972"/>
                <a:gd name="T8" fmla="*/ 787 w 1163"/>
                <a:gd name="T9" fmla="*/ 128 h 972"/>
              </a:gdLst>
              <a:ahLst/>
              <a:cxnLst>
                <a:cxn ang="0">
                  <a:pos x="T0" y="T1"/>
                </a:cxn>
                <a:cxn ang="0">
                  <a:pos x="T2" y="T3"/>
                </a:cxn>
                <a:cxn ang="0">
                  <a:pos x="T4" y="T5"/>
                </a:cxn>
                <a:cxn ang="0">
                  <a:pos x="T6" y="T7"/>
                </a:cxn>
                <a:cxn ang="0">
                  <a:pos x="T8" y="T9"/>
                </a:cxn>
              </a:cxnLst>
              <a:rect l="0" t="0" r="r" b="b"/>
              <a:pathLst>
                <a:path w="1163" h="972">
                  <a:moveTo>
                    <a:pt x="787" y="128"/>
                  </a:moveTo>
                  <a:cubicBezTo>
                    <a:pt x="1163" y="787"/>
                    <a:pt x="1163" y="787"/>
                    <a:pt x="1163" y="787"/>
                  </a:cubicBezTo>
                  <a:cubicBezTo>
                    <a:pt x="1163" y="787"/>
                    <a:pt x="528" y="972"/>
                    <a:pt x="0" y="569"/>
                  </a:cubicBezTo>
                  <a:cubicBezTo>
                    <a:pt x="173" y="0"/>
                    <a:pt x="173" y="0"/>
                    <a:pt x="173" y="0"/>
                  </a:cubicBezTo>
                  <a:cubicBezTo>
                    <a:pt x="173" y="0"/>
                    <a:pt x="511" y="218"/>
                    <a:pt x="787" y="128"/>
                  </a:cubicBez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p:cNvGrpSpPr/>
          <p:nvPr/>
        </p:nvGrpSpPr>
        <p:grpSpPr>
          <a:xfrm>
            <a:off x="2935449" y="3074285"/>
            <a:ext cx="2889793" cy="1785519"/>
            <a:chOff x="1365650" y="3280820"/>
            <a:chExt cx="2889793" cy="1785519"/>
          </a:xfrm>
        </p:grpSpPr>
        <p:sp>
          <p:nvSpPr>
            <p:cNvPr id="61" name="Freeform 11"/>
            <p:cNvSpPr>
              <a:spLocks/>
            </p:cNvSpPr>
            <p:nvPr/>
          </p:nvSpPr>
          <p:spPr bwMode="auto">
            <a:xfrm>
              <a:off x="1365650" y="3908919"/>
              <a:ext cx="2889793" cy="1157420"/>
            </a:xfrm>
            <a:custGeom>
              <a:avLst/>
              <a:gdLst>
                <a:gd name="T0" fmla="*/ 0 w 2277"/>
                <a:gd name="T1" fmla="*/ 239 h 912"/>
                <a:gd name="T2" fmla="*/ 2277 w 2277"/>
                <a:gd name="T3" fmla="*/ 367 h 912"/>
                <a:gd name="T4" fmla="*/ 549 w 2277"/>
                <a:gd name="T5" fmla="*/ 0 h 912"/>
                <a:gd name="T6" fmla="*/ 0 w 2277"/>
                <a:gd name="T7" fmla="*/ 239 h 912"/>
                <a:gd name="T8" fmla="*/ 0 w 2277"/>
                <a:gd name="T9" fmla="*/ 239 h 912"/>
              </a:gdLst>
              <a:ahLst/>
              <a:cxnLst>
                <a:cxn ang="0">
                  <a:pos x="T0" y="T1"/>
                </a:cxn>
                <a:cxn ang="0">
                  <a:pos x="T2" y="T3"/>
                </a:cxn>
                <a:cxn ang="0">
                  <a:pos x="T4" y="T5"/>
                </a:cxn>
                <a:cxn ang="0">
                  <a:pos x="T6" y="T7"/>
                </a:cxn>
                <a:cxn ang="0">
                  <a:pos x="T8" y="T9"/>
                </a:cxn>
              </a:cxnLst>
              <a:rect l="0" t="0" r="r" b="b"/>
              <a:pathLst>
                <a:path w="2277" h="912">
                  <a:moveTo>
                    <a:pt x="0" y="239"/>
                  </a:moveTo>
                  <a:cubicBezTo>
                    <a:pt x="0" y="239"/>
                    <a:pt x="1345" y="912"/>
                    <a:pt x="2277" y="367"/>
                  </a:cubicBezTo>
                  <a:cubicBezTo>
                    <a:pt x="549" y="0"/>
                    <a:pt x="549" y="0"/>
                    <a:pt x="549" y="0"/>
                  </a:cubicBezTo>
                  <a:cubicBezTo>
                    <a:pt x="0" y="239"/>
                    <a:pt x="0" y="239"/>
                    <a:pt x="0" y="239"/>
                  </a:cubicBezTo>
                  <a:cubicBezTo>
                    <a:pt x="0" y="239"/>
                    <a:pt x="0" y="239"/>
                    <a:pt x="0" y="239"/>
                  </a:cubicBezTo>
                  <a:close/>
                </a:path>
              </a:pathLst>
            </a:custGeom>
            <a:solidFill>
              <a:srgbClr val="4CC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2"/>
            <p:cNvSpPr>
              <a:spLocks/>
            </p:cNvSpPr>
            <p:nvPr/>
          </p:nvSpPr>
          <p:spPr bwMode="auto">
            <a:xfrm>
              <a:off x="1365650" y="3280820"/>
              <a:ext cx="880949" cy="932486"/>
            </a:xfrm>
            <a:custGeom>
              <a:avLst/>
              <a:gdLst>
                <a:gd name="T0" fmla="*/ 330 w 694"/>
                <a:gd name="T1" fmla="*/ 120 h 735"/>
                <a:gd name="T2" fmla="*/ 0 w 694"/>
                <a:gd name="T3" fmla="*/ 735 h 735"/>
                <a:gd name="T4" fmla="*/ 525 w 694"/>
                <a:gd name="T5" fmla="*/ 594 h 735"/>
                <a:gd name="T6" fmla="*/ 694 w 694"/>
                <a:gd name="T7" fmla="*/ 0 h 735"/>
                <a:gd name="T8" fmla="*/ 330 w 694"/>
                <a:gd name="T9" fmla="*/ 120 h 735"/>
              </a:gdLst>
              <a:ahLst/>
              <a:cxnLst>
                <a:cxn ang="0">
                  <a:pos x="T0" y="T1"/>
                </a:cxn>
                <a:cxn ang="0">
                  <a:pos x="T2" y="T3"/>
                </a:cxn>
                <a:cxn ang="0">
                  <a:pos x="T4" y="T5"/>
                </a:cxn>
                <a:cxn ang="0">
                  <a:pos x="T6" y="T7"/>
                </a:cxn>
                <a:cxn ang="0">
                  <a:pos x="T8" y="T9"/>
                </a:cxn>
              </a:cxnLst>
              <a:rect l="0" t="0" r="r" b="b"/>
              <a:pathLst>
                <a:path w="694" h="735">
                  <a:moveTo>
                    <a:pt x="330" y="120"/>
                  </a:moveTo>
                  <a:cubicBezTo>
                    <a:pt x="0" y="735"/>
                    <a:pt x="0" y="735"/>
                    <a:pt x="0" y="735"/>
                  </a:cubicBezTo>
                  <a:cubicBezTo>
                    <a:pt x="0" y="735"/>
                    <a:pt x="484" y="606"/>
                    <a:pt x="525" y="594"/>
                  </a:cubicBezTo>
                  <a:cubicBezTo>
                    <a:pt x="694" y="0"/>
                    <a:pt x="694" y="0"/>
                    <a:pt x="694" y="0"/>
                  </a:cubicBezTo>
                  <a:cubicBezTo>
                    <a:pt x="694" y="0"/>
                    <a:pt x="372" y="112"/>
                    <a:pt x="330" y="120"/>
                  </a:cubicBezTo>
                  <a:close/>
                </a:path>
              </a:pathLst>
            </a:custGeom>
            <a:solidFill>
              <a:srgbClr val="78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3"/>
            <p:cNvSpPr>
              <a:spLocks/>
            </p:cNvSpPr>
            <p:nvPr/>
          </p:nvSpPr>
          <p:spPr bwMode="auto">
            <a:xfrm>
              <a:off x="2032401" y="3280820"/>
              <a:ext cx="2223042" cy="1517638"/>
            </a:xfrm>
            <a:custGeom>
              <a:avLst/>
              <a:gdLst>
                <a:gd name="T0" fmla="*/ 1381 w 1752"/>
                <a:gd name="T1" fmla="*/ 235 h 1196"/>
                <a:gd name="T2" fmla="*/ 1752 w 1752"/>
                <a:gd name="T3" fmla="*/ 862 h 1196"/>
                <a:gd name="T4" fmla="*/ 0 w 1752"/>
                <a:gd name="T5" fmla="*/ 594 h 1196"/>
                <a:gd name="T6" fmla="*/ 169 w 1752"/>
                <a:gd name="T7" fmla="*/ 0 h 1196"/>
                <a:gd name="T8" fmla="*/ 1381 w 1752"/>
                <a:gd name="T9" fmla="*/ 235 h 1196"/>
              </a:gdLst>
              <a:ahLst/>
              <a:cxnLst>
                <a:cxn ang="0">
                  <a:pos x="T0" y="T1"/>
                </a:cxn>
                <a:cxn ang="0">
                  <a:pos x="T2" y="T3"/>
                </a:cxn>
                <a:cxn ang="0">
                  <a:pos x="T4" y="T5"/>
                </a:cxn>
                <a:cxn ang="0">
                  <a:pos x="T6" y="T7"/>
                </a:cxn>
                <a:cxn ang="0">
                  <a:pos x="T8" y="T9"/>
                </a:cxn>
              </a:cxnLst>
              <a:rect l="0" t="0" r="r" b="b"/>
              <a:pathLst>
                <a:path w="1752" h="1196">
                  <a:moveTo>
                    <a:pt x="1381" y="235"/>
                  </a:moveTo>
                  <a:cubicBezTo>
                    <a:pt x="1752" y="862"/>
                    <a:pt x="1752" y="862"/>
                    <a:pt x="1752" y="862"/>
                  </a:cubicBezTo>
                  <a:cubicBezTo>
                    <a:pt x="1752" y="862"/>
                    <a:pt x="990" y="1196"/>
                    <a:pt x="0" y="594"/>
                  </a:cubicBezTo>
                  <a:cubicBezTo>
                    <a:pt x="169" y="0"/>
                    <a:pt x="169" y="0"/>
                    <a:pt x="169" y="0"/>
                  </a:cubicBezTo>
                  <a:cubicBezTo>
                    <a:pt x="169" y="0"/>
                    <a:pt x="730" y="446"/>
                    <a:pt x="1381" y="235"/>
                  </a:cubicBezTo>
                  <a:close/>
                </a:path>
              </a:pathLst>
            </a:custGeom>
            <a:solidFill>
              <a:srgbClr val="8EDC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8"/>
          <p:cNvGrpSpPr/>
          <p:nvPr/>
        </p:nvGrpSpPr>
        <p:grpSpPr>
          <a:xfrm>
            <a:off x="2476454" y="3901551"/>
            <a:ext cx="3808321" cy="2268135"/>
            <a:chOff x="906655" y="4108086"/>
            <a:chExt cx="3808321" cy="2268135"/>
          </a:xfrm>
        </p:grpSpPr>
        <p:sp>
          <p:nvSpPr>
            <p:cNvPr id="58" name="Freeform 14"/>
            <p:cNvSpPr>
              <a:spLocks/>
            </p:cNvSpPr>
            <p:nvPr/>
          </p:nvSpPr>
          <p:spPr bwMode="auto">
            <a:xfrm>
              <a:off x="906655" y="4737795"/>
              <a:ext cx="3808321" cy="1638426"/>
            </a:xfrm>
            <a:custGeom>
              <a:avLst/>
              <a:gdLst>
                <a:gd name="T0" fmla="*/ 0 w 3001"/>
                <a:gd name="T1" fmla="*/ 272 h 1291"/>
                <a:gd name="T2" fmla="*/ 3001 w 3001"/>
                <a:gd name="T3" fmla="*/ 400 h 1291"/>
                <a:gd name="T4" fmla="*/ 709 w 3001"/>
                <a:gd name="T5" fmla="*/ 0 h 1291"/>
                <a:gd name="T6" fmla="*/ 0 w 3001"/>
                <a:gd name="T7" fmla="*/ 272 h 1291"/>
                <a:gd name="T8" fmla="*/ 0 w 3001"/>
                <a:gd name="T9" fmla="*/ 272 h 1291"/>
              </a:gdLst>
              <a:ahLst/>
              <a:cxnLst>
                <a:cxn ang="0">
                  <a:pos x="T0" y="T1"/>
                </a:cxn>
                <a:cxn ang="0">
                  <a:pos x="T2" y="T3"/>
                </a:cxn>
                <a:cxn ang="0">
                  <a:pos x="T4" y="T5"/>
                </a:cxn>
                <a:cxn ang="0">
                  <a:pos x="T6" y="T7"/>
                </a:cxn>
                <a:cxn ang="0">
                  <a:pos x="T8" y="T9"/>
                </a:cxn>
              </a:cxnLst>
              <a:rect l="0" t="0" r="r" b="b"/>
              <a:pathLst>
                <a:path w="3001" h="1291">
                  <a:moveTo>
                    <a:pt x="0" y="272"/>
                  </a:moveTo>
                  <a:cubicBezTo>
                    <a:pt x="0" y="272"/>
                    <a:pt x="1575" y="1291"/>
                    <a:pt x="3001" y="400"/>
                  </a:cubicBezTo>
                  <a:cubicBezTo>
                    <a:pt x="709" y="0"/>
                    <a:pt x="709" y="0"/>
                    <a:pt x="709" y="0"/>
                  </a:cubicBezTo>
                  <a:cubicBezTo>
                    <a:pt x="0" y="272"/>
                    <a:pt x="0" y="272"/>
                    <a:pt x="0" y="272"/>
                  </a:cubicBezTo>
                  <a:cubicBezTo>
                    <a:pt x="0" y="272"/>
                    <a:pt x="0" y="272"/>
                    <a:pt x="0" y="272"/>
                  </a:cubicBezTo>
                  <a:close/>
                </a:path>
              </a:pathLst>
            </a:custGeom>
            <a:solidFill>
              <a:srgbClr val="25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5"/>
            <p:cNvSpPr>
              <a:spLocks/>
            </p:cNvSpPr>
            <p:nvPr/>
          </p:nvSpPr>
          <p:spPr bwMode="auto">
            <a:xfrm>
              <a:off x="1774720" y="4108086"/>
              <a:ext cx="2940256" cy="1723246"/>
            </a:xfrm>
            <a:custGeom>
              <a:avLst/>
              <a:gdLst>
                <a:gd name="T0" fmla="*/ 1987 w 2317"/>
                <a:gd name="T1" fmla="*/ 293 h 1358"/>
                <a:gd name="T2" fmla="*/ 185 w 2317"/>
                <a:gd name="T3" fmla="*/ 0 h 1358"/>
                <a:gd name="T4" fmla="*/ 0 w 2317"/>
                <a:gd name="T5" fmla="*/ 289 h 1358"/>
                <a:gd name="T6" fmla="*/ 0 w 2317"/>
                <a:gd name="T7" fmla="*/ 578 h 1358"/>
                <a:gd name="T8" fmla="*/ 2317 w 2317"/>
                <a:gd name="T9" fmla="*/ 895 h 1358"/>
                <a:gd name="T10" fmla="*/ 1987 w 2317"/>
                <a:gd name="T11" fmla="*/ 293 h 1358"/>
                <a:gd name="T12" fmla="*/ 1987 w 2317"/>
                <a:gd name="T13" fmla="*/ 293 h 1358"/>
              </a:gdLst>
              <a:ahLst/>
              <a:cxnLst>
                <a:cxn ang="0">
                  <a:pos x="T0" y="T1"/>
                </a:cxn>
                <a:cxn ang="0">
                  <a:pos x="T2" y="T3"/>
                </a:cxn>
                <a:cxn ang="0">
                  <a:pos x="T4" y="T5"/>
                </a:cxn>
                <a:cxn ang="0">
                  <a:pos x="T6" y="T7"/>
                </a:cxn>
                <a:cxn ang="0">
                  <a:pos x="T8" y="T9"/>
                </a:cxn>
                <a:cxn ang="0">
                  <a:pos x="T10" y="T11"/>
                </a:cxn>
                <a:cxn ang="0">
                  <a:pos x="T12" y="T13"/>
                </a:cxn>
              </a:cxnLst>
              <a:rect l="0" t="0" r="r" b="b"/>
              <a:pathLst>
                <a:path w="2317" h="1358">
                  <a:moveTo>
                    <a:pt x="1987" y="293"/>
                  </a:moveTo>
                  <a:cubicBezTo>
                    <a:pt x="1987" y="293"/>
                    <a:pt x="1142" y="611"/>
                    <a:pt x="185" y="0"/>
                  </a:cubicBezTo>
                  <a:cubicBezTo>
                    <a:pt x="0" y="289"/>
                    <a:pt x="0" y="289"/>
                    <a:pt x="0" y="289"/>
                  </a:cubicBezTo>
                  <a:cubicBezTo>
                    <a:pt x="0" y="578"/>
                    <a:pt x="0" y="578"/>
                    <a:pt x="0" y="578"/>
                  </a:cubicBezTo>
                  <a:cubicBezTo>
                    <a:pt x="0" y="578"/>
                    <a:pt x="1286" y="1358"/>
                    <a:pt x="2317" y="895"/>
                  </a:cubicBezTo>
                  <a:cubicBezTo>
                    <a:pt x="1987" y="293"/>
                    <a:pt x="1987" y="293"/>
                    <a:pt x="1987" y="293"/>
                  </a:cubicBezTo>
                  <a:cubicBezTo>
                    <a:pt x="1987" y="293"/>
                    <a:pt x="1987" y="293"/>
                    <a:pt x="1987" y="293"/>
                  </a:cubicBezTo>
                  <a:close/>
                </a:path>
              </a:pathLst>
            </a:custGeom>
            <a:solidFill>
              <a:srgbClr val="5553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6"/>
            <p:cNvSpPr>
              <a:spLocks/>
            </p:cNvSpPr>
            <p:nvPr/>
          </p:nvSpPr>
          <p:spPr bwMode="auto">
            <a:xfrm>
              <a:off x="906655" y="4108086"/>
              <a:ext cx="1103737" cy="974896"/>
            </a:xfrm>
            <a:custGeom>
              <a:avLst/>
              <a:gdLst>
                <a:gd name="T0" fmla="*/ 314 w 870"/>
                <a:gd name="T1" fmla="*/ 169 h 768"/>
                <a:gd name="T2" fmla="*/ 870 w 870"/>
                <a:gd name="T3" fmla="*/ 0 h 768"/>
                <a:gd name="T4" fmla="*/ 685 w 870"/>
                <a:gd name="T5" fmla="*/ 578 h 768"/>
                <a:gd name="T6" fmla="*/ 0 w 870"/>
                <a:gd name="T7" fmla="*/ 768 h 768"/>
                <a:gd name="T8" fmla="*/ 314 w 870"/>
                <a:gd name="T9" fmla="*/ 169 h 768"/>
                <a:gd name="T10" fmla="*/ 314 w 870"/>
                <a:gd name="T11" fmla="*/ 169 h 768"/>
              </a:gdLst>
              <a:ahLst/>
              <a:cxnLst>
                <a:cxn ang="0">
                  <a:pos x="T0" y="T1"/>
                </a:cxn>
                <a:cxn ang="0">
                  <a:pos x="T2" y="T3"/>
                </a:cxn>
                <a:cxn ang="0">
                  <a:pos x="T4" y="T5"/>
                </a:cxn>
                <a:cxn ang="0">
                  <a:pos x="T6" y="T7"/>
                </a:cxn>
                <a:cxn ang="0">
                  <a:pos x="T8" y="T9"/>
                </a:cxn>
                <a:cxn ang="0">
                  <a:pos x="T10" y="T11"/>
                </a:cxn>
              </a:cxnLst>
              <a:rect l="0" t="0" r="r" b="b"/>
              <a:pathLst>
                <a:path w="870" h="768">
                  <a:moveTo>
                    <a:pt x="314" y="169"/>
                  </a:moveTo>
                  <a:cubicBezTo>
                    <a:pt x="870" y="0"/>
                    <a:pt x="870" y="0"/>
                    <a:pt x="870" y="0"/>
                  </a:cubicBezTo>
                  <a:cubicBezTo>
                    <a:pt x="685" y="578"/>
                    <a:pt x="685" y="578"/>
                    <a:pt x="685" y="578"/>
                  </a:cubicBezTo>
                  <a:cubicBezTo>
                    <a:pt x="685" y="578"/>
                    <a:pt x="66" y="768"/>
                    <a:pt x="0" y="768"/>
                  </a:cubicBezTo>
                  <a:cubicBezTo>
                    <a:pt x="314" y="169"/>
                    <a:pt x="314" y="169"/>
                    <a:pt x="314" y="169"/>
                  </a:cubicBezTo>
                  <a:cubicBezTo>
                    <a:pt x="314" y="169"/>
                    <a:pt x="314" y="169"/>
                    <a:pt x="314" y="169"/>
                  </a:cubicBezTo>
                  <a:close/>
                </a:path>
              </a:pathLst>
            </a:custGeom>
            <a:solidFill>
              <a:srgbClr val="3B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a:grpSpLocks noChangeAspect="1"/>
          </p:cNvGrpSpPr>
          <p:nvPr/>
        </p:nvGrpSpPr>
        <p:grpSpPr>
          <a:xfrm>
            <a:off x="4201579" y="1864128"/>
            <a:ext cx="302079" cy="288000"/>
            <a:chOff x="6472238" y="-822326"/>
            <a:chExt cx="374650" cy="357188"/>
          </a:xfrm>
          <a:solidFill>
            <a:schemeClr val="bg1"/>
          </a:solidFill>
        </p:grpSpPr>
        <p:sp>
          <p:nvSpPr>
            <p:cNvPr id="52" name="Freeform 26"/>
            <p:cNvSpPr>
              <a:spLocks noEditPoints="1"/>
            </p:cNvSpPr>
            <p:nvPr/>
          </p:nvSpPr>
          <p:spPr bwMode="auto">
            <a:xfrm>
              <a:off x="6507163" y="-774701"/>
              <a:ext cx="309562" cy="309563"/>
            </a:xfrm>
            <a:custGeom>
              <a:avLst/>
              <a:gdLst>
                <a:gd name="T0" fmla="*/ 40 w 80"/>
                <a:gd name="T1" fmla="*/ 80 h 80"/>
                <a:gd name="T2" fmla="*/ 0 w 80"/>
                <a:gd name="T3" fmla="*/ 40 h 80"/>
                <a:gd name="T4" fmla="*/ 40 w 80"/>
                <a:gd name="T5" fmla="*/ 0 h 80"/>
                <a:gd name="T6" fmla="*/ 80 w 80"/>
                <a:gd name="T7" fmla="*/ 40 h 80"/>
                <a:gd name="T8" fmla="*/ 40 w 80"/>
                <a:gd name="T9" fmla="*/ 80 h 80"/>
                <a:gd name="T10" fmla="*/ 40 w 80"/>
                <a:gd name="T11" fmla="*/ 4 h 80"/>
                <a:gd name="T12" fmla="*/ 4 w 80"/>
                <a:gd name="T13" fmla="*/ 40 h 80"/>
                <a:gd name="T14" fmla="*/ 40 w 80"/>
                <a:gd name="T15" fmla="*/ 76 h 80"/>
                <a:gd name="T16" fmla="*/ 76 w 80"/>
                <a:gd name="T17" fmla="*/ 40 h 80"/>
                <a:gd name="T18" fmla="*/ 40 w 80"/>
                <a:gd name="T19"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18" y="80"/>
                    <a:pt x="0" y="62"/>
                    <a:pt x="0" y="40"/>
                  </a:cubicBezTo>
                  <a:cubicBezTo>
                    <a:pt x="0" y="18"/>
                    <a:pt x="18" y="0"/>
                    <a:pt x="40" y="0"/>
                  </a:cubicBezTo>
                  <a:cubicBezTo>
                    <a:pt x="62" y="0"/>
                    <a:pt x="80" y="18"/>
                    <a:pt x="80" y="40"/>
                  </a:cubicBezTo>
                  <a:cubicBezTo>
                    <a:pt x="80" y="62"/>
                    <a:pt x="62" y="80"/>
                    <a:pt x="40" y="80"/>
                  </a:cubicBezTo>
                  <a:close/>
                  <a:moveTo>
                    <a:pt x="40" y="4"/>
                  </a:moveTo>
                  <a:cubicBezTo>
                    <a:pt x="20" y="4"/>
                    <a:pt x="4" y="20"/>
                    <a:pt x="4" y="40"/>
                  </a:cubicBezTo>
                  <a:cubicBezTo>
                    <a:pt x="4" y="60"/>
                    <a:pt x="20" y="76"/>
                    <a:pt x="40" y="76"/>
                  </a:cubicBezTo>
                  <a:cubicBezTo>
                    <a:pt x="60" y="76"/>
                    <a:pt x="76" y="60"/>
                    <a:pt x="76" y="40"/>
                  </a:cubicBezTo>
                  <a:cubicBezTo>
                    <a:pt x="76" y="20"/>
                    <a:pt x="60" y="4"/>
                    <a:pt x="4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7"/>
            <p:cNvSpPr>
              <a:spLocks/>
            </p:cNvSpPr>
            <p:nvPr/>
          </p:nvSpPr>
          <p:spPr bwMode="auto">
            <a:xfrm>
              <a:off x="6545263" y="-508001"/>
              <a:ext cx="42862" cy="42863"/>
            </a:xfrm>
            <a:custGeom>
              <a:avLst/>
              <a:gdLst>
                <a:gd name="T0" fmla="*/ 2 w 11"/>
                <a:gd name="T1" fmla="*/ 11 h 11"/>
                <a:gd name="T2" fmla="*/ 0 w 11"/>
                <a:gd name="T3" fmla="*/ 10 h 11"/>
                <a:gd name="T4" fmla="*/ 0 w 11"/>
                <a:gd name="T5" fmla="*/ 8 h 11"/>
                <a:gd name="T6" fmla="*/ 7 w 11"/>
                <a:gd name="T7" fmla="*/ 1 h 11"/>
                <a:gd name="T8" fmla="*/ 10 w 11"/>
                <a:gd name="T9" fmla="*/ 1 h 11"/>
                <a:gd name="T10" fmla="*/ 10 w 11"/>
                <a:gd name="T11" fmla="*/ 4 h 11"/>
                <a:gd name="T12" fmla="*/ 3 w 11"/>
                <a:gd name="T13" fmla="*/ 10 h 11"/>
                <a:gd name="T14" fmla="*/ 2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2" y="11"/>
                  </a:moveTo>
                  <a:cubicBezTo>
                    <a:pt x="1" y="11"/>
                    <a:pt x="1" y="11"/>
                    <a:pt x="0" y="10"/>
                  </a:cubicBezTo>
                  <a:cubicBezTo>
                    <a:pt x="0" y="10"/>
                    <a:pt x="0" y="8"/>
                    <a:pt x="0" y="8"/>
                  </a:cubicBezTo>
                  <a:cubicBezTo>
                    <a:pt x="7" y="1"/>
                    <a:pt x="7" y="1"/>
                    <a:pt x="7" y="1"/>
                  </a:cubicBezTo>
                  <a:cubicBezTo>
                    <a:pt x="8" y="0"/>
                    <a:pt x="9" y="0"/>
                    <a:pt x="10" y="1"/>
                  </a:cubicBezTo>
                  <a:cubicBezTo>
                    <a:pt x="11" y="2"/>
                    <a:pt x="11" y="3"/>
                    <a:pt x="10" y="4"/>
                  </a:cubicBezTo>
                  <a:cubicBezTo>
                    <a:pt x="3" y="10"/>
                    <a:pt x="3" y="10"/>
                    <a:pt x="3" y="10"/>
                  </a:cubicBezTo>
                  <a:cubicBezTo>
                    <a:pt x="3" y="11"/>
                    <a:pt x="2" y="11"/>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28"/>
            <p:cNvSpPr>
              <a:spLocks/>
            </p:cNvSpPr>
            <p:nvPr/>
          </p:nvSpPr>
          <p:spPr bwMode="auto">
            <a:xfrm>
              <a:off x="6735763" y="-508001"/>
              <a:ext cx="41275" cy="42863"/>
            </a:xfrm>
            <a:custGeom>
              <a:avLst/>
              <a:gdLst>
                <a:gd name="T0" fmla="*/ 9 w 11"/>
                <a:gd name="T1" fmla="*/ 11 h 11"/>
                <a:gd name="T2" fmla="*/ 7 w 11"/>
                <a:gd name="T3" fmla="*/ 10 h 11"/>
                <a:gd name="T4" fmla="*/ 1 w 11"/>
                <a:gd name="T5" fmla="*/ 4 h 11"/>
                <a:gd name="T6" fmla="*/ 1 w 11"/>
                <a:gd name="T7" fmla="*/ 1 h 11"/>
                <a:gd name="T8" fmla="*/ 4 w 11"/>
                <a:gd name="T9" fmla="*/ 1 h 11"/>
                <a:gd name="T10" fmla="*/ 10 w 11"/>
                <a:gd name="T11" fmla="*/ 8 h 11"/>
                <a:gd name="T12" fmla="*/ 10 w 11"/>
                <a:gd name="T13" fmla="*/ 10 h 11"/>
                <a:gd name="T14" fmla="*/ 9 w 11"/>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1">
                  <a:moveTo>
                    <a:pt x="9" y="11"/>
                  </a:moveTo>
                  <a:cubicBezTo>
                    <a:pt x="8" y="11"/>
                    <a:pt x="8" y="11"/>
                    <a:pt x="7" y="10"/>
                  </a:cubicBezTo>
                  <a:cubicBezTo>
                    <a:pt x="1" y="4"/>
                    <a:pt x="1" y="4"/>
                    <a:pt x="1" y="4"/>
                  </a:cubicBezTo>
                  <a:cubicBezTo>
                    <a:pt x="0" y="3"/>
                    <a:pt x="0" y="2"/>
                    <a:pt x="1" y="1"/>
                  </a:cubicBezTo>
                  <a:cubicBezTo>
                    <a:pt x="1" y="0"/>
                    <a:pt x="3" y="0"/>
                    <a:pt x="4" y="1"/>
                  </a:cubicBezTo>
                  <a:cubicBezTo>
                    <a:pt x="10" y="8"/>
                    <a:pt x="10" y="8"/>
                    <a:pt x="10" y="8"/>
                  </a:cubicBezTo>
                  <a:cubicBezTo>
                    <a:pt x="11" y="8"/>
                    <a:pt x="11" y="10"/>
                    <a:pt x="10" y="10"/>
                  </a:cubicBezTo>
                  <a:cubicBezTo>
                    <a:pt x="10" y="11"/>
                    <a:pt x="9" y="11"/>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29"/>
            <p:cNvSpPr>
              <a:spLocks/>
            </p:cNvSpPr>
            <p:nvPr/>
          </p:nvSpPr>
          <p:spPr bwMode="auto">
            <a:xfrm>
              <a:off x="6599238" y="-712788"/>
              <a:ext cx="77787" cy="107950"/>
            </a:xfrm>
            <a:custGeom>
              <a:avLst/>
              <a:gdLst>
                <a:gd name="T0" fmla="*/ 18 w 20"/>
                <a:gd name="T1" fmla="*/ 28 h 28"/>
                <a:gd name="T2" fmla="*/ 2 w 20"/>
                <a:gd name="T3" fmla="*/ 28 h 28"/>
                <a:gd name="T4" fmla="*/ 0 w 20"/>
                <a:gd name="T5" fmla="*/ 26 h 28"/>
                <a:gd name="T6" fmla="*/ 2 w 20"/>
                <a:gd name="T7" fmla="*/ 24 h 28"/>
                <a:gd name="T8" fmla="*/ 16 w 20"/>
                <a:gd name="T9" fmla="*/ 24 h 28"/>
                <a:gd name="T10" fmla="*/ 16 w 20"/>
                <a:gd name="T11" fmla="*/ 2 h 28"/>
                <a:gd name="T12" fmla="*/ 18 w 20"/>
                <a:gd name="T13" fmla="*/ 0 h 28"/>
                <a:gd name="T14" fmla="*/ 20 w 20"/>
                <a:gd name="T15" fmla="*/ 2 h 28"/>
                <a:gd name="T16" fmla="*/ 20 w 20"/>
                <a:gd name="T17" fmla="*/ 26 h 28"/>
                <a:gd name="T18" fmla="*/ 18 w 20"/>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8" y="28"/>
                  </a:moveTo>
                  <a:cubicBezTo>
                    <a:pt x="2" y="28"/>
                    <a:pt x="2" y="28"/>
                    <a:pt x="2" y="28"/>
                  </a:cubicBezTo>
                  <a:cubicBezTo>
                    <a:pt x="1" y="28"/>
                    <a:pt x="0" y="27"/>
                    <a:pt x="0" y="26"/>
                  </a:cubicBezTo>
                  <a:cubicBezTo>
                    <a:pt x="0" y="25"/>
                    <a:pt x="1" y="24"/>
                    <a:pt x="2" y="24"/>
                  </a:cubicBezTo>
                  <a:cubicBezTo>
                    <a:pt x="16" y="24"/>
                    <a:pt x="16" y="24"/>
                    <a:pt x="16" y="24"/>
                  </a:cubicBezTo>
                  <a:cubicBezTo>
                    <a:pt x="16" y="2"/>
                    <a:pt x="16" y="2"/>
                    <a:pt x="16" y="2"/>
                  </a:cubicBezTo>
                  <a:cubicBezTo>
                    <a:pt x="16" y="1"/>
                    <a:pt x="17" y="0"/>
                    <a:pt x="18" y="0"/>
                  </a:cubicBezTo>
                  <a:cubicBezTo>
                    <a:pt x="19" y="0"/>
                    <a:pt x="20" y="1"/>
                    <a:pt x="20" y="2"/>
                  </a:cubicBezTo>
                  <a:cubicBezTo>
                    <a:pt x="20" y="26"/>
                    <a:pt x="20" y="26"/>
                    <a:pt x="20" y="26"/>
                  </a:cubicBezTo>
                  <a:cubicBezTo>
                    <a:pt x="20" y="27"/>
                    <a:pt x="19" y="28"/>
                    <a:pt x="1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30"/>
            <p:cNvSpPr>
              <a:spLocks/>
            </p:cNvSpPr>
            <p:nvPr/>
          </p:nvSpPr>
          <p:spPr bwMode="auto">
            <a:xfrm>
              <a:off x="6472238" y="-822326"/>
              <a:ext cx="127000" cy="123825"/>
            </a:xfrm>
            <a:custGeom>
              <a:avLst/>
              <a:gdLst>
                <a:gd name="T0" fmla="*/ 9 w 33"/>
                <a:gd name="T1" fmla="*/ 32 h 32"/>
                <a:gd name="T2" fmla="*/ 7 w 33"/>
                <a:gd name="T3" fmla="*/ 31 h 32"/>
                <a:gd name="T4" fmla="*/ 7 w 33"/>
                <a:gd name="T5" fmla="*/ 7 h 32"/>
                <a:gd name="T6" fmla="*/ 32 w 33"/>
                <a:gd name="T7" fmla="*/ 7 h 32"/>
                <a:gd name="T8" fmla="*/ 32 w 33"/>
                <a:gd name="T9" fmla="*/ 9 h 32"/>
                <a:gd name="T10" fmla="*/ 29 w 33"/>
                <a:gd name="T11" fmla="*/ 9 h 32"/>
                <a:gd name="T12" fmla="*/ 10 w 33"/>
                <a:gd name="T13" fmla="*/ 9 h 32"/>
                <a:gd name="T14" fmla="*/ 10 w 33"/>
                <a:gd name="T15" fmla="*/ 29 h 32"/>
                <a:gd name="T16" fmla="*/ 10 w 33"/>
                <a:gd name="T17" fmla="*/ 31 h 32"/>
                <a:gd name="T18" fmla="*/ 9 w 33"/>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9" y="32"/>
                  </a:moveTo>
                  <a:cubicBezTo>
                    <a:pt x="8" y="32"/>
                    <a:pt x="8" y="32"/>
                    <a:pt x="7" y="31"/>
                  </a:cubicBezTo>
                  <a:cubicBezTo>
                    <a:pt x="0" y="24"/>
                    <a:pt x="0" y="14"/>
                    <a:pt x="7" y="7"/>
                  </a:cubicBezTo>
                  <a:cubicBezTo>
                    <a:pt x="14" y="0"/>
                    <a:pt x="25" y="0"/>
                    <a:pt x="32" y="7"/>
                  </a:cubicBezTo>
                  <a:cubicBezTo>
                    <a:pt x="33" y="7"/>
                    <a:pt x="33" y="9"/>
                    <a:pt x="32" y="9"/>
                  </a:cubicBezTo>
                  <a:cubicBezTo>
                    <a:pt x="31" y="10"/>
                    <a:pt x="30" y="10"/>
                    <a:pt x="29" y="9"/>
                  </a:cubicBezTo>
                  <a:cubicBezTo>
                    <a:pt x="24" y="4"/>
                    <a:pt x="15" y="4"/>
                    <a:pt x="10" y="9"/>
                  </a:cubicBezTo>
                  <a:cubicBezTo>
                    <a:pt x="5" y="15"/>
                    <a:pt x="5" y="23"/>
                    <a:pt x="10" y="29"/>
                  </a:cubicBezTo>
                  <a:cubicBezTo>
                    <a:pt x="11" y="29"/>
                    <a:pt x="11" y="31"/>
                    <a:pt x="10" y="31"/>
                  </a:cubicBezTo>
                  <a:cubicBezTo>
                    <a:pt x="10" y="32"/>
                    <a:pt x="9" y="32"/>
                    <a:pt x="9"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31"/>
            <p:cNvSpPr>
              <a:spLocks/>
            </p:cNvSpPr>
            <p:nvPr/>
          </p:nvSpPr>
          <p:spPr bwMode="auto">
            <a:xfrm>
              <a:off x="6723063" y="-822326"/>
              <a:ext cx="123825" cy="123825"/>
            </a:xfrm>
            <a:custGeom>
              <a:avLst/>
              <a:gdLst>
                <a:gd name="T0" fmla="*/ 24 w 32"/>
                <a:gd name="T1" fmla="*/ 32 h 32"/>
                <a:gd name="T2" fmla="*/ 22 w 32"/>
                <a:gd name="T3" fmla="*/ 31 h 32"/>
                <a:gd name="T4" fmla="*/ 22 w 32"/>
                <a:gd name="T5" fmla="*/ 29 h 32"/>
                <a:gd name="T6" fmla="*/ 22 w 32"/>
                <a:gd name="T7" fmla="*/ 9 h 32"/>
                <a:gd name="T8" fmla="*/ 3 w 32"/>
                <a:gd name="T9" fmla="*/ 9 h 32"/>
                <a:gd name="T10" fmla="*/ 0 w 32"/>
                <a:gd name="T11" fmla="*/ 9 h 32"/>
                <a:gd name="T12" fmla="*/ 0 w 32"/>
                <a:gd name="T13" fmla="*/ 7 h 32"/>
                <a:gd name="T14" fmla="*/ 25 w 32"/>
                <a:gd name="T15" fmla="*/ 7 h 32"/>
                <a:gd name="T16" fmla="*/ 25 w 32"/>
                <a:gd name="T17" fmla="*/ 31 h 32"/>
                <a:gd name="T18" fmla="*/ 24 w 32"/>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32"/>
                  </a:moveTo>
                  <a:cubicBezTo>
                    <a:pt x="23" y="32"/>
                    <a:pt x="23" y="32"/>
                    <a:pt x="22" y="31"/>
                  </a:cubicBezTo>
                  <a:cubicBezTo>
                    <a:pt x="22" y="31"/>
                    <a:pt x="22" y="29"/>
                    <a:pt x="22" y="29"/>
                  </a:cubicBezTo>
                  <a:cubicBezTo>
                    <a:pt x="28" y="23"/>
                    <a:pt x="28" y="15"/>
                    <a:pt x="22" y="9"/>
                  </a:cubicBezTo>
                  <a:cubicBezTo>
                    <a:pt x="17" y="4"/>
                    <a:pt x="8" y="4"/>
                    <a:pt x="3" y="9"/>
                  </a:cubicBezTo>
                  <a:cubicBezTo>
                    <a:pt x="2" y="10"/>
                    <a:pt x="1" y="10"/>
                    <a:pt x="0" y="9"/>
                  </a:cubicBezTo>
                  <a:cubicBezTo>
                    <a:pt x="0" y="9"/>
                    <a:pt x="0" y="7"/>
                    <a:pt x="0" y="7"/>
                  </a:cubicBezTo>
                  <a:cubicBezTo>
                    <a:pt x="7" y="0"/>
                    <a:pt x="18" y="0"/>
                    <a:pt x="25" y="7"/>
                  </a:cubicBezTo>
                  <a:cubicBezTo>
                    <a:pt x="32" y="14"/>
                    <a:pt x="32" y="24"/>
                    <a:pt x="25" y="31"/>
                  </a:cubicBezTo>
                  <a:cubicBezTo>
                    <a:pt x="25" y="32"/>
                    <a:pt x="24" y="32"/>
                    <a:pt x="2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0"/>
          <p:cNvGrpSpPr>
            <a:grpSpLocks noChangeAspect="1"/>
          </p:cNvGrpSpPr>
          <p:nvPr/>
        </p:nvGrpSpPr>
        <p:grpSpPr>
          <a:xfrm>
            <a:off x="4271073" y="2701075"/>
            <a:ext cx="342366" cy="288000"/>
            <a:chOff x="9577388" y="1355725"/>
            <a:chExt cx="369887" cy="311151"/>
          </a:xfrm>
          <a:solidFill>
            <a:srgbClr val="3B3939"/>
          </a:solidFill>
        </p:grpSpPr>
        <p:sp>
          <p:nvSpPr>
            <p:cNvPr id="49" name="Freeform 35"/>
            <p:cNvSpPr>
              <a:spLocks/>
            </p:cNvSpPr>
            <p:nvPr/>
          </p:nvSpPr>
          <p:spPr bwMode="auto">
            <a:xfrm>
              <a:off x="9685338" y="1417638"/>
              <a:ext cx="77787" cy="249238"/>
            </a:xfrm>
            <a:custGeom>
              <a:avLst/>
              <a:gdLst>
                <a:gd name="T0" fmla="*/ 18 w 20"/>
                <a:gd name="T1" fmla="*/ 64 h 64"/>
                <a:gd name="T2" fmla="*/ 17 w 20"/>
                <a:gd name="T3" fmla="*/ 64 h 64"/>
                <a:gd name="T4" fmla="*/ 0 w 20"/>
                <a:gd name="T5" fmla="*/ 36 h 64"/>
                <a:gd name="T6" fmla="*/ 0 w 20"/>
                <a:gd name="T7" fmla="*/ 2 h 64"/>
                <a:gd name="T8" fmla="*/ 2 w 20"/>
                <a:gd name="T9" fmla="*/ 0 h 64"/>
                <a:gd name="T10" fmla="*/ 4 w 20"/>
                <a:gd name="T11" fmla="*/ 2 h 64"/>
                <a:gd name="T12" fmla="*/ 4 w 20"/>
                <a:gd name="T13" fmla="*/ 36 h 64"/>
                <a:gd name="T14" fmla="*/ 19 w 20"/>
                <a:gd name="T15" fmla="*/ 60 h 64"/>
                <a:gd name="T16" fmla="*/ 20 w 20"/>
                <a:gd name="T17" fmla="*/ 63 h 64"/>
                <a:gd name="T18" fmla="*/ 18 w 20"/>
                <a:gd name="T1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4">
                  <a:moveTo>
                    <a:pt x="18" y="64"/>
                  </a:moveTo>
                  <a:cubicBezTo>
                    <a:pt x="18" y="64"/>
                    <a:pt x="17" y="64"/>
                    <a:pt x="17" y="64"/>
                  </a:cubicBezTo>
                  <a:cubicBezTo>
                    <a:pt x="7" y="59"/>
                    <a:pt x="0" y="48"/>
                    <a:pt x="0" y="36"/>
                  </a:cubicBezTo>
                  <a:cubicBezTo>
                    <a:pt x="0" y="2"/>
                    <a:pt x="0" y="2"/>
                    <a:pt x="0" y="2"/>
                  </a:cubicBezTo>
                  <a:cubicBezTo>
                    <a:pt x="0" y="1"/>
                    <a:pt x="1" y="0"/>
                    <a:pt x="2" y="0"/>
                  </a:cubicBezTo>
                  <a:cubicBezTo>
                    <a:pt x="3" y="0"/>
                    <a:pt x="4" y="1"/>
                    <a:pt x="4" y="2"/>
                  </a:cubicBezTo>
                  <a:cubicBezTo>
                    <a:pt x="4" y="36"/>
                    <a:pt x="4" y="36"/>
                    <a:pt x="4" y="36"/>
                  </a:cubicBezTo>
                  <a:cubicBezTo>
                    <a:pt x="4" y="46"/>
                    <a:pt x="10" y="56"/>
                    <a:pt x="19" y="60"/>
                  </a:cubicBezTo>
                  <a:cubicBezTo>
                    <a:pt x="20" y="61"/>
                    <a:pt x="20" y="62"/>
                    <a:pt x="20" y="63"/>
                  </a:cubicBezTo>
                  <a:cubicBezTo>
                    <a:pt x="19" y="64"/>
                    <a:pt x="19" y="64"/>
                    <a:pt x="1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36"/>
            <p:cNvSpPr>
              <a:spLocks noEditPoints="1"/>
            </p:cNvSpPr>
            <p:nvPr/>
          </p:nvSpPr>
          <p:spPr bwMode="auto">
            <a:xfrm>
              <a:off x="9901238" y="1447800"/>
              <a:ext cx="46037" cy="77788"/>
            </a:xfrm>
            <a:custGeom>
              <a:avLst/>
              <a:gdLst>
                <a:gd name="T0" fmla="*/ 4 w 12"/>
                <a:gd name="T1" fmla="*/ 20 h 20"/>
                <a:gd name="T2" fmla="*/ 2 w 12"/>
                <a:gd name="T3" fmla="*/ 20 h 20"/>
                <a:gd name="T4" fmla="*/ 0 w 12"/>
                <a:gd name="T5" fmla="*/ 18 h 20"/>
                <a:gd name="T6" fmla="*/ 0 w 12"/>
                <a:gd name="T7" fmla="*/ 2 h 20"/>
                <a:gd name="T8" fmla="*/ 2 w 12"/>
                <a:gd name="T9" fmla="*/ 0 h 20"/>
                <a:gd name="T10" fmla="*/ 4 w 12"/>
                <a:gd name="T11" fmla="*/ 0 h 20"/>
                <a:gd name="T12" fmla="*/ 12 w 12"/>
                <a:gd name="T13" fmla="*/ 8 h 20"/>
                <a:gd name="T14" fmla="*/ 12 w 12"/>
                <a:gd name="T15" fmla="*/ 12 h 20"/>
                <a:gd name="T16" fmla="*/ 4 w 12"/>
                <a:gd name="T17" fmla="*/ 20 h 20"/>
                <a:gd name="T18" fmla="*/ 4 w 12"/>
                <a:gd name="T19" fmla="*/ 4 h 20"/>
                <a:gd name="T20" fmla="*/ 4 w 12"/>
                <a:gd name="T21" fmla="*/ 16 h 20"/>
                <a:gd name="T22" fmla="*/ 8 w 12"/>
                <a:gd name="T23" fmla="*/ 12 h 20"/>
                <a:gd name="T24" fmla="*/ 8 w 12"/>
                <a:gd name="T25" fmla="*/ 8 h 20"/>
                <a:gd name="T26" fmla="*/ 4 w 12"/>
                <a:gd name="T2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0">
                  <a:moveTo>
                    <a:pt x="4" y="20"/>
                  </a:moveTo>
                  <a:cubicBezTo>
                    <a:pt x="2" y="20"/>
                    <a:pt x="2" y="20"/>
                    <a:pt x="2" y="20"/>
                  </a:cubicBezTo>
                  <a:cubicBezTo>
                    <a:pt x="1" y="20"/>
                    <a:pt x="0" y="19"/>
                    <a:pt x="0" y="18"/>
                  </a:cubicBezTo>
                  <a:cubicBezTo>
                    <a:pt x="0" y="2"/>
                    <a:pt x="0" y="2"/>
                    <a:pt x="0" y="2"/>
                  </a:cubicBezTo>
                  <a:cubicBezTo>
                    <a:pt x="0" y="1"/>
                    <a:pt x="1" y="0"/>
                    <a:pt x="2" y="0"/>
                  </a:cubicBezTo>
                  <a:cubicBezTo>
                    <a:pt x="4" y="0"/>
                    <a:pt x="4" y="0"/>
                    <a:pt x="4" y="0"/>
                  </a:cubicBezTo>
                  <a:cubicBezTo>
                    <a:pt x="8" y="0"/>
                    <a:pt x="12" y="4"/>
                    <a:pt x="12" y="8"/>
                  </a:cubicBezTo>
                  <a:cubicBezTo>
                    <a:pt x="12" y="12"/>
                    <a:pt x="12" y="12"/>
                    <a:pt x="12" y="12"/>
                  </a:cubicBezTo>
                  <a:cubicBezTo>
                    <a:pt x="12" y="16"/>
                    <a:pt x="8" y="20"/>
                    <a:pt x="4" y="20"/>
                  </a:cubicBezTo>
                  <a:close/>
                  <a:moveTo>
                    <a:pt x="4" y="4"/>
                  </a:moveTo>
                  <a:cubicBezTo>
                    <a:pt x="4" y="16"/>
                    <a:pt x="4" y="16"/>
                    <a:pt x="4" y="16"/>
                  </a:cubicBezTo>
                  <a:cubicBezTo>
                    <a:pt x="6" y="16"/>
                    <a:pt x="8" y="14"/>
                    <a:pt x="8" y="12"/>
                  </a:cubicBezTo>
                  <a:cubicBezTo>
                    <a:pt x="8" y="8"/>
                    <a:pt x="8" y="8"/>
                    <a:pt x="8" y="8"/>
                  </a:cubicBezTo>
                  <a:cubicBezTo>
                    <a:pt x="8" y="6"/>
                    <a:pt x="6"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37"/>
            <p:cNvSpPr>
              <a:spLocks noEditPoints="1"/>
            </p:cNvSpPr>
            <p:nvPr/>
          </p:nvSpPr>
          <p:spPr bwMode="auto">
            <a:xfrm>
              <a:off x="9577388" y="1355725"/>
              <a:ext cx="339725" cy="263525"/>
            </a:xfrm>
            <a:custGeom>
              <a:avLst/>
              <a:gdLst>
                <a:gd name="T0" fmla="*/ 86 w 88"/>
                <a:gd name="T1" fmla="*/ 68 h 68"/>
                <a:gd name="T2" fmla="*/ 85 w 88"/>
                <a:gd name="T3" fmla="*/ 68 h 68"/>
                <a:gd name="T4" fmla="*/ 81 w 88"/>
                <a:gd name="T5" fmla="*/ 66 h 68"/>
                <a:gd name="T6" fmla="*/ 18 w 88"/>
                <a:gd name="T7" fmla="*/ 52 h 68"/>
                <a:gd name="T8" fmla="*/ 14 w 88"/>
                <a:gd name="T9" fmla="*/ 52 h 68"/>
                <a:gd name="T10" fmla="*/ 0 w 88"/>
                <a:gd name="T11" fmla="*/ 38 h 68"/>
                <a:gd name="T12" fmla="*/ 0 w 88"/>
                <a:gd name="T13" fmla="*/ 30 h 68"/>
                <a:gd name="T14" fmla="*/ 14 w 88"/>
                <a:gd name="T15" fmla="*/ 16 h 68"/>
                <a:gd name="T16" fmla="*/ 18 w 88"/>
                <a:gd name="T17" fmla="*/ 16 h 68"/>
                <a:gd name="T18" fmla="*/ 81 w 88"/>
                <a:gd name="T19" fmla="*/ 2 h 68"/>
                <a:gd name="T20" fmla="*/ 85 w 88"/>
                <a:gd name="T21" fmla="*/ 0 h 68"/>
                <a:gd name="T22" fmla="*/ 87 w 88"/>
                <a:gd name="T23" fmla="*/ 0 h 68"/>
                <a:gd name="T24" fmla="*/ 88 w 88"/>
                <a:gd name="T25" fmla="*/ 2 h 68"/>
                <a:gd name="T26" fmla="*/ 88 w 88"/>
                <a:gd name="T27" fmla="*/ 66 h 68"/>
                <a:gd name="T28" fmla="*/ 87 w 88"/>
                <a:gd name="T29" fmla="*/ 68 h 68"/>
                <a:gd name="T30" fmla="*/ 86 w 88"/>
                <a:gd name="T31" fmla="*/ 68 h 68"/>
                <a:gd name="T32" fmla="*/ 14 w 88"/>
                <a:gd name="T33" fmla="*/ 20 h 68"/>
                <a:gd name="T34" fmla="*/ 4 w 88"/>
                <a:gd name="T35" fmla="*/ 30 h 68"/>
                <a:gd name="T36" fmla="*/ 4 w 88"/>
                <a:gd name="T37" fmla="*/ 38 h 68"/>
                <a:gd name="T38" fmla="*/ 14 w 88"/>
                <a:gd name="T39" fmla="*/ 48 h 68"/>
                <a:gd name="T40" fmla="*/ 18 w 88"/>
                <a:gd name="T41" fmla="*/ 48 h 68"/>
                <a:gd name="T42" fmla="*/ 83 w 88"/>
                <a:gd name="T43" fmla="*/ 62 h 68"/>
                <a:gd name="T44" fmla="*/ 84 w 88"/>
                <a:gd name="T45" fmla="*/ 63 h 68"/>
                <a:gd name="T46" fmla="*/ 84 w 88"/>
                <a:gd name="T47" fmla="*/ 5 h 68"/>
                <a:gd name="T48" fmla="*/ 83 w 88"/>
                <a:gd name="T49" fmla="*/ 6 h 68"/>
                <a:gd name="T50" fmla="*/ 18 w 88"/>
                <a:gd name="T51" fmla="*/ 20 h 68"/>
                <a:gd name="T52" fmla="*/ 14 w 88"/>
                <a:gd name="T53"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68">
                  <a:moveTo>
                    <a:pt x="86" y="68"/>
                  </a:moveTo>
                  <a:cubicBezTo>
                    <a:pt x="86" y="68"/>
                    <a:pt x="85" y="68"/>
                    <a:pt x="85" y="68"/>
                  </a:cubicBezTo>
                  <a:cubicBezTo>
                    <a:pt x="81" y="66"/>
                    <a:pt x="81" y="66"/>
                    <a:pt x="81" y="66"/>
                  </a:cubicBezTo>
                  <a:cubicBezTo>
                    <a:pt x="66" y="59"/>
                    <a:pt x="51" y="52"/>
                    <a:pt x="18" y="52"/>
                  </a:cubicBezTo>
                  <a:cubicBezTo>
                    <a:pt x="14" y="52"/>
                    <a:pt x="14" y="52"/>
                    <a:pt x="14" y="52"/>
                  </a:cubicBezTo>
                  <a:cubicBezTo>
                    <a:pt x="6" y="52"/>
                    <a:pt x="0" y="46"/>
                    <a:pt x="0" y="38"/>
                  </a:cubicBezTo>
                  <a:cubicBezTo>
                    <a:pt x="0" y="30"/>
                    <a:pt x="0" y="30"/>
                    <a:pt x="0" y="30"/>
                  </a:cubicBezTo>
                  <a:cubicBezTo>
                    <a:pt x="0" y="22"/>
                    <a:pt x="6" y="16"/>
                    <a:pt x="14" y="16"/>
                  </a:cubicBezTo>
                  <a:cubicBezTo>
                    <a:pt x="18" y="16"/>
                    <a:pt x="18" y="16"/>
                    <a:pt x="18" y="16"/>
                  </a:cubicBezTo>
                  <a:cubicBezTo>
                    <a:pt x="51" y="16"/>
                    <a:pt x="66" y="9"/>
                    <a:pt x="81" y="2"/>
                  </a:cubicBezTo>
                  <a:cubicBezTo>
                    <a:pt x="85" y="0"/>
                    <a:pt x="85" y="0"/>
                    <a:pt x="85" y="0"/>
                  </a:cubicBezTo>
                  <a:cubicBezTo>
                    <a:pt x="86" y="0"/>
                    <a:pt x="87" y="0"/>
                    <a:pt x="87" y="0"/>
                  </a:cubicBezTo>
                  <a:cubicBezTo>
                    <a:pt x="88" y="1"/>
                    <a:pt x="88" y="1"/>
                    <a:pt x="88" y="2"/>
                  </a:cubicBezTo>
                  <a:cubicBezTo>
                    <a:pt x="88" y="66"/>
                    <a:pt x="88" y="66"/>
                    <a:pt x="88" y="66"/>
                  </a:cubicBezTo>
                  <a:cubicBezTo>
                    <a:pt x="88" y="67"/>
                    <a:pt x="88" y="67"/>
                    <a:pt x="87" y="68"/>
                  </a:cubicBezTo>
                  <a:cubicBezTo>
                    <a:pt x="87" y="68"/>
                    <a:pt x="86" y="68"/>
                    <a:pt x="86" y="68"/>
                  </a:cubicBezTo>
                  <a:close/>
                  <a:moveTo>
                    <a:pt x="14" y="20"/>
                  </a:moveTo>
                  <a:cubicBezTo>
                    <a:pt x="8" y="20"/>
                    <a:pt x="4" y="24"/>
                    <a:pt x="4" y="30"/>
                  </a:cubicBezTo>
                  <a:cubicBezTo>
                    <a:pt x="4" y="38"/>
                    <a:pt x="4" y="38"/>
                    <a:pt x="4" y="38"/>
                  </a:cubicBezTo>
                  <a:cubicBezTo>
                    <a:pt x="4" y="44"/>
                    <a:pt x="8" y="48"/>
                    <a:pt x="14" y="48"/>
                  </a:cubicBezTo>
                  <a:cubicBezTo>
                    <a:pt x="18" y="48"/>
                    <a:pt x="18" y="48"/>
                    <a:pt x="18" y="48"/>
                  </a:cubicBezTo>
                  <a:cubicBezTo>
                    <a:pt x="52" y="48"/>
                    <a:pt x="67" y="55"/>
                    <a:pt x="83" y="62"/>
                  </a:cubicBezTo>
                  <a:cubicBezTo>
                    <a:pt x="84" y="63"/>
                    <a:pt x="84" y="63"/>
                    <a:pt x="84" y="63"/>
                  </a:cubicBezTo>
                  <a:cubicBezTo>
                    <a:pt x="84" y="5"/>
                    <a:pt x="84" y="5"/>
                    <a:pt x="84" y="5"/>
                  </a:cubicBezTo>
                  <a:cubicBezTo>
                    <a:pt x="83" y="6"/>
                    <a:pt x="83" y="6"/>
                    <a:pt x="83" y="6"/>
                  </a:cubicBezTo>
                  <a:cubicBezTo>
                    <a:pt x="67" y="13"/>
                    <a:pt x="52" y="20"/>
                    <a:pt x="18" y="20"/>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1"/>
          <p:cNvGrpSpPr>
            <a:grpSpLocks noChangeAspect="1"/>
          </p:cNvGrpSpPr>
          <p:nvPr/>
        </p:nvGrpSpPr>
        <p:grpSpPr>
          <a:xfrm>
            <a:off x="4425721" y="3664345"/>
            <a:ext cx="288000" cy="288000"/>
            <a:chOff x="9459913" y="2638425"/>
            <a:chExt cx="371475" cy="371475"/>
          </a:xfrm>
          <a:solidFill>
            <a:schemeClr val="bg1"/>
          </a:solidFill>
        </p:grpSpPr>
        <p:sp>
          <p:nvSpPr>
            <p:cNvPr id="47" name="Freeform 41"/>
            <p:cNvSpPr>
              <a:spLocks noEditPoints="1"/>
            </p:cNvSpPr>
            <p:nvPr/>
          </p:nvSpPr>
          <p:spPr bwMode="auto">
            <a:xfrm>
              <a:off x="9459913" y="2638425"/>
              <a:ext cx="371475" cy="371475"/>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4 h 96"/>
                <a:gd name="T12" fmla="*/ 4 w 96"/>
                <a:gd name="T13" fmla="*/ 48 h 96"/>
                <a:gd name="T14" fmla="*/ 48 w 96"/>
                <a:gd name="T15" fmla="*/ 92 h 96"/>
                <a:gd name="T16" fmla="*/ 92 w 96"/>
                <a:gd name="T17" fmla="*/ 48 h 96"/>
                <a:gd name="T18" fmla="*/ 48 w 96"/>
                <a:gd name="T19" fmla="*/ 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4"/>
                    <a:pt x="0" y="48"/>
                  </a:cubicBezTo>
                  <a:cubicBezTo>
                    <a:pt x="0" y="22"/>
                    <a:pt x="22" y="0"/>
                    <a:pt x="48" y="0"/>
                  </a:cubicBezTo>
                  <a:cubicBezTo>
                    <a:pt x="74" y="0"/>
                    <a:pt x="96" y="22"/>
                    <a:pt x="96" y="48"/>
                  </a:cubicBezTo>
                  <a:cubicBezTo>
                    <a:pt x="96" y="74"/>
                    <a:pt x="74" y="96"/>
                    <a:pt x="48" y="96"/>
                  </a:cubicBezTo>
                  <a:close/>
                  <a:moveTo>
                    <a:pt x="48" y="4"/>
                  </a:moveTo>
                  <a:cubicBezTo>
                    <a:pt x="24" y="4"/>
                    <a:pt x="4" y="24"/>
                    <a:pt x="4" y="48"/>
                  </a:cubicBezTo>
                  <a:cubicBezTo>
                    <a:pt x="4" y="72"/>
                    <a:pt x="24" y="92"/>
                    <a:pt x="48" y="92"/>
                  </a:cubicBezTo>
                  <a:cubicBezTo>
                    <a:pt x="72" y="92"/>
                    <a:pt x="92" y="72"/>
                    <a:pt x="92" y="48"/>
                  </a:cubicBezTo>
                  <a:cubicBezTo>
                    <a:pt x="92" y="24"/>
                    <a:pt x="72" y="4"/>
                    <a:pt x="4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2"/>
            <p:cNvSpPr>
              <a:spLocks/>
            </p:cNvSpPr>
            <p:nvPr/>
          </p:nvSpPr>
          <p:spPr bwMode="auto">
            <a:xfrm>
              <a:off x="9521826" y="2646363"/>
              <a:ext cx="263525" cy="309563"/>
            </a:xfrm>
            <a:custGeom>
              <a:avLst/>
              <a:gdLst>
                <a:gd name="T0" fmla="*/ 20 w 68"/>
                <a:gd name="T1" fmla="*/ 68 h 80"/>
                <a:gd name="T2" fmla="*/ 22 w 68"/>
                <a:gd name="T3" fmla="*/ 62 h 80"/>
                <a:gd name="T4" fmla="*/ 18 w 68"/>
                <a:gd name="T5" fmla="*/ 56 h 80"/>
                <a:gd name="T6" fmla="*/ 11 w 68"/>
                <a:gd name="T7" fmla="*/ 52 h 80"/>
                <a:gd name="T8" fmla="*/ 0 w 68"/>
                <a:gd name="T9" fmla="*/ 42 h 80"/>
                <a:gd name="T10" fmla="*/ 22 w 68"/>
                <a:gd name="T11" fmla="*/ 25 h 80"/>
                <a:gd name="T12" fmla="*/ 33 w 68"/>
                <a:gd name="T13" fmla="*/ 27 h 80"/>
                <a:gd name="T14" fmla="*/ 36 w 68"/>
                <a:gd name="T15" fmla="*/ 18 h 80"/>
                <a:gd name="T16" fmla="*/ 26 w 68"/>
                <a:gd name="T17" fmla="*/ 12 h 80"/>
                <a:gd name="T18" fmla="*/ 47 w 68"/>
                <a:gd name="T19" fmla="*/ 2 h 80"/>
                <a:gd name="T20" fmla="*/ 30 w 68"/>
                <a:gd name="T21" fmla="*/ 12 h 80"/>
                <a:gd name="T22" fmla="*/ 35 w 68"/>
                <a:gd name="T23" fmla="*/ 14 h 80"/>
                <a:gd name="T24" fmla="*/ 40 w 68"/>
                <a:gd name="T25" fmla="*/ 28 h 80"/>
                <a:gd name="T26" fmla="*/ 34 w 68"/>
                <a:gd name="T27" fmla="*/ 31 h 80"/>
                <a:gd name="T28" fmla="*/ 20 w 68"/>
                <a:gd name="T29" fmla="*/ 28 h 80"/>
                <a:gd name="T30" fmla="*/ 4 w 68"/>
                <a:gd name="T31" fmla="*/ 42 h 80"/>
                <a:gd name="T32" fmla="*/ 11 w 68"/>
                <a:gd name="T33" fmla="*/ 48 h 80"/>
                <a:gd name="T34" fmla="*/ 22 w 68"/>
                <a:gd name="T35" fmla="*/ 55 h 80"/>
                <a:gd name="T36" fmla="*/ 25 w 68"/>
                <a:gd name="T37" fmla="*/ 66 h 80"/>
                <a:gd name="T38" fmla="*/ 28 w 68"/>
                <a:gd name="T39" fmla="*/ 76 h 80"/>
                <a:gd name="T40" fmla="*/ 39 w 68"/>
                <a:gd name="T41" fmla="*/ 66 h 80"/>
                <a:gd name="T42" fmla="*/ 45 w 68"/>
                <a:gd name="T43" fmla="*/ 62 h 80"/>
                <a:gd name="T44" fmla="*/ 42 w 68"/>
                <a:gd name="T45" fmla="*/ 58 h 80"/>
                <a:gd name="T46" fmla="*/ 51 w 68"/>
                <a:gd name="T47" fmla="*/ 44 h 80"/>
                <a:gd name="T48" fmla="*/ 44 w 68"/>
                <a:gd name="T49" fmla="*/ 42 h 80"/>
                <a:gd name="T50" fmla="*/ 40 w 68"/>
                <a:gd name="T51" fmla="*/ 35 h 80"/>
                <a:gd name="T52" fmla="*/ 56 w 68"/>
                <a:gd name="T53" fmla="*/ 28 h 80"/>
                <a:gd name="T54" fmla="*/ 66 w 68"/>
                <a:gd name="T55" fmla="*/ 13 h 80"/>
                <a:gd name="T56" fmla="*/ 57 w 68"/>
                <a:gd name="T57" fmla="*/ 32 h 80"/>
                <a:gd name="T58" fmla="*/ 45 w 68"/>
                <a:gd name="T59" fmla="*/ 34 h 80"/>
                <a:gd name="T60" fmla="*/ 51 w 68"/>
                <a:gd name="T61" fmla="*/ 40 h 80"/>
                <a:gd name="T62" fmla="*/ 48 w 68"/>
                <a:gd name="T63" fmla="*/ 56 h 80"/>
                <a:gd name="T64" fmla="*/ 47 w 68"/>
                <a:gd name="T65" fmla="*/ 58 h 80"/>
                <a:gd name="T66" fmla="*/ 47 w 68"/>
                <a:gd name="T67" fmla="*/ 65 h 80"/>
                <a:gd name="T68" fmla="*/ 28 w 6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80">
                  <a:moveTo>
                    <a:pt x="28" y="80"/>
                  </a:moveTo>
                  <a:cubicBezTo>
                    <a:pt x="24" y="80"/>
                    <a:pt x="20" y="70"/>
                    <a:pt x="20" y="68"/>
                  </a:cubicBezTo>
                  <a:cubicBezTo>
                    <a:pt x="20" y="67"/>
                    <a:pt x="21" y="65"/>
                    <a:pt x="21" y="64"/>
                  </a:cubicBezTo>
                  <a:cubicBezTo>
                    <a:pt x="22" y="63"/>
                    <a:pt x="22" y="63"/>
                    <a:pt x="22" y="62"/>
                  </a:cubicBezTo>
                  <a:cubicBezTo>
                    <a:pt x="22" y="61"/>
                    <a:pt x="20" y="59"/>
                    <a:pt x="19" y="57"/>
                  </a:cubicBezTo>
                  <a:cubicBezTo>
                    <a:pt x="18" y="57"/>
                    <a:pt x="18" y="57"/>
                    <a:pt x="18" y="56"/>
                  </a:cubicBezTo>
                  <a:cubicBezTo>
                    <a:pt x="18" y="54"/>
                    <a:pt x="18" y="53"/>
                    <a:pt x="17" y="53"/>
                  </a:cubicBezTo>
                  <a:cubicBezTo>
                    <a:pt x="16" y="52"/>
                    <a:pt x="14" y="52"/>
                    <a:pt x="11" y="52"/>
                  </a:cubicBezTo>
                  <a:cubicBezTo>
                    <a:pt x="10" y="52"/>
                    <a:pt x="9" y="52"/>
                    <a:pt x="8" y="52"/>
                  </a:cubicBezTo>
                  <a:cubicBezTo>
                    <a:pt x="2" y="52"/>
                    <a:pt x="0" y="45"/>
                    <a:pt x="0" y="42"/>
                  </a:cubicBezTo>
                  <a:cubicBezTo>
                    <a:pt x="0" y="41"/>
                    <a:pt x="0" y="26"/>
                    <a:pt x="12" y="24"/>
                  </a:cubicBezTo>
                  <a:cubicBezTo>
                    <a:pt x="17" y="23"/>
                    <a:pt x="20" y="23"/>
                    <a:pt x="22" y="25"/>
                  </a:cubicBezTo>
                  <a:cubicBezTo>
                    <a:pt x="23" y="26"/>
                    <a:pt x="24" y="26"/>
                    <a:pt x="24" y="27"/>
                  </a:cubicBezTo>
                  <a:cubicBezTo>
                    <a:pt x="26" y="28"/>
                    <a:pt x="30" y="28"/>
                    <a:pt x="33" y="27"/>
                  </a:cubicBezTo>
                  <a:cubicBezTo>
                    <a:pt x="34" y="27"/>
                    <a:pt x="35" y="26"/>
                    <a:pt x="36" y="26"/>
                  </a:cubicBezTo>
                  <a:cubicBezTo>
                    <a:pt x="37" y="23"/>
                    <a:pt x="37" y="20"/>
                    <a:pt x="36" y="18"/>
                  </a:cubicBezTo>
                  <a:cubicBezTo>
                    <a:pt x="34" y="19"/>
                    <a:pt x="31" y="19"/>
                    <a:pt x="29" y="18"/>
                  </a:cubicBezTo>
                  <a:cubicBezTo>
                    <a:pt x="27" y="17"/>
                    <a:pt x="26" y="15"/>
                    <a:pt x="26" y="12"/>
                  </a:cubicBezTo>
                  <a:cubicBezTo>
                    <a:pt x="25" y="5"/>
                    <a:pt x="42" y="1"/>
                    <a:pt x="45" y="0"/>
                  </a:cubicBezTo>
                  <a:cubicBezTo>
                    <a:pt x="46" y="0"/>
                    <a:pt x="47" y="1"/>
                    <a:pt x="47" y="2"/>
                  </a:cubicBezTo>
                  <a:cubicBezTo>
                    <a:pt x="48" y="3"/>
                    <a:pt x="47" y="4"/>
                    <a:pt x="46" y="4"/>
                  </a:cubicBezTo>
                  <a:cubicBezTo>
                    <a:pt x="38" y="6"/>
                    <a:pt x="30" y="9"/>
                    <a:pt x="30" y="12"/>
                  </a:cubicBezTo>
                  <a:cubicBezTo>
                    <a:pt x="30" y="13"/>
                    <a:pt x="30" y="14"/>
                    <a:pt x="31" y="15"/>
                  </a:cubicBezTo>
                  <a:cubicBezTo>
                    <a:pt x="32" y="15"/>
                    <a:pt x="34" y="15"/>
                    <a:pt x="35" y="14"/>
                  </a:cubicBezTo>
                  <a:cubicBezTo>
                    <a:pt x="36" y="14"/>
                    <a:pt x="38" y="14"/>
                    <a:pt x="38" y="14"/>
                  </a:cubicBezTo>
                  <a:cubicBezTo>
                    <a:pt x="41" y="16"/>
                    <a:pt x="41" y="23"/>
                    <a:pt x="40" y="28"/>
                  </a:cubicBezTo>
                  <a:cubicBezTo>
                    <a:pt x="40" y="29"/>
                    <a:pt x="39" y="30"/>
                    <a:pt x="38" y="30"/>
                  </a:cubicBezTo>
                  <a:cubicBezTo>
                    <a:pt x="37" y="30"/>
                    <a:pt x="36" y="30"/>
                    <a:pt x="34" y="31"/>
                  </a:cubicBezTo>
                  <a:cubicBezTo>
                    <a:pt x="30" y="32"/>
                    <a:pt x="24" y="33"/>
                    <a:pt x="21" y="29"/>
                  </a:cubicBezTo>
                  <a:cubicBezTo>
                    <a:pt x="20" y="29"/>
                    <a:pt x="20" y="29"/>
                    <a:pt x="20" y="28"/>
                  </a:cubicBezTo>
                  <a:cubicBezTo>
                    <a:pt x="20" y="28"/>
                    <a:pt x="18" y="27"/>
                    <a:pt x="12" y="28"/>
                  </a:cubicBezTo>
                  <a:cubicBezTo>
                    <a:pt x="4" y="30"/>
                    <a:pt x="4" y="42"/>
                    <a:pt x="4" y="42"/>
                  </a:cubicBezTo>
                  <a:cubicBezTo>
                    <a:pt x="4" y="42"/>
                    <a:pt x="4" y="48"/>
                    <a:pt x="8" y="48"/>
                  </a:cubicBezTo>
                  <a:cubicBezTo>
                    <a:pt x="9" y="48"/>
                    <a:pt x="10" y="48"/>
                    <a:pt x="11" y="48"/>
                  </a:cubicBezTo>
                  <a:cubicBezTo>
                    <a:pt x="14" y="48"/>
                    <a:pt x="18" y="48"/>
                    <a:pt x="20" y="50"/>
                  </a:cubicBezTo>
                  <a:cubicBezTo>
                    <a:pt x="21" y="51"/>
                    <a:pt x="22" y="53"/>
                    <a:pt x="22" y="55"/>
                  </a:cubicBezTo>
                  <a:cubicBezTo>
                    <a:pt x="24" y="57"/>
                    <a:pt x="26" y="60"/>
                    <a:pt x="26" y="62"/>
                  </a:cubicBezTo>
                  <a:cubicBezTo>
                    <a:pt x="26" y="63"/>
                    <a:pt x="25" y="65"/>
                    <a:pt x="25" y="66"/>
                  </a:cubicBezTo>
                  <a:cubicBezTo>
                    <a:pt x="24" y="67"/>
                    <a:pt x="24" y="67"/>
                    <a:pt x="24" y="68"/>
                  </a:cubicBezTo>
                  <a:cubicBezTo>
                    <a:pt x="24" y="69"/>
                    <a:pt x="27" y="75"/>
                    <a:pt x="28" y="76"/>
                  </a:cubicBezTo>
                  <a:cubicBezTo>
                    <a:pt x="35" y="76"/>
                    <a:pt x="38" y="73"/>
                    <a:pt x="38" y="68"/>
                  </a:cubicBezTo>
                  <a:cubicBezTo>
                    <a:pt x="38" y="67"/>
                    <a:pt x="39" y="66"/>
                    <a:pt x="39" y="66"/>
                  </a:cubicBezTo>
                  <a:cubicBezTo>
                    <a:pt x="39" y="66"/>
                    <a:pt x="42" y="65"/>
                    <a:pt x="45" y="63"/>
                  </a:cubicBezTo>
                  <a:cubicBezTo>
                    <a:pt x="45" y="62"/>
                    <a:pt x="45" y="62"/>
                    <a:pt x="45" y="62"/>
                  </a:cubicBezTo>
                  <a:cubicBezTo>
                    <a:pt x="45" y="62"/>
                    <a:pt x="44" y="62"/>
                    <a:pt x="44" y="61"/>
                  </a:cubicBezTo>
                  <a:cubicBezTo>
                    <a:pt x="43" y="61"/>
                    <a:pt x="42" y="60"/>
                    <a:pt x="42" y="58"/>
                  </a:cubicBezTo>
                  <a:cubicBezTo>
                    <a:pt x="42" y="57"/>
                    <a:pt x="43" y="55"/>
                    <a:pt x="45" y="53"/>
                  </a:cubicBezTo>
                  <a:cubicBezTo>
                    <a:pt x="48" y="50"/>
                    <a:pt x="51" y="47"/>
                    <a:pt x="51" y="44"/>
                  </a:cubicBezTo>
                  <a:cubicBezTo>
                    <a:pt x="49" y="45"/>
                    <a:pt x="47" y="45"/>
                    <a:pt x="45" y="43"/>
                  </a:cubicBezTo>
                  <a:cubicBezTo>
                    <a:pt x="44" y="43"/>
                    <a:pt x="44" y="43"/>
                    <a:pt x="44" y="42"/>
                  </a:cubicBezTo>
                  <a:cubicBezTo>
                    <a:pt x="43" y="40"/>
                    <a:pt x="42" y="37"/>
                    <a:pt x="42" y="36"/>
                  </a:cubicBezTo>
                  <a:cubicBezTo>
                    <a:pt x="41" y="36"/>
                    <a:pt x="40" y="35"/>
                    <a:pt x="40" y="35"/>
                  </a:cubicBezTo>
                  <a:cubicBezTo>
                    <a:pt x="40" y="34"/>
                    <a:pt x="39" y="33"/>
                    <a:pt x="40" y="32"/>
                  </a:cubicBezTo>
                  <a:cubicBezTo>
                    <a:pt x="42" y="30"/>
                    <a:pt x="49" y="27"/>
                    <a:pt x="56" y="28"/>
                  </a:cubicBezTo>
                  <a:cubicBezTo>
                    <a:pt x="62" y="24"/>
                    <a:pt x="64" y="15"/>
                    <a:pt x="64" y="15"/>
                  </a:cubicBezTo>
                  <a:cubicBezTo>
                    <a:pt x="64" y="14"/>
                    <a:pt x="65" y="13"/>
                    <a:pt x="66" y="13"/>
                  </a:cubicBezTo>
                  <a:cubicBezTo>
                    <a:pt x="67" y="13"/>
                    <a:pt x="68" y="14"/>
                    <a:pt x="68" y="15"/>
                  </a:cubicBezTo>
                  <a:cubicBezTo>
                    <a:pt x="68" y="16"/>
                    <a:pt x="66" y="27"/>
                    <a:pt x="57" y="32"/>
                  </a:cubicBezTo>
                  <a:cubicBezTo>
                    <a:pt x="56" y="32"/>
                    <a:pt x="56" y="32"/>
                    <a:pt x="56" y="32"/>
                  </a:cubicBezTo>
                  <a:cubicBezTo>
                    <a:pt x="51" y="31"/>
                    <a:pt x="47" y="32"/>
                    <a:pt x="45" y="34"/>
                  </a:cubicBezTo>
                  <a:cubicBezTo>
                    <a:pt x="46" y="35"/>
                    <a:pt x="47" y="37"/>
                    <a:pt x="48" y="41"/>
                  </a:cubicBezTo>
                  <a:cubicBezTo>
                    <a:pt x="49" y="41"/>
                    <a:pt x="50" y="41"/>
                    <a:pt x="51" y="40"/>
                  </a:cubicBezTo>
                  <a:cubicBezTo>
                    <a:pt x="52" y="40"/>
                    <a:pt x="53" y="40"/>
                    <a:pt x="53" y="41"/>
                  </a:cubicBezTo>
                  <a:cubicBezTo>
                    <a:pt x="58" y="45"/>
                    <a:pt x="52" y="52"/>
                    <a:pt x="48" y="56"/>
                  </a:cubicBezTo>
                  <a:cubicBezTo>
                    <a:pt x="48" y="57"/>
                    <a:pt x="47" y="57"/>
                    <a:pt x="46" y="58"/>
                  </a:cubicBezTo>
                  <a:cubicBezTo>
                    <a:pt x="46" y="58"/>
                    <a:pt x="47" y="58"/>
                    <a:pt x="47" y="58"/>
                  </a:cubicBezTo>
                  <a:cubicBezTo>
                    <a:pt x="48" y="59"/>
                    <a:pt x="49" y="60"/>
                    <a:pt x="49" y="62"/>
                  </a:cubicBezTo>
                  <a:cubicBezTo>
                    <a:pt x="49" y="63"/>
                    <a:pt x="48" y="64"/>
                    <a:pt x="47" y="65"/>
                  </a:cubicBezTo>
                  <a:cubicBezTo>
                    <a:pt x="45" y="67"/>
                    <a:pt x="43" y="69"/>
                    <a:pt x="42" y="69"/>
                  </a:cubicBezTo>
                  <a:cubicBezTo>
                    <a:pt x="41" y="76"/>
                    <a:pt x="36" y="80"/>
                    <a:pt x="28"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a:grpSpLocks noChangeAspect="1"/>
          </p:cNvGrpSpPr>
          <p:nvPr/>
        </p:nvGrpSpPr>
        <p:grpSpPr>
          <a:xfrm>
            <a:off x="4559254" y="4559325"/>
            <a:ext cx="287999" cy="288000"/>
            <a:chOff x="9682163" y="2754313"/>
            <a:chExt cx="371475" cy="371476"/>
          </a:xfrm>
          <a:solidFill>
            <a:schemeClr val="bg1"/>
          </a:solidFill>
        </p:grpSpPr>
        <p:sp>
          <p:nvSpPr>
            <p:cNvPr id="35" name="Freeform 46"/>
            <p:cNvSpPr>
              <a:spLocks/>
            </p:cNvSpPr>
            <p:nvPr/>
          </p:nvSpPr>
          <p:spPr bwMode="auto">
            <a:xfrm>
              <a:off x="9682163" y="3109913"/>
              <a:ext cx="371475" cy="15875"/>
            </a:xfrm>
            <a:custGeom>
              <a:avLst/>
              <a:gdLst>
                <a:gd name="T0" fmla="*/ 94 w 96"/>
                <a:gd name="T1" fmla="*/ 4 h 4"/>
                <a:gd name="T2" fmla="*/ 2 w 96"/>
                <a:gd name="T3" fmla="*/ 4 h 4"/>
                <a:gd name="T4" fmla="*/ 0 w 96"/>
                <a:gd name="T5" fmla="*/ 2 h 4"/>
                <a:gd name="T6" fmla="*/ 2 w 96"/>
                <a:gd name="T7" fmla="*/ 0 h 4"/>
                <a:gd name="T8" fmla="*/ 94 w 96"/>
                <a:gd name="T9" fmla="*/ 0 h 4"/>
                <a:gd name="T10" fmla="*/ 96 w 96"/>
                <a:gd name="T11" fmla="*/ 2 h 4"/>
                <a:gd name="T12" fmla="*/ 94 w 9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4"/>
                  </a:moveTo>
                  <a:cubicBezTo>
                    <a:pt x="2" y="4"/>
                    <a:pt x="2" y="4"/>
                    <a:pt x="2" y="4"/>
                  </a:cubicBezTo>
                  <a:cubicBezTo>
                    <a:pt x="1" y="4"/>
                    <a:pt x="0" y="3"/>
                    <a:pt x="0" y="2"/>
                  </a:cubicBezTo>
                  <a:cubicBezTo>
                    <a:pt x="0" y="1"/>
                    <a:pt x="1" y="0"/>
                    <a:pt x="2" y="0"/>
                  </a:cubicBezTo>
                  <a:cubicBezTo>
                    <a:pt x="94" y="0"/>
                    <a:pt x="94" y="0"/>
                    <a:pt x="94" y="0"/>
                  </a:cubicBezTo>
                  <a:cubicBezTo>
                    <a:pt x="95" y="0"/>
                    <a:pt x="96" y="1"/>
                    <a:pt x="96" y="2"/>
                  </a:cubicBezTo>
                  <a:cubicBezTo>
                    <a:pt x="96" y="3"/>
                    <a:pt x="95" y="4"/>
                    <a:pt x="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47"/>
            <p:cNvSpPr>
              <a:spLocks noEditPoints="1"/>
            </p:cNvSpPr>
            <p:nvPr/>
          </p:nvSpPr>
          <p:spPr bwMode="auto">
            <a:xfrm>
              <a:off x="9698038" y="3033713"/>
              <a:ext cx="61913" cy="92075"/>
            </a:xfrm>
            <a:custGeom>
              <a:avLst/>
              <a:gdLst>
                <a:gd name="T0" fmla="*/ 14 w 16"/>
                <a:gd name="T1" fmla="*/ 24 h 24"/>
                <a:gd name="T2" fmla="*/ 2 w 16"/>
                <a:gd name="T3" fmla="*/ 24 h 24"/>
                <a:gd name="T4" fmla="*/ 0 w 16"/>
                <a:gd name="T5" fmla="*/ 22 h 24"/>
                <a:gd name="T6" fmla="*/ 0 w 16"/>
                <a:gd name="T7" fmla="*/ 2 h 24"/>
                <a:gd name="T8" fmla="*/ 2 w 16"/>
                <a:gd name="T9" fmla="*/ 0 h 24"/>
                <a:gd name="T10" fmla="*/ 14 w 16"/>
                <a:gd name="T11" fmla="*/ 0 h 24"/>
                <a:gd name="T12" fmla="*/ 16 w 16"/>
                <a:gd name="T13" fmla="*/ 2 h 24"/>
                <a:gd name="T14" fmla="*/ 16 w 16"/>
                <a:gd name="T15" fmla="*/ 22 h 24"/>
                <a:gd name="T16" fmla="*/ 14 w 16"/>
                <a:gd name="T17" fmla="*/ 24 h 24"/>
                <a:gd name="T18" fmla="*/ 4 w 16"/>
                <a:gd name="T19" fmla="*/ 20 h 24"/>
                <a:gd name="T20" fmla="*/ 12 w 16"/>
                <a:gd name="T21" fmla="*/ 20 h 24"/>
                <a:gd name="T22" fmla="*/ 12 w 16"/>
                <a:gd name="T23" fmla="*/ 4 h 24"/>
                <a:gd name="T24" fmla="*/ 4 w 16"/>
                <a:gd name="T25" fmla="*/ 4 h 24"/>
                <a:gd name="T26" fmla="*/ 4 w 16"/>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4">
                  <a:moveTo>
                    <a:pt x="14" y="24"/>
                  </a:moveTo>
                  <a:cubicBezTo>
                    <a:pt x="2" y="24"/>
                    <a:pt x="2" y="24"/>
                    <a:pt x="2" y="24"/>
                  </a:cubicBezTo>
                  <a:cubicBezTo>
                    <a:pt x="1" y="24"/>
                    <a:pt x="0" y="23"/>
                    <a:pt x="0" y="22"/>
                  </a:cubicBezTo>
                  <a:cubicBezTo>
                    <a:pt x="0" y="2"/>
                    <a:pt x="0" y="2"/>
                    <a:pt x="0" y="2"/>
                  </a:cubicBezTo>
                  <a:cubicBezTo>
                    <a:pt x="0" y="1"/>
                    <a:pt x="1" y="0"/>
                    <a:pt x="2" y="0"/>
                  </a:cubicBezTo>
                  <a:cubicBezTo>
                    <a:pt x="14" y="0"/>
                    <a:pt x="14" y="0"/>
                    <a:pt x="14" y="0"/>
                  </a:cubicBezTo>
                  <a:cubicBezTo>
                    <a:pt x="15" y="0"/>
                    <a:pt x="16" y="1"/>
                    <a:pt x="16" y="2"/>
                  </a:cubicBezTo>
                  <a:cubicBezTo>
                    <a:pt x="16" y="22"/>
                    <a:pt x="16" y="22"/>
                    <a:pt x="16" y="22"/>
                  </a:cubicBezTo>
                  <a:cubicBezTo>
                    <a:pt x="16" y="23"/>
                    <a:pt x="15" y="24"/>
                    <a:pt x="14" y="24"/>
                  </a:cubicBezTo>
                  <a:close/>
                  <a:moveTo>
                    <a:pt x="4" y="20"/>
                  </a:moveTo>
                  <a:cubicBezTo>
                    <a:pt x="12" y="20"/>
                    <a:pt x="12" y="20"/>
                    <a:pt x="12" y="20"/>
                  </a:cubicBezTo>
                  <a:cubicBezTo>
                    <a:pt x="12" y="4"/>
                    <a:pt x="12" y="4"/>
                    <a:pt x="12" y="4"/>
                  </a:cubicBezTo>
                  <a:cubicBezTo>
                    <a:pt x="4" y="4"/>
                    <a:pt x="4" y="4"/>
                    <a:pt x="4" y="4"/>
                  </a:cubicBezTo>
                  <a:lnTo>
                    <a:pt x="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48"/>
            <p:cNvSpPr>
              <a:spLocks noEditPoints="1"/>
            </p:cNvSpPr>
            <p:nvPr/>
          </p:nvSpPr>
          <p:spPr bwMode="auto">
            <a:xfrm>
              <a:off x="9790113" y="2955926"/>
              <a:ext cx="61913" cy="169863"/>
            </a:xfrm>
            <a:custGeom>
              <a:avLst/>
              <a:gdLst>
                <a:gd name="T0" fmla="*/ 14 w 16"/>
                <a:gd name="T1" fmla="*/ 44 h 44"/>
                <a:gd name="T2" fmla="*/ 2 w 16"/>
                <a:gd name="T3" fmla="*/ 44 h 44"/>
                <a:gd name="T4" fmla="*/ 0 w 16"/>
                <a:gd name="T5" fmla="*/ 42 h 44"/>
                <a:gd name="T6" fmla="*/ 0 w 16"/>
                <a:gd name="T7" fmla="*/ 2 h 44"/>
                <a:gd name="T8" fmla="*/ 2 w 16"/>
                <a:gd name="T9" fmla="*/ 0 h 44"/>
                <a:gd name="T10" fmla="*/ 14 w 16"/>
                <a:gd name="T11" fmla="*/ 0 h 44"/>
                <a:gd name="T12" fmla="*/ 16 w 16"/>
                <a:gd name="T13" fmla="*/ 2 h 44"/>
                <a:gd name="T14" fmla="*/ 16 w 16"/>
                <a:gd name="T15" fmla="*/ 42 h 44"/>
                <a:gd name="T16" fmla="*/ 14 w 16"/>
                <a:gd name="T17" fmla="*/ 44 h 44"/>
                <a:gd name="T18" fmla="*/ 4 w 16"/>
                <a:gd name="T19" fmla="*/ 40 h 44"/>
                <a:gd name="T20" fmla="*/ 12 w 16"/>
                <a:gd name="T21" fmla="*/ 40 h 44"/>
                <a:gd name="T22" fmla="*/ 12 w 16"/>
                <a:gd name="T23" fmla="*/ 4 h 44"/>
                <a:gd name="T24" fmla="*/ 4 w 16"/>
                <a:gd name="T25" fmla="*/ 4 h 44"/>
                <a:gd name="T26" fmla="*/ 4 w 16"/>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4">
                  <a:moveTo>
                    <a:pt x="14" y="44"/>
                  </a:moveTo>
                  <a:cubicBezTo>
                    <a:pt x="2" y="44"/>
                    <a:pt x="2" y="44"/>
                    <a:pt x="2" y="44"/>
                  </a:cubicBezTo>
                  <a:cubicBezTo>
                    <a:pt x="1" y="44"/>
                    <a:pt x="0" y="43"/>
                    <a:pt x="0" y="42"/>
                  </a:cubicBezTo>
                  <a:cubicBezTo>
                    <a:pt x="0" y="2"/>
                    <a:pt x="0" y="2"/>
                    <a:pt x="0" y="2"/>
                  </a:cubicBezTo>
                  <a:cubicBezTo>
                    <a:pt x="0" y="1"/>
                    <a:pt x="1" y="0"/>
                    <a:pt x="2" y="0"/>
                  </a:cubicBezTo>
                  <a:cubicBezTo>
                    <a:pt x="14" y="0"/>
                    <a:pt x="14" y="0"/>
                    <a:pt x="14" y="0"/>
                  </a:cubicBezTo>
                  <a:cubicBezTo>
                    <a:pt x="15" y="0"/>
                    <a:pt x="16" y="1"/>
                    <a:pt x="16" y="2"/>
                  </a:cubicBezTo>
                  <a:cubicBezTo>
                    <a:pt x="16" y="42"/>
                    <a:pt x="16" y="42"/>
                    <a:pt x="16" y="42"/>
                  </a:cubicBezTo>
                  <a:cubicBezTo>
                    <a:pt x="16" y="43"/>
                    <a:pt x="15" y="44"/>
                    <a:pt x="14" y="44"/>
                  </a:cubicBezTo>
                  <a:close/>
                  <a:moveTo>
                    <a:pt x="4" y="40"/>
                  </a:moveTo>
                  <a:cubicBezTo>
                    <a:pt x="12" y="40"/>
                    <a:pt x="12" y="40"/>
                    <a:pt x="12" y="40"/>
                  </a:cubicBezTo>
                  <a:cubicBezTo>
                    <a:pt x="12" y="4"/>
                    <a:pt x="12" y="4"/>
                    <a:pt x="12" y="4"/>
                  </a:cubicBezTo>
                  <a:cubicBezTo>
                    <a:pt x="4" y="4"/>
                    <a:pt x="4" y="4"/>
                    <a:pt x="4" y="4"/>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9"/>
            <p:cNvSpPr>
              <a:spLocks noEditPoints="1"/>
            </p:cNvSpPr>
            <p:nvPr/>
          </p:nvSpPr>
          <p:spPr bwMode="auto">
            <a:xfrm>
              <a:off x="9883776" y="2986088"/>
              <a:ext cx="61913" cy="139700"/>
            </a:xfrm>
            <a:custGeom>
              <a:avLst/>
              <a:gdLst>
                <a:gd name="T0" fmla="*/ 14 w 16"/>
                <a:gd name="T1" fmla="*/ 36 h 36"/>
                <a:gd name="T2" fmla="*/ 2 w 16"/>
                <a:gd name="T3" fmla="*/ 36 h 36"/>
                <a:gd name="T4" fmla="*/ 0 w 16"/>
                <a:gd name="T5" fmla="*/ 34 h 36"/>
                <a:gd name="T6" fmla="*/ 0 w 16"/>
                <a:gd name="T7" fmla="*/ 2 h 36"/>
                <a:gd name="T8" fmla="*/ 2 w 16"/>
                <a:gd name="T9" fmla="*/ 0 h 36"/>
                <a:gd name="T10" fmla="*/ 14 w 16"/>
                <a:gd name="T11" fmla="*/ 0 h 36"/>
                <a:gd name="T12" fmla="*/ 16 w 16"/>
                <a:gd name="T13" fmla="*/ 2 h 36"/>
                <a:gd name="T14" fmla="*/ 16 w 16"/>
                <a:gd name="T15" fmla="*/ 34 h 36"/>
                <a:gd name="T16" fmla="*/ 14 w 16"/>
                <a:gd name="T17" fmla="*/ 36 h 36"/>
                <a:gd name="T18" fmla="*/ 4 w 16"/>
                <a:gd name="T19" fmla="*/ 32 h 36"/>
                <a:gd name="T20" fmla="*/ 12 w 16"/>
                <a:gd name="T21" fmla="*/ 32 h 36"/>
                <a:gd name="T22" fmla="*/ 12 w 16"/>
                <a:gd name="T23" fmla="*/ 4 h 36"/>
                <a:gd name="T24" fmla="*/ 4 w 16"/>
                <a:gd name="T25" fmla="*/ 4 h 36"/>
                <a:gd name="T26" fmla="*/ 4 w 16"/>
                <a:gd name="T2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6">
                  <a:moveTo>
                    <a:pt x="14" y="36"/>
                  </a:moveTo>
                  <a:cubicBezTo>
                    <a:pt x="2" y="36"/>
                    <a:pt x="2" y="36"/>
                    <a:pt x="2" y="36"/>
                  </a:cubicBezTo>
                  <a:cubicBezTo>
                    <a:pt x="1" y="36"/>
                    <a:pt x="0" y="35"/>
                    <a:pt x="0" y="34"/>
                  </a:cubicBezTo>
                  <a:cubicBezTo>
                    <a:pt x="0" y="2"/>
                    <a:pt x="0" y="2"/>
                    <a:pt x="0" y="2"/>
                  </a:cubicBezTo>
                  <a:cubicBezTo>
                    <a:pt x="0" y="1"/>
                    <a:pt x="1" y="0"/>
                    <a:pt x="2" y="0"/>
                  </a:cubicBezTo>
                  <a:cubicBezTo>
                    <a:pt x="14" y="0"/>
                    <a:pt x="14" y="0"/>
                    <a:pt x="14" y="0"/>
                  </a:cubicBezTo>
                  <a:cubicBezTo>
                    <a:pt x="15" y="0"/>
                    <a:pt x="16" y="1"/>
                    <a:pt x="16" y="2"/>
                  </a:cubicBezTo>
                  <a:cubicBezTo>
                    <a:pt x="16" y="34"/>
                    <a:pt x="16" y="34"/>
                    <a:pt x="16" y="34"/>
                  </a:cubicBezTo>
                  <a:cubicBezTo>
                    <a:pt x="16" y="35"/>
                    <a:pt x="15" y="36"/>
                    <a:pt x="14" y="36"/>
                  </a:cubicBezTo>
                  <a:close/>
                  <a:moveTo>
                    <a:pt x="4" y="32"/>
                  </a:moveTo>
                  <a:cubicBezTo>
                    <a:pt x="12" y="32"/>
                    <a:pt x="12" y="32"/>
                    <a:pt x="12" y="32"/>
                  </a:cubicBezTo>
                  <a:cubicBezTo>
                    <a:pt x="12" y="4"/>
                    <a:pt x="12" y="4"/>
                    <a:pt x="12" y="4"/>
                  </a:cubicBezTo>
                  <a:cubicBezTo>
                    <a:pt x="4" y="4"/>
                    <a:pt x="4" y="4"/>
                    <a:pt x="4" y="4"/>
                  </a:cubicBezTo>
                  <a:lnTo>
                    <a:pt x="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50"/>
            <p:cNvSpPr>
              <a:spLocks noEditPoints="1"/>
            </p:cNvSpPr>
            <p:nvPr/>
          </p:nvSpPr>
          <p:spPr bwMode="auto">
            <a:xfrm>
              <a:off x="9975851" y="2878138"/>
              <a:ext cx="61913" cy="247650"/>
            </a:xfrm>
            <a:custGeom>
              <a:avLst/>
              <a:gdLst>
                <a:gd name="T0" fmla="*/ 14 w 16"/>
                <a:gd name="T1" fmla="*/ 64 h 64"/>
                <a:gd name="T2" fmla="*/ 2 w 16"/>
                <a:gd name="T3" fmla="*/ 64 h 64"/>
                <a:gd name="T4" fmla="*/ 0 w 16"/>
                <a:gd name="T5" fmla="*/ 62 h 64"/>
                <a:gd name="T6" fmla="*/ 0 w 16"/>
                <a:gd name="T7" fmla="*/ 2 h 64"/>
                <a:gd name="T8" fmla="*/ 2 w 16"/>
                <a:gd name="T9" fmla="*/ 0 h 64"/>
                <a:gd name="T10" fmla="*/ 14 w 16"/>
                <a:gd name="T11" fmla="*/ 0 h 64"/>
                <a:gd name="T12" fmla="*/ 16 w 16"/>
                <a:gd name="T13" fmla="*/ 2 h 64"/>
                <a:gd name="T14" fmla="*/ 16 w 16"/>
                <a:gd name="T15" fmla="*/ 62 h 64"/>
                <a:gd name="T16" fmla="*/ 14 w 16"/>
                <a:gd name="T17" fmla="*/ 64 h 64"/>
                <a:gd name="T18" fmla="*/ 4 w 16"/>
                <a:gd name="T19" fmla="*/ 60 h 64"/>
                <a:gd name="T20" fmla="*/ 12 w 16"/>
                <a:gd name="T21" fmla="*/ 60 h 64"/>
                <a:gd name="T22" fmla="*/ 12 w 16"/>
                <a:gd name="T23" fmla="*/ 4 h 64"/>
                <a:gd name="T24" fmla="*/ 4 w 16"/>
                <a:gd name="T25" fmla="*/ 4 h 64"/>
                <a:gd name="T26" fmla="*/ 4 w 16"/>
                <a:gd name="T2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4">
                  <a:moveTo>
                    <a:pt x="14" y="64"/>
                  </a:moveTo>
                  <a:cubicBezTo>
                    <a:pt x="2" y="64"/>
                    <a:pt x="2" y="64"/>
                    <a:pt x="2" y="64"/>
                  </a:cubicBezTo>
                  <a:cubicBezTo>
                    <a:pt x="1" y="64"/>
                    <a:pt x="0" y="63"/>
                    <a:pt x="0" y="62"/>
                  </a:cubicBezTo>
                  <a:cubicBezTo>
                    <a:pt x="0" y="2"/>
                    <a:pt x="0" y="2"/>
                    <a:pt x="0" y="2"/>
                  </a:cubicBezTo>
                  <a:cubicBezTo>
                    <a:pt x="0" y="1"/>
                    <a:pt x="1" y="0"/>
                    <a:pt x="2" y="0"/>
                  </a:cubicBezTo>
                  <a:cubicBezTo>
                    <a:pt x="14" y="0"/>
                    <a:pt x="14" y="0"/>
                    <a:pt x="14" y="0"/>
                  </a:cubicBezTo>
                  <a:cubicBezTo>
                    <a:pt x="15" y="0"/>
                    <a:pt x="16" y="1"/>
                    <a:pt x="16" y="2"/>
                  </a:cubicBezTo>
                  <a:cubicBezTo>
                    <a:pt x="16" y="62"/>
                    <a:pt x="16" y="62"/>
                    <a:pt x="16" y="62"/>
                  </a:cubicBezTo>
                  <a:cubicBezTo>
                    <a:pt x="16" y="63"/>
                    <a:pt x="15" y="64"/>
                    <a:pt x="14" y="64"/>
                  </a:cubicBezTo>
                  <a:close/>
                  <a:moveTo>
                    <a:pt x="4" y="60"/>
                  </a:moveTo>
                  <a:cubicBezTo>
                    <a:pt x="12" y="60"/>
                    <a:pt x="12" y="60"/>
                    <a:pt x="12" y="60"/>
                  </a:cubicBezTo>
                  <a:cubicBezTo>
                    <a:pt x="12" y="4"/>
                    <a:pt x="12" y="4"/>
                    <a:pt x="12" y="4"/>
                  </a:cubicBezTo>
                  <a:cubicBezTo>
                    <a:pt x="4" y="4"/>
                    <a:pt x="4" y="4"/>
                    <a:pt x="4" y="4"/>
                  </a:cubicBezTo>
                  <a:lnTo>
                    <a:pt x="4"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51"/>
            <p:cNvSpPr>
              <a:spLocks noEditPoints="1"/>
            </p:cNvSpPr>
            <p:nvPr/>
          </p:nvSpPr>
          <p:spPr bwMode="auto">
            <a:xfrm>
              <a:off x="9705976" y="2909888"/>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4 w 12"/>
                <a:gd name="T13" fmla="*/ 6 h 12"/>
                <a:gd name="T14" fmla="*/ 6 w 12"/>
                <a:gd name="T15" fmla="*/ 8 h 12"/>
                <a:gd name="T16" fmla="*/ 8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52"/>
            <p:cNvSpPr>
              <a:spLocks noEditPoints="1"/>
            </p:cNvSpPr>
            <p:nvPr/>
          </p:nvSpPr>
          <p:spPr bwMode="auto">
            <a:xfrm>
              <a:off x="9798051" y="2832101"/>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4 w 12"/>
                <a:gd name="T13" fmla="*/ 6 h 12"/>
                <a:gd name="T14" fmla="*/ 6 w 12"/>
                <a:gd name="T15" fmla="*/ 8 h 12"/>
                <a:gd name="T16" fmla="*/ 8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53"/>
            <p:cNvSpPr>
              <a:spLocks noEditPoints="1"/>
            </p:cNvSpPr>
            <p:nvPr/>
          </p:nvSpPr>
          <p:spPr bwMode="auto">
            <a:xfrm>
              <a:off x="9891713" y="2862263"/>
              <a:ext cx="46038" cy="47625"/>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4 w 12"/>
                <a:gd name="T13" fmla="*/ 6 h 12"/>
                <a:gd name="T14" fmla="*/ 6 w 12"/>
                <a:gd name="T15" fmla="*/ 8 h 12"/>
                <a:gd name="T16" fmla="*/ 8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54"/>
            <p:cNvSpPr>
              <a:spLocks noEditPoints="1"/>
            </p:cNvSpPr>
            <p:nvPr/>
          </p:nvSpPr>
          <p:spPr bwMode="auto">
            <a:xfrm>
              <a:off x="9983788" y="2754313"/>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4 w 12"/>
                <a:gd name="T13" fmla="*/ 6 h 12"/>
                <a:gd name="T14" fmla="*/ 6 w 12"/>
                <a:gd name="T15" fmla="*/ 8 h 12"/>
                <a:gd name="T16" fmla="*/ 8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9" y="0"/>
                    <a:pt x="12" y="3"/>
                    <a:pt x="12" y="6"/>
                  </a:cubicBezTo>
                  <a:cubicBezTo>
                    <a:pt x="12" y="9"/>
                    <a:pt x="9" y="12"/>
                    <a:pt x="6" y="12"/>
                  </a:cubicBezTo>
                  <a:close/>
                  <a:moveTo>
                    <a:pt x="6" y="4"/>
                  </a:moveTo>
                  <a:cubicBezTo>
                    <a:pt x="5" y="4"/>
                    <a:pt x="4" y="5"/>
                    <a:pt x="4" y="6"/>
                  </a:cubicBezTo>
                  <a:cubicBezTo>
                    <a:pt x="4" y="7"/>
                    <a:pt x="5" y="8"/>
                    <a:pt x="6" y="8"/>
                  </a:cubicBezTo>
                  <a:cubicBezTo>
                    <a:pt x="7" y="8"/>
                    <a:pt x="8" y="7"/>
                    <a:pt x="8" y="6"/>
                  </a:cubicBezTo>
                  <a:cubicBezTo>
                    <a:pt x="8"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55"/>
            <p:cNvSpPr>
              <a:spLocks/>
            </p:cNvSpPr>
            <p:nvPr/>
          </p:nvSpPr>
          <p:spPr bwMode="auto">
            <a:xfrm>
              <a:off x="9732963" y="2854326"/>
              <a:ext cx="84138" cy="74613"/>
            </a:xfrm>
            <a:custGeom>
              <a:avLst/>
              <a:gdLst>
                <a:gd name="T0" fmla="*/ 2 w 22"/>
                <a:gd name="T1" fmla="*/ 19 h 19"/>
                <a:gd name="T2" fmla="*/ 1 w 22"/>
                <a:gd name="T3" fmla="*/ 19 h 19"/>
                <a:gd name="T4" fmla="*/ 1 w 22"/>
                <a:gd name="T5" fmla="*/ 16 h 19"/>
                <a:gd name="T6" fmla="*/ 19 w 22"/>
                <a:gd name="T7" fmla="*/ 1 h 19"/>
                <a:gd name="T8" fmla="*/ 21 w 22"/>
                <a:gd name="T9" fmla="*/ 1 h 19"/>
                <a:gd name="T10" fmla="*/ 21 w 22"/>
                <a:gd name="T11" fmla="*/ 4 h 19"/>
                <a:gd name="T12" fmla="*/ 3 w 22"/>
                <a:gd name="T13" fmla="*/ 19 h 19"/>
                <a:gd name="T14" fmla="*/ 2 w 22"/>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9">
                  <a:moveTo>
                    <a:pt x="2" y="19"/>
                  </a:moveTo>
                  <a:cubicBezTo>
                    <a:pt x="2" y="19"/>
                    <a:pt x="1" y="19"/>
                    <a:pt x="1" y="19"/>
                  </a:cubicBezTo>
                  <a:cubicBezTo>
                    <a:pt x="0" y="18"/>
                    <a:pt x="0" y="17"/>
                    <a:pt x="1" y="16"/>
                  </a:cubicBezTo>
                  <a:cubicBezTo>
                    <a:pt x="19" y="1"/>
                    <a:pt x="19" y="1"/>
                    <a:pt x="19" y="1"/>
                  </a:cubicBezTo>
                  <a:cubicBezTo>
                    <a:pt x="19" y="0"/>
                    <a:pt x="21" y="0"/>
                    <a:pt x="21" y="1"/>
                  </a:cubicBezTo>
                  <a:cubicBezTo>
                    <a:pt x="22" y="2"/>
                    <a:pt x="22" y="3"/>
                    <a:pt x="21" y="4"/>
                  </a:cubicBezTo>
                  <a:cubicBezTo>
                    <a:pt x="3" y="19"/>
                    <a:pt x="3" y="19"/>
                    <a:pt x="3" y="19"/>
                  </a:cubicBezTo>
                  <a:cubicBezTo>
                    <a:pt x="3" y="19"/>
                    <a:pt x="3" y="19"/>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56"/>
            <p:cNvSpPr>
              <a:spLocks/>
            </p:cNvSpPr>
            <p:nvPr/>
          </p:nvSpPr>
          <p:spPr bwMode="auto">
            <a:xfrm>
              <a:off x="9832976" y="2851151"/>
              <a:ext cx="69850" cy="38100"/>
            </a:xfrm>
            <a:custGeom>
              <a:avLst/>
              <a:gdLst>
                <a:gd name="T0" fmla="*/ 42 w 44"/>
                <a:gd name="T1" fmla="*/ 24 h 24"/>
                <a:gd name="T2" fmla="*/ 0 w 44"/>
                <a:gd name="T3" fmla="*/ 10 h 24"/>
                <a:gd name="T4" fmla="*/ 3 w 44"/>
                <a:gd name="T5" fmla="*/ 0 h 24"/>
                <a:gd name="T6" fmla="*/ 44 w 44"/>
                <a:gd name="T7" fmla="*/ 15 h 24"/>
                <a:gd name="T8" fmla="*/ 42 w 44"/>
                <a:gd name="T9" fmla="*/ 24 h 24"/>
              </a:gdLst>
              <a:ahLst/>
              <a:cxnLst>
                <a:cxn ang="0">
                  <a:pos x="T0" y="T1"/>
                </a:cxn>
                <a:cxn ang="0">
                  <a:pos x="T2" y="T3"/>
                </a:cxn>
                <a:cxn ang="0">
                  <a:pos x="T4" y="T5"/>
                </a:cxn>
                <a:cxn ang="0">
                  <a:pos x="T6" y="T7"/>
                </a:cxn>
                <a:cxn ang="0">
                  <a:pos x="T8" y="T9"/>
                </a:cxn>
              </a:cxnLst>
              <a:rect l="0" t="0" r="r" b="b"/>
              <a:pathLst>
                <a:path w="44" h="24">
                  <a:moveTo>
                    <a:pt x="42" y="24"/>
                  </a:moveTo>
                  <a:lnTo>
                    <a:pt x="0" y="10"/>
                  </a:lnTo>
                  <a:lnTo>
                    <a:pt x="3" y="0"/>
                  </a:lnTo>
                  <a:lnTo>
                    <a:pt x="44" y="15"/>
                  </a:lnTo>
                  <a:lnTo>
                    <a:pt x="4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57"/>
            <p:cNvSpPr>
              <a:spLocks/>
            </p:cNvSpPr>
            <p:nvPr/>
          </p:nvSpPr>
          <p:spPr bwMode="auto">
            <a:xfrm>
              <a:off x="9913938" y="2781301"/>
              <a:ext cx="93663" cy="100013"/>
            </a:xfrm>
            <a:custGeom>
              <a:avLst/>
              <a:gdLst>
                <a:gd name="T0" fmla="*/ 3 w 24"/>
                <a:gd name="T1" fmla="*/ 26 h 26"/>
                <a:gd name="T2" fmla="*/ 1 w 24"/>
                <a:gd name="T3" fmla="*/ 25 h 26"/>
                <a:gd name="T4" fmla="*/ 1 w 24"/>
                <a:gd name="T5" fmla="*/ 23 h 26"/>
                <a:gd name="T6" fmla="*/ 20 w 24"/>
                <a:gd name="T7" fmla="*/ 1 h 26"/>
                <a:gd name="T8" fmla="*/ 23 w 24"/>
                <a:gd name="T9" fmla="*/ 1 h 26"/>
                <a:gd name="T10" fmla="*/ 23 w 24"/>
                <a:gd name="T11" fmla="*/ 3 h 26"/>
                <a:gd name="T12" fmla="*/ 4 w 24"/>
                <a:gd name="T13" fmla="*/ 25 h 26"/>
                <a:gd name="T14" fmla="*/ 3 w 24"/>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6">
                  <a:moveTo>
                    <a:pt x="3" y="26"/>
                  </a:moveTo>
                  <a:cubicBezTo>
                    <a:pt x="2" y="26"/>
                    <a:pt x="2" y="26"/>
                    <a:pt x="1" y="25"/>
                  </a:cubicBezTo>
                  <a:cubicBezTo>
                    <a:pt x="0" y="25"/>
                    <a:pt x="0" y="23"/>
                    <a:pt x="1" y="23"/>
                  </a:cubicBezTo>
                  <a:cubicBezTo>
                    <a:pt x="20" y="1"/>
                    <a:pt x="20" y="1"/>
                    <a:pt x="20" y="1"/>
                  </a:cubicBezTo>
                  <a:cubicBezTo>
                    <a:pt x="21" y="0"/>
                    <a:pt x="22" y="0"/>
                    <a:pt x="23" y="1"/>
                  </a:cubicBezTo>
                  <a:cubicBezTo>
                    <a:pt x="24" y="1"/>
                    <a:pt x="24" y="2"/>
                    <a:pt x="23" y="3"/>
                  </a:cubicBezTo>
                  <a:cubicBezTo>
                    <a:pt x="4" y="25"/>
                    <a:pt x="4" y="25"/>
                    <a:pt x="4" y="25"/>
                  </a:cubicBezTo>
                  <a:cubicBezTo>
                    <a:pt x="4" y="26"/>
                    <a:pt x="3" y="26"/>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3"/>
          <p:cNvGrpSpPr/>
          <p:nvPr/>
        </p:nvGrpSpPr>
        <p:grpSpPr>
          <a:xfrm>
            <a:off x="1981490" y="4719153"/>
            <a:ext cx="4791806" cy="2303030"/>
            <a:chOff x="411691" y="4925688"/>
            <a:chExt cx="4791806" cy="2303030"/>
          </a:xfrm>
        </p:grpSpPr>
        <p:sp>
          <p:nvSpPr>
            <p:cNvPr id="32" name="Freeform 17"/>
            <p:cNvSpPr>
              <a:spLocks/>
            </p:cNvSpPr>
            <p:nvPr/>
          </p:nvSpPr>
          <p:spPr bwMode="auto">
            <a:xfrm>
              <a:off x="411691" y="5700880"/>
              <a:ext cx="4791806" cy="1527838"/>
            </a:xfrm>
            <a:custGeom>
              <a:avLst/>
              <a:gdLst>
                <a:gd name="T0" fmla="*/ 3776 w 3776"/>
                <a:gd name="T1" fmla="*/ 310 h 1204"/>
                <a:gd name="T2" fmla="*/ 0 w 3776"/>
                <a:gd name="T3" fmla="*/ 235 h 1204"/>
                <a:gd name="T4" fmla="*/ 886 w 3776"/>
                <a:gd name="T5" fmla="*/ 0 h 1204"/>
                <a:gd name="T6" fmla="*/ 3776 w 3776"/>
                <a:gd name="T7" fmla="*/ 310 h 1204"/>
                <a:gd name="T8" fmla="*/ 3776 w 3776"/>
                <a:gd name="T9" fmla="*/ 310 h 1204"/>
              </a:gdLst>
              <a:ahLst/>
              <a:cxnLst>
                <a:cxn ang="0">
                  <a:pos x="T0" y="T1"/>
                </a:cxn>
                <a:cxn ang="0">
                  <a:pos x="T2" y="T3"/>
                </a:cxn>
                <a:cxn ang="0">
                  <a:pos x="T4" y="T5"/>
                </a:cxn>
                <a:cxn ang="0">
                  <a:pos x="T6" y="T7"/>
                </a:cxn>
                <a:cxn ang="0">
                  <a:pos x="T8" y="T9"/>
                </a:cxn>
              </a:cxnLst>
              <a:rect l="0" t="0" r="r" b="b"/>
              <a:pathLst>
                <a:path w="3776" h="1204">
                  <a:moveTo>
                    <a:pt x="3776" y="310"/>
                  </a:moveTo>
                  <a:cubicBezTo>
                    <a:pt x="3776" y="310"/>
                    <a:pt x="1859" y="1204"/>
                    <a:pt x="0" y="235"/>
                  </a:cubicBezTo>
                  <a:cubicBezTo>
                    <a:pt x="886" y="0"/>
                    <a:pt x="886" y="0"/>
                    <a:pt x="886" y="0"/>
                  </a:cubicBezTo>
                  <a:cubicBezTo>
                    <a:pt x="3776" y="310"/>
                    <a:pt x="3776" y="310"/>
                    <a:pt x="3776" y="310"/>
                  </a:cubicBezTo>
                  <a:cubicBezTo>
                    <a:pt x="3776" y="310"/>
                    <a:pt x="3776" y="310"/>
                    <a:pt x="3776" y="310"/>
                  </a:cubicBezTo>
                  <a:close/>
                </a:path>
              </a:pathLst>
            </a:custGeom>
            <a:solidFill>
              <a:srgbClr val="D63E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8"/>
            <p:cNvSpPr>
              <a:spLocks/>
            </p:cNvSpPr>
            <p:nvPr/>
          </p:nvSpPr>
          <p:spPr bwMode="auto">
            <a:xfrm>
              <a:off x="411691" y="4925688"/>
              <a:ext cx="1363029" cy="1073137"/>
            </a:xfrm>
            <a:custGeom>
              <a:avLst/>
              <a:gdLst>
                <a:gd name="T0" fmla="*/ 0 w 1074"/>
                <a:gd name="T1" fmla="*/ 846 h 846"/>
                <a:gd name="T2" fmla="*/ 885 w 1074"/>
                <a:gd name="T3" fmla="*/ 611 h 846"/>
                <a:gd name="T4" fmla="*/ 1012 w 1074"/>
                <a:gd name="T5" fmla="*/ 437 h 846"/>
                <a:gd name="T6" fmla="*/ 1074 w 1074"/>
                <a:gd name="T7" fmla="*/ 0 h 846"/>
                <a:gd name="T8" fmla="*/ 333 w 1074"/>
                <a:gd name="T9" fmla="*/ 227 h 846"/>
                <a:gd name="T10" fmla="*/ 0 w 1074"/>
                <a:gd name="T11" fmla="*/ 846 h 846"/>
                <a:gd name="T12" fmla="*/ 0 w 1074"/>
                <a:gd name="T13" fmla="*/ 846 h 846"/>
              </a:gdLst>
              <a:ahLst/>
              <a:cxnLst>
                <a:cxn ang="0">
                  <a:pos x="T0" y="T1"/>
                </a:cxn>
                <a:cxn ang="0">
                  <a:pos x="T2" y="T3"/>
                </a:cxn>
                <a:cxn ang="0">
                  <a:pos x="T4" y="T5"/>
                </a:cxn>
                <a:cxn ang="0">
                  <a:pos x="T6" y="T7"/>
                </a:cxn>
                <a:cxn ang="0">
                  <a:pos x="T8" y="T9"/>
                </a:cxn>
                <a:cxn ang="0">
                  <a:pos x="T10" y="T11"/>
                </a:cxn>
                <a:cxn ang="0">
                  <a:pos x="T12" y="T13"/>
                </a:cxn>
              </a:cxnLst>
              <a:rect l="0" t="0" r="r" b="b"/>
              <a:pathLst>
                <a:path w="1074" h="846">
                  <a:moveTo>
                    <a:pt x="0" y="846"/>
                  </a:moveTo>
                  <a:cubicBezTo>
                    <a:pt x="885" y="611"/>
                    <a:pt x="885" y="611"/>
                    <a:pt x="885" y="611"/>
                  </a:cubicBezTo>
                  <a:cubicBezTo>
                    <a:pt x="1012" y="437"/>
                    <a:pt x="1012" y="437"/>
                    <a:pt x="1012" y="437"/>
                  </a:cubicBezTo>
                  <a:cubicBezTo>
                    <a:pt x="1074" y="0"/>
                    <a:pt x="1074" y="0"/>
                    <a:pt x="1074" y="0"/>
                  </a:cubicBezTo>
                  <a:cubicBezTo>
                    <a:pt x="1074" y="0"/>
                    <a:pt x="568" y="156"/>
                    <a:pt x="333" y="227"/>
                  </a:cubicBezTo>
                  <a:cubicBezTo>
                    <a:pt x="0" y="846"/>
                    <a:pt x="0" y="846"/>
                    <a:pt x="0" y="846"/>
                  </a:cubicBezTo>
                  <a:cubicBezTo>
                    <a:pt x="0" y="846"/>
                    <a:pt x="0" y="846"/>
                    <a:pt x="0" y="846"/>
                  </a:cubicBezTo>
                  <a:close/>
                </a:path>
              </a:pathLst>
            </a:custGeom>
            <a:solidFill>
              <a:srgbClr val="E25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9"/>
            <p:cNvSpPr>
              <a:spLocks/>
            </p:cNvSpPr>
            <p:nvPr/>
          </p:nvSpPr>
          <p:spPr bwMode="auto">
            <a:xfrm>
              <a:off x="1534754" y="4925688"/>
              <a:ext cx="3668743" cy="1895571"/>
            </a:xfrm>
            <a:custGeom>
              <a:avLst/>
              <a:gdLst>
                <a:gd name="T0" fmla="*/ 189 w 2891"/>
                <a:gd name="T1" fmla="*/ 0 h 1494"/>
                <a:gd name="T2" fmla="*/ 0 w 2891"/>
                <a:gd name="T3" fmla="*/ 610 h 1494"/>
                <a:gd name="T4" fmla="*/ 2891 w 2891"/>
                <a:gd name="T5" fmla="*/ 920 h 1494"/>
                <a:gd name="T6" fmla="*/ 2553 w 2891"/>
                <a:gd name="T7" fmla="*/ 338 h 1494"/>
                <a:gd name="T8" fmla="*/ 189 w 2891"/>
                <a:gd name="T9" fmla="*/ 0 h 1494"/>
              </a:gdLst>
              <a:ahLst/>
              <a:cxnLst>
                <a:cxn ang="0">
                  <a:pos x="T0" y="T1"/>
                </a:cxn>
                <a:cxn ang="0">
                  <a:pos x="T2" y="T3"/>
                </a:cxn>
                <a:cxn ang="0">
                  <a:pos x="T4" y="T5"/>
                </a:cxn>
                <a:cxn ang="0">
                  <a:pos x="T6" y="T7"/>
                </a:cxn>
                <a:cxn ang="0">
                  <a:pos x="T8" y="T9"/>
                </a:cxn>
              </a:cxnLst>
              <a:rect l="0" t="0" r="r" b="b"/>
              <a:pathLst>
                <a:path w="2891" h="1494">
                  <a:moveTo>
                    <a:pt x="189" y="0"/>
                  </a:moveTo>
                  <a:cubicBezTo>
                    <a:pt x="0" y="610"/>
                    <a:pt x="0" y="610"/>
                    <a:pt x="0" y="610"/>
                  </a:cubicBezTo>
                  <a:cubicBezTo>
                    <a:pt x="0" y="610"/>
                    <a:pt x="1567" y="1494"/>
                    <a:pt x="2891" y="920"/>
                  </a:cubicBezTo>
                  <a:cubicBezTo>
                    <a:pt x="2553" y="338"/>
                    <a:pt x="2553" y="338"/>
                    <a:pt x="2553" y="338"/>
                  </a:cubicBezTo>
                  <a:cubicBezTo>
                    <a:pt x="2553" y="338"/>
                    <a:pt x="1452" y="776"/>
                    <a:pt x="189" y="0"/>
                  </a:cubicBezTo>
                  <a:close/>
                </a:path>
              </a:pathLst>
            </a:custGeom>
            <a:solidFill>
              <a:srgbClr val="E878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p:cNvGrpSpPr>
            <a:grpSpLocks noChangeAspect="1"/>
          </p:cNvGrpSpPr>
          <p:nvPr/>
        </p:nvGrpSpPr>
        <p:grpSpPr>
          <a:xfrm>
            <a:off x="4659760" y="5520010"/>
            <a:ext cx="195296" cy="288000"/>
            <a:chOff x="9321800" y="3751263"/>
            <a:chExt cx="250825" cy="369887"/>
          </a:xfrm>
          <a:solidFill>
            <a:schemeClr val="bg1"/>
          </a:solidFill>
        </p:grpSpPr>
        <p:sp>
          <p:nvSpPr>
            <p:cNvPr id="26" name="Freeform 61"/>
            <p:cNvSpPr>
              <a:spLocks/>
            </p:cNvSpPr>
            <p:nvPr/>
          </p:nvSpPr>
          <p:spPr bwMode="auto">
            <a:xfrm>
              <a:off x="9423400" y="3959225"/>
              <a:ext cx="61912" cy="107950"/>
            </a:xfrm>
            <a:custGeom>
              <a:avLst/>
              <a:gdLst>
                <a:gd name="T0" fmla="*/ 8 w 16"/>
                <a:gd name="T1" fmla="*/ 28 h 28"/>
                <a:gd name="T2" fmla="*/ 0 w 16"/>
                <a:gd name="T3" fmla="*/ 20 h 28"/>
                <a:gd name="T4" fmla="*/ 2 w 16"/>
                <a:gd name="T5" fmla="*/ 18 h 28"/>
                <a:gd name="T6" fmla="*/ 4 w 16"/>
                <a:gd name="T7" fmla="*/ 20 h 28"/>
                <a:gd name="T8" fmla="*/ 8 w 16"/>
                <a:gd name="T9" fmla="*/ 24 h 28"/>
                <a:gd name="T10" fmla="*/ 12 w 16"/>
                <a:gd name="T11" fmla="*/ 20 h 28"/>
                <a:gd name="T12" fmla="*/ 8 w 16"/>
                <a:gd name="T13" fmla="*/ 16 h 28"/>
                <a:gd name="T14" fmla="*/ 0 w 16"/>
                <a:gd name="T15" fmla="*/ 8 h 28"/>
                <a:gd name="T16" fmla="*/ 8 w 16"/>
                <a:gd name="T17" fmla="*/ 0 h 28"/>
                <a:gd name="T18" fmla="*/ 16 w 16"/>
                <a:gd name="T19" fmla="*/ 8 h 28"/>
                <a:gd name="T20" fmla="*/ 14 w 16"/>
                <a:gd name="T21" fmla="*/ 10 h 28"/>
                <a:gd name="T22" fmla="*/ 12 w 16"/>
                <a:gd name="T23" fmla="*/ 8 h 28"/>
                <a:gd name="T24" fmla="*/ 8 w 16"/>
                <a:gd name="T25" fmla="*/ 4 h 28"/>
                <a:gd name="T26" fmla="*/ 4 w 16"/>
                <a:gd name="T27" fmla="*/ 8 h 28"/>
                <a:gd name="T28" fmla="*/ 8 w 16"/>
                <a:gd name="T29" fmla="*/ 12 h 28"/>
                <a:gd name="T30" fmla="*/ 16 w 16"/>
                <a:gd name="T31" fmla="*/ 20 h 28"/>
                <a:gd name="T32" fmla="*/ 8 w 1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8">
                  <a:moveTo>
                    <a:pt x="8" y="28"/>
                  </a:moveTo>
                  <a:cubicBezTo>
                    <a:pt x="4" y="28"/>
                    <a:pt x="0" y="24"/>
                    <a:pt x="0" y="20"/>
                  </a:cubicBezTo>
                  <a:cubicBezTo>
                    <a:pt x="0" y="19"/>
                    <a:pt x="1" y="18"/>
                    <a:pt x="2" y="18"/>
                  </a:cubicBezTo>
                  <a:cubicBezTo>
                    <a:pt x="3" y="18"/>
                    <a:pt x="4" y="19"/>
                    <a:pt x="4" y="20"/>
                  </a:cubicBezTo>
                  <a:cubicBezTo>
                    <a:pt x="4" y="22"/>
                    <a:pt x="6" y="24"/>
                    <a:pt x="8" y="24"/>
                  </a:cubicBezTo>
                  <a:cubicBezTo>
                    <a:pt x="10" y="24"/>
                    <a:pt x="12" y="22"/>
                    <a:pt x="12" y="20"/>
                  </a:cubicBezTo>
                  <a:cubicBezTo>
                    <a:pt x="12" y="18"/>
                    <a:pt x="10" y="16"/>
                    <a:pt x="8" y="16"/>
                  </a:cubicBezTo>
                  <a:cubicBezTo>
                    <a:pt x="4" y="16"/>
                    <a:pt x="0" y="12"/>
                    <a:pt x="0" y="8"/>
                  </a:cubicBezTo>
                  <a:cubicBezTo>
                    <a:pt x="0" y="4"/>
                    <a:pt x="4" y="0"/>
                    <a:pt x="8" y="0"/>
                  </a:cubicBezTo>
                  <a:cubicBezTo>
                    <a:pt x="12" y="0"/>
                    <a:pt x="16" y="4"/>
                    <a:pt x="16" y="8"/>
                  </a:cubicBezTo>
                  <a:cubicBezTo>
                    <a:pt x="16" y="9"/>
                    <a:pt x="15" y="10"/>
                    <a:pt x="14" y="10"/>
                  </a:cubicBezTo>
                  <a:cubicBezTo>
                    <a:pt x="13" y="10"/>
                    <a:pt x="12" y="9"/>
                    <a:pt x="12" y="8"/>
                  </a:cubicBezTo>
                  <a:cubicBezTo>
                    <a:pt x="12" y="6"/>
                    <a:pt x="10" y="4"/>
                    <a:pt x="8" y="4"/>
                  </a:cubicBezTo>
                  <a:cubicBezTo>
                    <a:pt x="6" y="4"/>
                    <a:pt x="4" y="6"/>
                    <a:pt x="4" y="8"/>
                  </a:cubicBezTo>
                  <a:cubicBezTo>
                    <a:pt x="4" y="10"/>
                    <a:pt x="6" y="12"/>
                    <a:pt x="8" y="12"/>
                  </a:cubicBezTo>
                  <a:cubicBezTo>
                    <a:pt x="12" y="12"/>
                    <a:pt x="16" y="16"/>
                    <a:pt x="16" y="20"/>
                  </a:cubicBezTo>
                  <a:cubicBezTo>
                    <a:pt x="16" y="24"/>
                    <a:pt x="12" y="28"/>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62"/>
            <p:cNvSpPr>
              <a:spLocks/>
            </p:cNvSpPr>
            <p:nvPr/>
          </p:nvSpPr>
          <p:spPr bwMode="auto">
            <a:xfrm>
              <a:off x="9447213" y="4051300"/>
              <a:ext cx="14287"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63"/>
            <p:cNvSpPr>
              <a:spLocks/>
            </p:cNvSpPr>
            <p:nvPr/>
          </p:nvSpPr>
          <p:spPr bwMode="auto">
            <a:xfrm>
              <a:off x="9447213" y="3943350"/>
              <a:ext cx="14287"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64"/>
            <p:cNvSpPr>
              <a:spLocks noEditPoints="1"/>
            </p:cNvSpPr>
            <p:nvPr/>
          </p:nvSpPr>
          <p:spPr bwMode="auto">
            <a:xfrm>
              <a:off x="9321800" y="3905250"/>
              <a:ext cx="250825" cy="215900"/>
            </a:xfrm>
            <a:custGeom>
              <a:avLst/>
              <a:gdLst>
                <a:gd name="T0" fmla="*/ 32 w 64"/>
                <a:gd name="T1" fmla="*/ 56 h 56"/>
                <a:gd name="T2" fmla="*/ 0 w 64"/>
                <a:gd name="T3" fmla="*/ 32 h 56"/>
                <a:gd name="T4" fmla="*/ 20 w 64"/>
                <a:gd name="T5" fmla="*/ 0 h 56"/>
                <a:gd name="T6" fmla="*/ 21 w 64"/>
                <a:gd name="T7" fmla="*/ 0 h 56"/>
                <a:gd name="T8" fmla="*/ 43 w 64"/>
                <a:gd name="T9" fmla="*/ 0 h 56"/>
                <a:gd name="T10" fmla="*/ 44 w 64"/>
                <a:gd name="T11" fmla="*/ 0 h 56"/>
                <a:gd name="T12" fmla="*/ 64 w 64"/>
                <a:gd name="T13" fmla="*/ 32 h 56"/>
                <a:gd name="T14" fmla="*/ 32 w 64"/>
                <a:gd name="T15" fmla="*/ 56 h 56"/>
                <a:gd name="T16" fmla="*/ 22 w 64"/>
                <a:gd name="T17" fmla="*/ 4 h 56"/>
                <a:gd name="T18" fmla="*/ 4 w 64"/>
                <a:gd name="T19" fmla="*/ 32 h 56"/>
                <a:gd name="T20" fmla="*/ 32 w 64"/>
                <a:gd name="T21" fmla="*/ 52 h 56"/>
                <a:gd name="T22" fmla="*/ 60 w 64"/>
                <a:gd name="T23" fmla="*/ 32 h 56"/>
                <a:gd name="T24" fmla="*/ 42 w 64"/>
                <a:gd name="T25" fmla="*/ 4 h 56"/>
                <a:gd name="T26" fmla="*/ 22 w 64"/>
                <a:gd name="T27"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56">
                  <a:moveTo>
                    <a:pt x="32" y="56"/>
                  </a:moveTo>
                  <a:cubicBezTo>
                    <a:pt x="10" y="56"/>
                    <a:pt x="0" y="48"/>
                    <a:pt x="0" y="32"/>
                  </a:cubicBezTo>
                  <a:cubicBezTo>
                    <a:pt x="0" y="21"/>
                    <a:pt x="10" y="8"/>
                    <a:pt x="20" y="0"/>
                  </a:cubicBezTo>
                  <a:cubicBezTo>
                    <a:pt x="20" y="0"/>
                    <a:pt x="20" y="0"/>
                    <a:pt x="21" y="0"/>
                  </a:cubicBezTo>
                  <a:cubicBezTo>
                    <a:pt x="43" y="0"/>
                    <a:pt x="43" y="0"/>
                    <a:pt x="43" y="0"/>
                  </a:cubicBezTo>
                  <a:cubicBezTo>
                    <a:pt x="44" y="0"/>
                    <a:pt x="44" y="0"/>
                    <a:pt x="44" y="0"/>
                  </a:cubicBezTo>
                  <a:cubicBezTo>
                    <a:pt x="54" y="8"/>
                    <a:pt x="64" y="21"/>
                    <a:pt x="64" y="32"/>
                  </a:cubicBezTo>
                  <a:cubicBezTo>
                    <a:pt x="64" y="48"/>
                    <a:pt x="54" y="56"/>
                    <a:pt x="32" y="56"/>
                  </a:cubicBezTo>
                  <a:close/>
                  <a:moveTo>
                    <a:pt x="22" y="4"/>
                  </a:moveTo>
                  <a:cubicBezTo>
                    <a:pt x="13" y="11"/>
                    <a:pt x="4" y="23"/>
                    <a:pt x="4" y="32"/>
                  </a:cubicBezTo>
                  <a:cubicBezTo>
                    <a:pt x="4" y="42"/>
                    <a:pt x="7" y="52"/>
                    <a:pt x="32" y="52"/>
                  </a:cubicBezTo>
                  <a:cubicBezTo>
                    <a:pt x="57" y="52"/>
                    <a:pt x="60" y="42"/>
                    <a:pt x="60" y="32"/>
                  </a:cubicBezTo>
                  <a:cubicBezTo>
                    <a:pt x="60" y="23"/>
                    <a:pt x="51" y="11"/>
                    <a:pt x="42" y="4"/>
                  </a:cubicBezTo>
                  <a:lnTo>
                    <a:pt x="2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65"/>
            <p:cNvSpPr>
              <a:spLocks/>
            </p:cNvSpPr>
            <p:nvPr/>
          </p:nvSpPr>
          <p:spPr bwMode="auto">
            <a:xfrm>
              <a:off x="9383713" y="3875088"/>
              <a:ext cx="125412" cy="14287"/>
            </a:xfrm>
            <a:custGeom>
              <a:avLst/>
              <a:gdLst>
                <a:gd name="T0" fmla="*/ 30 w 32"/>
                <a:gd name="T1" fmla="*/ 4 h 4"/>
                <a:gd name="T2" fmla="*/ 2 w 32"/>
                <a:gd name="T3" fmla="*/ 4 h 4"/>
                <a:gd name="T4" fmla="*/ 0 w 32"/>
                <a:gd name="T5" fmla="*/ 2 h 4"/>
                <a:gd name="T6" fmla="*/ 2 w 32"/>
                <a:gd name="T7" fmla="*/ 0 h 4"/>
                <a:gd name="T8" fmla="*/ 30 w 32"/>
                <a:gd name="T9" fmla="*/ 0 h 4"/>
                <a:gd name="T10" fmla="*/ 32 w 32"/>
                <a:gd name="T11" fmla="*/ 2 h 4"/>
                <a:gd name="T12" fmla="*/ 30 w 3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2" h="4">
                  <a:moveTo>
                    <a:pt x="30" y="4"/>
                  </a:moveTo>
                  <a:cubicBezTo>
                    <a:pt x="2" y="4"/>
                    <a:pt x="2" y="4"/>
                    <a:pt x="2" y="4"/>
                  </a:cubicBezTo>
                  <a:cubicBezTo>
                    <a:pt x="1" y="4"/>
                    <a:pt x="0" y="3"/>
                    <a:pt x="0" y="2"/>
                  </a:cubicBezTo>
                  <a:cubicBezTo>
                    <a:pt x="0" y="1"/>
                    <a:pt x="1" y="0"/>
                    <a:pt x="2" y="0"/>
                  </a:cubicBezTo>
                  <a:cubicBezTo>
                    <a:pt x="30" y="0"/>
                    <a:pt x="30" y="0"/>
                    <a:pt x="30" y="0"/>
                  </a:cubicBezTo>
                  <a:cubicBezTo>
                    <a:pt x="31" y="0"/>
                    <a:pt x="32" y="1"/>
                    <a:pt x="32" y="2"/>
                  </a:cubicBezTo>
                  <a:cubicBezTo>
                    <a:pt x="32" y="3"/>
                    <a:pt x="31"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66"/>
            <p:cNvSpPr>
              <a:spLocks noEditPoints="1"/>
            </p:cNvSpPr>
            <p:nvPr/>
          </p:nvSpPr>
          <p:spPr bwMode="auto">
            <a:xfrm>
              <a:off x="9367838" y="3751263"/>
              <a:ext cx="157162" cy="107950"/>
            </a:xfrm>
            <a:custGeom>
              <a:avLst/>
              <a:gdLst>
                <a:gd name="T0" fmla="*/ 30 w 40"/>
                <a:gd name="T1" fmla="*/ 28 h 28"/>
                <a:gd name="T2" fmla="*/ 10 w 40"/>
                <a:gd name="T3" fmla="*/ 28 h 28"/>
                <a:gd name="T4" fmla="*/ 8 w 40"/>
                <a:gd name="T5" fmla="*/ 26 h 28"/>
                <a:gd name="T6" fmla="*/ 0 w 40"/>
                <a:gd name="T7" fmla="*/ 7 h 28"/>
                <a:gd name="T8" fmla="*/ 0 w 40"/>
                <a:gd name="T9" fmla="*/ 5 h 28"/>
                <a:gd name="T10" fmla="*/ 3 w 40"/>
                <a:gd name="T11" fmla="*/ 4 h 28"/>
                <a:gd name="T12" fmla="*/ 15 w 40"/>
                <a:gd name="T13" fmla="*/ 9 h 28"/>
                <a:gd name="T14" fmla="*/ 18 w 40"/>
                <a:gd name="T15" fmla="*/ 1 h 28"/>
                <a:gd name="T16" fmla="*/ 22 w 40"/>
                <a:gd name="T17" fmla="*/ 1 h 28"/>
                <a:gd name="T18" fmla="*/ 25 w 40"/>
                <a:gd name="T19" fmla="*/ 9 h 28"/>
                <a:gd name="T20" fmla="*/ 37 w 40"/>
                <a:gd name="T21" fmla="*/ 4 h 28"/>
                <a:gd name="T22" fmla="*/ 40 w 40"/>
                <a:gd name="T23" fmla="*/ 5 h 28"/>
                <a:gd name="T24" fmla="*/ 40 w 40"/>
                <a:gd name="T25" fmla="*/ 7 h 28"/>
                <a:gd name="T26" fmla="*/ 32 w 40"/>
                <a:gd name="T27" fmla="*/ 26 h 28"/>
                <a:gd name="T28" fmla="*/ 30 w 40"/>
                <a:gd name="T29" fmla="*/ 28 h 28"/>
                <a:gd name="T30" fmla="*/ 12 w 40"/>
                <a:gd name="T31" fmla="*/ 24 h 28"/>
                <a:gd name="T32" fmla="*/ 28 w 40"/>
                <a:gd name="T33" fmla="*/ 24 h 28"/>
                <a:gd name="T34" fmla="*/ 33 w 40"/>
                <a:gd name="T35" fmla="*/ 10 h 28"/>
                <a:gd name="T36" fmla="*/ 25 w 40"/>
                <a:gd name="T37" fmla="*/ 14 h 28"/>
                <a:gd name="T38" fmla="*/ 23 w 40"/>
                <a:gd name="T39" fmla="*/ 14 h 28"/>
                <a:gd name="T40" fmla="*/ 22 w 40"/>
                <a:gd name="T41" fmla="*/ 13 h 28"/>
                <a:gd name="T42" fmla="*/ 20 w 40"/>
                <a:gd name="T43" fmla="*/ 7 h 28"/>
                <a:gd name="T44" fmla="*/ 18 w 40"/>
                <a:gd name="T45" fmla="*/ 13 h 28"/>
                <a:gd name="T46" fmla="*/ 17 w 40"/>
                <a:gd name="T47" fmla="*/ 14 h 28"/>
                <a:gd name="T48" fmla="*/ 15 w 40"/>
                <a:gd name="T49" fmla="*/ 14 h 28"/>
                <a:gd name="T50" fmla="*/ 7 w 40"/>
                <a:gd name="T51" fmla="*/ 10 h 28"/>
                <a:gd name="T52" fmla="*/ 12 w 40"/>
                <a:gd name="T5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28">
                  <a:moveTo>
                    <a:pt x="30" y="28"/>
                  </a:moveTo>
                  <a:cubicBezTo>
                    <a:pt x="10" y="28"/>
                    <a:pt x="10" y="28"/>
                    <a:pt x="10" y="28"/>
                  </a:cubicBezTo>
                  <a:cubicBezTo>
                    <a:pt x="9" y="28"/>
                    <a:pt x="8" y="27"/>
                    <a:pt x="8" y="26"/>
                  </a:cubicBezTo>
                  <a:cubicBezTo>
                    <a:pt x="8" y="19"/>
                    <a:pt x="0" y="7"/>
                    <a:pt x="0" y="7"/>
                  </a:cubicBezTo>
                  <a:cubicBezTo>
                    <a:pt x="0" y="6"/>
                    <a:pt x="0" y="5"/>
                    <a:pt x="0" y="5"/>
                  </a:cubicBezTo>
                  <a:cubicBezTo>
                    <a:pt x="1" y="4"/>
                    <a:pt x="2" y="4"/>
                    <a:pt x="3" y="4"/>
                  </a:cubicBezTo>
                  <a:cubicBezTo>
                    <a:pt x="15" y="9"/>
                    <a:pt x="15" y="9"/>
                    <a:pt x="15" y="9"/>
                  </a:cubicBezTo>
                  <a:cubicBezTo>
                    <a:pt x="18" y="1"/>
                    <a:pt x="18" y="1"/>
                    <a:pt x="18" y="1"/>
                  </a:cubicBezTo>
                  <a:cubicBezTo>
                    <a:pt x="19" y="0"/>
                    <a:pt x="21" y="0"/>
                    <a:pt x="22" y="1"/>
                  </a:cubicBezTo>
                  <a:cubicBezTo>
                    <a:pt x="25" y="9"/>
                    <a:pt x="25" y="9"/>
                    <a:pt x="25" y="9"/>
                  </a:cubicBezTo>
                  <a:cubicBezTo>
                    <a:pt x="37" y="4"/>
                    <a:pt x="37" y="4"/>
                    <a:pt x="37" y="4"/>
                  </a:cubicBezTo>
                  <a:cubicBezTo>
                    <a:pt x="38" y="4"/>
                    <a:pt x="39" y="4"/>
                    <a:pt x="40" y="5"/>
                  </a:cubicBezTo>
                  <a:cubicBezTo>
                    <a:pt x="40" y="5"/>
                    <a:pt x="40" y="6"/>
                    <a:pt x="40" y="7"/>
                  </a:cubicBezTo>
                  <a:cubicBezTo>
                    <a:pt x="40" y="7"/>
                    <a:pt x="32" y="19"/>
                    <a:pt x="32" y="26"/>
                  </a:cubicBezTo>
                  <a:cubicBezTo>
                    <a:pt x="32" y="27"/>
                    <a:pt x="31" y="28"/>
                    <a:pt x="30" y="28"/>
                  </a:cubicBezTo>
                  <a:close/>
                  <a:moveTo>
                    <a:pt x="12" y="24"/>
                  </a:moveTo>
                  <a:cubicBezTo>
                    <a:pt x="28" y="24"/>
                    <a:pt x="28" y="24"/>
                    <a:pt x="28" y="24"/>
                  </a:cubicBezTo>
                  <a:cubicBezTo>
                    <a:pt x="29" y="19"/>
                    <a:pt x="31" y="14"/>
                    <a:pt x="33" y="10"/>
                  </a:cubicBezTo>
                  <a:cubicBezTo>
                    <a:pt x="25" y="14"/>
                    <a:pt x="25" y="14"/>
                    <a:pt x="25" y="14"/>
                  </a:cubicBezTo>
                  <a:cubicBezTo>
                    <a:pt x="24" y="14"/>
                    <a:pt x="24" y="14"/>
                    <a:pt x="23" y="14"/>
                  </a:cubicBezTo>
                  <a:cubicBezTo>
                    <a:pt x="23" y="14"/>
                    <a:pt x="22" y="13"/>
                    <a:pt x="22" y="13"/>
                  </a:cubicBezTo>
                  <a:cubicBezTo>
                    <a:pt x="20" y="7"/>
                    <a:pt x="20" y="7"/>
                    <a:pt x="20" y="7"/>
                  </a:cubicBezTo>
                  <a:cubicBezTo>
                    <a:pt x="18" y="13"/>
                    <a:pt x="18" y="13"/>
                    <a:pt x="18" y="13"/>
                  </a:cubicBezTo>
                  <a:cubicBezTo>
                    <a:pt x="18" y="13"/>
                    <a:pt x="17" y="14"/>
                    <a:pt x="17" y="14"/>
                  </a:cubicBezTo>
                  <a:cubicBezTo>
                    <a:pt x="16" y="14"/>
                    <a:pt x="16" y="14"/>
                    <a:pt x="15" y="14"/>
                  </a:cubicBezTo>
                  <a:cubicBezTo>
                    <a:pt x="7" y="10"/>
                    <a:pt x="7" y="10"/>
                    <a:pt x="7" y="10"/>
                  </a:cubicBezTo>
                  <a:cubicBezTo>
                    <a:pt x="9" y="14"/>
                    <a:pt x="11" y="19"/>
                    <a:pt x="1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0" name="Rectangle 79"/>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09648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PowerPoint Presentation</a:t>
            </a:r>
          </a:p>
        </p:txBody>
      </p:sp>
      <p:sp>
        <p:nvSpPr>
          <p:cNvPr id="4" name="Slide Number Placeholder 3"/>
          <p:cNvSpPr>
            <a:spLocks noGrp="1"/>
          </p:cNvSpPr>
          <p:nvPr>
            <p:ph type="sldNum" sz="quarter" idx="12"/>
          </p:nvPr>
        </p:nvSpPr>
        <p:spPr/>
        <p:txBody>
          <a:bodyPr/>
          <a:lstStyle/>
          <a:p>
            <a:fld id="{03206E70-9524-410D-AE9B-78D656EAA14D}" type="slidenum">
              <a:rPr lang="en-US" smtClean="0"/>
              <a:pPr/>
              <a:t>11</a:t>
            </a:fld>
            <a:endParaRPr lang="en-US"/>
          </a:p>
        </p:txBody>
      </p:sp>
      <p:sp>
        <p:nvSpPr>
          <p:cNvPr id="80" name="Rectangle 79"/>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650469" y="1161050"/>
            <a:ext cx="8891062" cy="5175485"/>
            <a:chOff x="378108" y="1603366"/>
            <a:chExt cx="8438322" cy="4911945"/>
          </a:xfrm>
        </p:grpSpPr>
        <p:grpSp>
          <p:nvGrpSpPr>
            <p:cNvPr id="92" name="Group 91"/>
            <p:cNvGrpSpPr/>
            <p:nvPr/>
          </p:nvGrpSpPr>
          <p:grpSpPr>
            <a:xfrm>
              <a:off x="395288" y="1603366"/>
              <a:ext cx="8421142" cy="3873499"/>
              <a:chOff x="395288" y="1498601"/>
              <a:chExt cx="8421142" cy="3873499"/>
            </a:xfrm>
          </p:grpSpPr>
          <p:graphicFrame>
            <p:nvGraphicFramePr>
              <p:cNvPr id="93" name="Chart 92"/>
              <p:cNvGraphicFramePr/>
              <p:nvPr>
                <p:extLst>
                  <p:ext uri="{D42A27DB-BD31-4B8C-83A1-F6EECF244321}">
                    <p14:modId xmlns:p14="http://schemas.microsoft.com/office/powerpoint/2010/main" val="2879865570"/>
                  </p:ext>
                </p:extLst>
              </p:nvPr>
            </p:nvGraphicFramePr>
            <p:xfrm>
              <a:off x="395288" y="1498601"/>
              <a:ext cx="8421142" cy="3873499"/>
            </p:xfrm>
            <a:graphic>
              <a:graphicData uri="http://schemas.openxmlformats.org/drawingml/2006/chart">
                <c:chart xmlns:c="http://schemas.openxmlformats.org/drawingml/2006/chart" xmlns:r="http://schemas.openxmlformats.org/officeDocument/2006/relationships" r:id="rId2"/>
              </a:graphicData>
            </a:graphic>
          </p:graphicFrame>
          <p:sp>
            <p:nvSpPr>
              <p:cNvPr id="94" name="TextBox 93"/>
              <p:cNvSpPr txBox="1"/>
              <p:nvPr/>
            </p:nvSpPr>
            <p:spPr>
              <a:xfrm flipH="1">
                <a:off x="830996" y="2166185"/>
                <a:ext cx="1416407" cy="292105"/>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a:t>
                </a:r>
              </a:p>
            </p:txBody>
          </p:sp>
          <p:sp>
            <p:nvSpPr>
              <p:cNvPr id="95" name="TextBox 94"/>
              <p:cNvSpPr txBox="1"/>
              <p:nvPr/>
            </p:nvSpPr>
            <p:spPr>
              <a:xfrm flipH="1">
                <a:off x="1284974" y="2014231"/>
                <a:ext cx="962430" cy="146052"/>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2583D"/>
                    </a:solidFill>
                    <a:effectLst/>
                    <a:uLnTx/>
                    <a:uFillTx/>
                    <a:ea typeface="+mn-ea"/>
                    <a:cs typeface="+mn-cs"/>
                  </a:rPr>
                  <a:t>LOREM IPSUM</a:t>
                </a:r>
              </a:p>
            </p:txBody>
          </p:sp>
          <p:grpSp>
            <p:nvGrpSpPr>
              <p:cNvPr id="96" name="Group 95"/>
              <p:cNvGrpSpPr/>
              <p:nvPr/>
            </p:nvGrpSpPr>
            <p:grpSpPr>
              <a:xfrm>
                <a:off x="1929673" y="1674940"/>
                <a:ext cx="320085" cy="320085"/>
                <a:chOff x="2462682" y="1738419"/>
                <a:chExt cx="515499" cy="515499"/>
              </a:xfrm>
            </p:grpSpPr>
            <p:sp>
              <p:nvSpPr>
                <p:cNvPr id="135" name="Oval 134"/>
                <p:cNvSpPr/>
                <p:nvPr/>
              </p:nvSpPr>
              <p:spPr>
                <a:xfrm>
                  <a:off x="2462682" y="1738419"/>
                  <a:ext cx="515499" cy="515499"/>
                </a:xfrm>
                <a:prstGeom prst="ellipse">
                  <a:avLst/>
                </a:prstGeom>
                <a:solidFill>
                  <a:srgbClr val="E2583D"/>
                </a:solidFill>
                <a:ln>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6" name="Group 135"/>
                <p:cNvGrpSpPr>
                  <a:grpSpLocks noChangeAspect="1"/>
                </p:cNvGrpSpPr>
                <p:nvPr/>
              </p:nvGrpSpPr>
              <p:grpSpPr>
                <a:xfrm>
                  <a:off x="2571670" y="1847408"/>
                  <a:ext cx="297523" cy="297521"/>
                  <a:chOff x="1204913" y="5033963"/>
                  <a:chExt cx="371476" cy="371475"/>
                </a:xfrm>
                <a:solidFill>
                  <a:schemeClr val="bg1"/>
                </a:solidFill>
              </p:grpSpPr>
              <p:sp>
                <p:nvSpPr>
                  <p:cNvPr id="137" name="Freeform 6"/>
                  <p:cNvSpPr>
                    <a:spLocks noEditPoints="1"/>
                  </p:cNvSpPr>
                  <p:nvPr/>
                </p:nvSpPr>
                <p:spPr bwMode="auto">
                  <a:xfrm>
                    <a:off x="1282701" y="5219701"/>
                    <a:ext cx="107950" cy="1079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7"/>
                  <p:cNvSpPr>
                    <a:spLocks noEditPoints="1"/>
                  </p:cNvSpPr>
                  <p:nvPr/>
                </p:nvSpPr>
                <p:spPr bwMode="auto">
                  <a:xfrm>
                    <a:off x="1204913" y="5141913"/>
                    <a:ext cx="263525" cy="263525"/>
                  </a:xfrm>
                  <a:custGeom>
                    <a:avLst/>
                    <a:gdLst>
                      <a:gd name="T0" fmla="*/ 26 w 68"/>
                      <a:gd name="T1" fmla="*/ 68 h 68"/>
                      <a:gd name="T2" fmla="*/ 24 w 68"/>
                      <a:gd name="T3" fmla="*/ 60 h 68"/>
                      <a:gd name="T4" fmla="*/ 11 w 68"/>
                      <a:gd name="T5" fmla="*/ 59 h 68"/>
                      <a:gd name="T6" fmla="*/ 1 w 68"/>
                      <a:gd name="T7" fmla="*/ 44 h 68"/>
                      <a:gd name="T8" fmla="*/ 1 w 68"/>
                      <a:gd name="T9" fmla="*/ 41 h 68"/>
                      <a:gd name="T10" fmla="*/ 6 w 68"/>
                      <a:gd name="T11" fmla="*/ 30 h 68"/>
                      <a:gd name="T12" fmla="*/ 1 w 68"/>
                      <a:gd name="T13" fmla="*/ 24 h 68"/>
                      <a:gd name="T14" fmla="*/ 10 w 68"/>
                      <a:gd name="T15" fmla="*/ 9 h 68"/>
                      <a:gd name="T16" fmla="*/ 16 w 68"/>
                      <a:gd name="T17" fmla="*/ 12 h 68"/>
                      <a:gd name="T18" fmla="*/ 24 w 68"/>
                      <a:gd name="T19" fmla="*/ 2 h 68"/>
                      <a:gd name="T20" fmla="*/ 42 w 68"/>
                      <a:gd name="T21" fmla="*/ 0 h 68"/>
                      <a:gd name="T22" fmla="*/ 44 w 68"/>
                      <a:gd name="T23" fmla="*/ 8 h 68"/>
                      <a:gd name="T24" fmla="*/ 57 w 68"/>
                      <a:gd name="T25" fmla="*/ 9 h 68"/>
                      <a:gd name="T26" fmla="*/ 67 w 68"/>
                      <a:gd name="T27" fmla="*/ 24 h 68"/>
                      <a:gd name="T28" fmla="*/ 62 w 68"/>
                      <a:gd name="T29" fmla="*/ 30 h 68"/>
                      <a:gd name="T30" fmla="*/ 67 w 68"/>
                      <a:gd name="T31" fmla="*/ 41 h 68"/>
                      <a:gd name="T32" fmla="*/ 67 w 68"/>
                      <a:gd name="T33" fmla="*/ 44 h 68"/>
                      <a:gd name="T34" fmla="*/ 58 w 68"/>
                      <a:gd name="T35" fmla="*/ 59 h 68"/>
                      <a:gd name="T36" fmla="*/ 52 w 68"/>
                      <a:gd name="T37" fmla="*/ 56 h 68"/>
                      <a:gd name="T38" fmla="*/ 44 w 68"/>
                      <a:gd name="T39" fmla="*/ 66 h 68"/>
                      <a:gd name="T40" fmla="*/ 28 w 68"/>
                      <a:gd name="T41" fmla="*/ 64 h 68"/>
                      <a:gd name="T42" fmla="*/ 40 w 68"/>
                      <a:gd name="T43" fmla="*/ 59 h 68"/>
                      <a:gd name="T44" fmla="*/ 50 w 68"/>
                      <a:gd name="T45" fmla="*/ 52 h 68"/>
                      <a:gd name="T46" fmla="*/ 57 w 68"/>
                      <a:gd name="T47" fmla="*/ 54 h 68"/>
                      <a:gd name="T48" fmla="*/ 58 w 68"/>
                      <a:gd name="T49" fmla="*/ 41 h 68"/>
                      <a:gd name="T50" fmla="*/ 57 w 68"/>
                      <a:gd name="T51" fmla="*/ 29 h 68"/>
                      <a:gd name="T52" fmla="*/ 63 w 68"/>
                      <a:gd name="T53" fmla="*/ 24 h 68"/>
                      <a:gd name="T54" fmla="*/ 52 w 68"/>
                      <a:gd name="T55" fmla="*/ 16 h 68"/>
                      <a:gd name="T56" fmla="*/ 41 w 68"/>
                      <a:gd name="T57" fmla="*/ 11 h 68"/>
                      <a:gd name="T58" fmla="*/ 40 w 68"/>
                      <a:gd name="T59" fmla="*/ 4 h 68"/>
                      <a:gd name="T60" fmla="*/ 28 w 68"/>
                      <a:gd name="T61" fmla="*/ 9 h 68"/>
                      <a:gd name="T62" fmla="*/ 18 w 68"/>
                      <a:gd name="T63" fmla="*/ 16 h 68"/>
                      <a:gd name="T64" fmla="*/ 11 w 68"/>
                      <a:gd name="T65" fmla="*/ 14 h 68"/>
                      <a:gd name="T66" fmla="*/ 10 w 68"/>
                      <a:gd name="T67" fmla="*/ 27 h 68"/>
                      <a:gd name="T68" fmla="*/ 11 w 68"/>
                      <a:gd name="T69" fmla="*/ 39 h 68"/>
                      <a:gd name="T70" fmla="*/ 5 w 68"/>
                      <a:gd name="T71" fmla="*/ 44 h 68"/>
                      <a:gd name="T72" fmla="*/ 16 w 68"/>
                      <a:gd name="T73" fmla="*/ 52 h 68"/>
                      <a:gd name="T74" fmla="*/ 27 w 68"/>
                      <a:gd name="T75" fmla="*/ 57 h 68"/>
                      <a:gd name="T76" fmla="*/ 28 w 68"/>
                      <a:gd name="T7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42" y="68"/>
                        </a:moveTo>
                        <a:cubicBezTo>
                          <a:pt x="26" y="68"/>
                          <a:pt x="26" y="68"/>
                          <a:pt x="26" y="68"/>
                        </a:cubicBezTo>
                        <a:cubicBezTo>
                          <a:pt x="25" y="68"/>
                          <a:pt x="24" y="67"/>
                          <a:pt x="24" y="66"/>
                        </a:cubicBezTo>
                        <a:cubicBezTo>
                          <a:pt x="24" y="60"/>
                          <a:pt x="24" y="60"/>
                          <a:pt x="24" y="60"/>
                        </a:cubicBezTo>
                        <a:cubicBezTo>
                          <a:pt x="21" y="59"/>
                          <a:pt x="19" y="58"/>
                          <a:pt x="16" y="56"/>
                        </a:cubicBezTo>
                        <a:cubicBezTo>
                          <a:pt x="11" y="59"/>
                          <a:pt x="11" y="59"/>
                          <a:pt x="11" y="59"/>
                        </a:cubicBezTo>
                        <a:cubicBezTo>
                          <a:pt x="10" y="59"/>
                          <a:pt x="9" y="59"/>
                          <a:pt x="9" y="58"/>
                        </a:cubicBezTo>
                        <a:cubicBezTo>
                          <a:pt x="1" y="44"/>
                          <a:pt x="1" y="44"/>
                          <a:pt x="1" y="44"/>
                        </a:cubicBezTo>
                        <a:cubicBezTo>
                          <a:pt x="0" y="44"/>
                          <a:pt x="0" y="43"/>
                          <a:pt x="0" y="43"/>
                        </a:cubicBezTo>
                        <a:cubicBezTo>
                          <a:pt x="0" y="42"/>
                          <a:pt x="1" y="42"/>
                          <a:pt x="1" y="41"/>
                        </a:cubicBezTo>
                        <a:cubicBezTo>
                          <a:pt x="6" y="38"/>
                          <a:pt x="6" y="38"/>
                          <a:pt x="6" y="38"/>
                        </a:cubicBezTo>
                        <a:cubicBezTo>
                          <a:pt x="6" y="35"/>
                          <a:pt x="6" y="33"/>
                          <a:pt x="6" y="30"/>
                        </a:cubicBezTo>
                        <a:cubicBezTo>
                          <a:pt x="1" y="27"/>
                          <a:pt x="1" y="27"/>
                          <a:pt x="1" y="27"/>
                        </a:cubicBezTo>
                        <a:cubicBezTo>
                          <a:pt x="0" y="26"/>
                          <a:pt x="0" y="25"/>
                          <a:pt x="1" y="24"/>
                        </a:cubicBezTo>
                        <a:cubicBezTo>
                          <a:pt x="9" y="10"/>
                          <a:pt x="9" y="10"/>
                          <a:pt x="9" y="10"/>
                        </a:cubicBezTo>
                        <a:cubicBezTo>
                          <a:pt x="9" y="10"/>
                          <a:pt x="9" y="9"/>
                          <a:pt x="10" y="9"/>
                        </a:cubicBezTo>
                        <a:cubicBezTo>
                          <a:pt x="10" y="9"/>
                          <a:pt x="11" y="9"/>
                          <a:pt x="11" y="9"/>
                        </a:cubicBezTo>
                        <a:cubicBezTo>
                          <a:pt x="16" y="12"/>
                          <a:pt x="16" y="12"/>
                          <a:pt x="16" y="12"/>
                        </a:cubicBezTo>
                        <a:cubicBezTo>
                          <a:pt x="19" y="10"/>
                          <a:pt x="21" y="9"/>
                          <a:pt x="24" y="8"/>
                        </a:cubicBezTo>
                        <a:cubicBezTo>
                          <a:pt x="24" y="2"/>
                          <a:pt x="24" y="2"/>
                          <a:pt x="24" y="2"/>
                        </a:cubicBezTo>
                        <a:cubicBezTo>
                          <a:pt x="24" y="1"/>
                          <a:pt x="25" y="0"/>
                          <a:pt x="26" y="0"/>
                        </a:cubicBezTo>
                        <a:cubicBezTo>
                          <a:pt x="42" y="0"/>
                          <a:pt x="42" y="0"/>
                          <a:pt x="42" y="0"/>
                        </a:cubicBezTo>
                        <a:cubicBezTo>
                          <a:pt x="43" y="0"/>
                          <a:pt x="44" y="1"/>
                          <a:pt x="44" y="2"/>
                        </a:cubicBezTo>
                        <a:cubicBezTo>
                          <a:pt x="44" y="8"/>
                          <a:pt x="44" y="8"/>
                          <a:pt x="44" y="8"/>
                        </a:cubicBezTo>
                        <a:cubicBezTo>
                          <a:pt x="47" y="9"/>
                          <a:pt x="49" y="10"/>
                          <a:pt x="52" y="12"/>
                        </a:cubicBezTo>
                        <a:cubicBezTo>
                          <a:pt x="57" y="9"/>
                          <a:pt x="57" y="9"/>
                          <a:pt x="57" y="9"/>
                        </a:cubicBezTo>
                        <a:cubicBezTo>
                          <a:pt x="58" y="9"/>
                          <a:pt x="59" y="9"/>
                          <a:pt x="59" y="10"/>
                        </a:cubicBezTo>
                        <a:cubicBezTo>
                          <a:pt x="67" y="24"/>
                          <a:pt x="67" y="24"/>
                          <a:pt x="67" y="24"/>
                        </a:cubicBezTo>
                        <a:cubicBezTo>
                          <a:pt x="68" y="25"/>
                          <a:pt x="68" y="26"/>
                          <a:pt x="67" y="27"/>
                        </a:cubicBezTo>
                        <a:cubicBezTo>
                          <a:pt x="62" y="30"/>
                          <a:pt x="62" y="30"/>
                          <a:pt x="62" y="30"/>
                        </a:cubicBezTo>
                        <a:cubicBezTo>
                          <a:pt x="62" y="33"/>
                          <a:pt x="62" y="35"/>
                          <a:pt x="62" y="38"/>
                        </a:cubicBezTo>
                        <a:cubicBezTo>
                          <a:pt x="67" y="41"/>
                          <a:pt x="67" y="41"/>
                          <a:pt x="67" y="41"/>
                        </a:cubicBezTo>
                        <a:cubicBezTo>
                          <a:pt x="67" y="42"/>
                          <a:pt x="68" y="42"/>
                          <a:pt x="68" y="43"/>
                        </a:cubicBezTo>
                        <a:cubicBezTo>
                          <a:pt x="68" y="43"/>
                          <a:pt x="68" y="44"/>
                          <a:pt x="67" y="44"/>
                        </a:cubicBezTo>
                        <a:cubicBezTo>
                          <a:pt x="59" y="58"/>
                          <a:pt x="59" y="58"/>
                          <a:pt x="59" y="58"/>
                        </a:cubicBezTo>
                        <a:cubicBezTo>
                          <a:pt x="59" y="58"/>
                          <a:pt x="59" y="59"/>
                          <a:pt x="58" y="59"/>
                        </a:cubicBezTo>
                        <a:cubicBezTo>
                          <a:pt x="58" y="59"/>
                          <a:pt x="57" y="59"/>
                          <a:pt x="57" y="59"/>
                        </a:cubicBezTo>
                        <a:cubicBezTo>
                          <a:pt x="52" y="56"/>
                          <a:pt x="52" y="56"/>
                          <a:pt x="52" y="56"/>
                        </a:cubicBezTo>
                        <a:cubicBezTo>
                          <a:pt x="49" y="58"/>
                          <a:pt x="47" y="59"/>
                          <a:pt x="44" y="60"/>
                        </a:cubicBezTo>
                        <a:cubicBezTo>
                          <a:pt x="44" y="66"/>
                          <a:pt x="44" y="66"/>
                          <a:pt x="44" y="66"/>
                        </a:cubicBezTo>
                        <a:cubicBezTo>
                          <a:pt x="44" y="67"/>
                          <a:pt x="43" y="68"/>
                          <a:pt x="42" y="68"/>
                        </a:cubicBezTo>
                        <a:close/>
                        <a:moveTo>
                          <a:pt x="28" y="64"/>
                        </a:moveTo>
                        <a:cubicBezTo>
                          <a:pt x="40" y="64"/>
                          <a:pt x="40" y="64"/>
                          <a:pt x="40" y="64"/>
                        </a:cubicBezTo>
                        <a:cubicBezTo>
                          <a:pt x="40" y="59"/>
                          <a:pt x="40" y="59"/>
                          <a:pt x="40" y="59"/>
                        </a:cubicBezTo>
                        <a:cubicBezTo>
                          <a:pt x="40" y="58"/>
                          <a:pt x="41" y="57"/>
                          <a:pt x="41" y="57"/>
                        </a:cubicBezTo>
                        <a:cubicBezTo>
                          <a:pt x="45" y="56"/>
                          <a:pt x="48" y="54"/>
                          <a:pt x="50" y="52"/>
                        </a:cubicBezTo>
                        <a:cubicBezTo>
                          <a:pt x="51" y="51"/>
                          <a:pt x="52" y="51"/>
                          <a:pt x="52" y="52"/>
                        </a:cubicBezTo>
                        <a:cubicBezTo>
                          <a:pt x="57" y="54"/>
                          <a:pt x="57" y="54"/>
                          <a:pt x="57" y="54"/>
                        </a:cubicBezTo>
                        <a:cubicBezTo>
                          <a:pt x="63" y="44"/>
                          <a:pt x="63" y="44"/>
                          <a:pt x="63" y="44"/>
                        </a:cubicBezTo>
                        <a:cubicBezTo>
                          <a:pt x="58" y="41"/>
                          <a:pt x="58" y="41"/>
                          <a:pt x="58" y="41"/>
                        </a:cubicBezTo>
                        <a:cubicBezTo>
                          <a:pt x="58" y="41"/>
                          <a:pt x="57" y="40"/>
                          <a:pt x="57" y="39"/>
                        </a:cubicBezTo>
                        <a:cubicBezTo>
                          <a:pt x="58" y="36"/>
                          <a:pt x="58" y="32"/>
                          <a:pt x="57" y="29"/>
                        </a:cubicBezTo>
                        <a:cubicBezTo>
                          <a:pt x="57" y="28"/>
                          <a:pt x="58" y="27"/>
                          <a:pt x="58" y="27"/>
                        </a:cubicBezTo>
                        <a:cubicBezTo>
                          <a:pt x="63" y="24"/>
                          <a:pt x="63" y="24"/>
                          <a:pt x="63" y="24"/>
                        </a:cubicBezTo>
                        <a:cubicBezTo>
                          <a:pt x="57" y="14"/>
                          <a:pt x="57" y="14"/>
                          <a:pt x="57" y="14"/>
                        </a:cubicBezTo>
                        <a:cubicBezTo>
                          <a:pt x="52" y="16"/>
                          <a:pt x="52" y="16"/>
                          <a:pt x="52" y="16"/>
                        </a:cubicBezTo>
                        <a:cubicBezTo>
                          <a:pt x="52" y="17"/>
                          <a:pt x="51" y="17"/>
                          <a:pt x="50" y="16"/>
                        </a:cubicBezTo>
                        <a:cubicBezTo>
                          <a:pt x="48" y="14"/>
                          <a:pt x="45" y="12"/>
                          <a:pt x="41" y="11"/>
                        </a:cubicBezTo>
                        <a:cubicBezTo>
                          <a:pt x="41" y="11"/>
                          <a:pt x="40" y="10"/>
                          <a:pt x="40" y="9"/>
                        </a:cubicBezTo>
                        <a:cubicBezTo>
                          <a:pt x="40" y="4"/>
                          <a:pt x="40" y="4"/>
                          <a:pt x="40" y="4"/>
                        </a:cubicBezTo>
                        <a:cubicBezTo>
                          <a:pt x="28" y="4"/>
                          <a:pt x="28" y="4"/>
                          <a:pt x="28" y="4"/>
                        </a:cubicBezTo>
                        <a:cubicBezTo>
                          <a:pt x="28" y="9"/>
                          <a:pt x="28" y="9"/>
                          <a:pt x="28" y="9"/>
                        </a:cubicBezTo>
                        <a:cubicBezTo>
                          <a:pt x="28" y="10"/>
                          <a:pt x="27" y="11"/>
                          <a:pt x="27" y="11"/>
                        </a:cubicBezTo>
                        <a:cubicBezTo>
                          <a:pt x="23" y="12"/>
                          <a:pt x="20" y="14"/>
                          <a:pt x="18" y="16"/>
                        </a:cubicBezTo>
                        <a:cubicBezTo>
                          <a:pt x="17" y="17"/>
                          <a:pt x="16" y="17"/>
                          <a:pt x="16" y="16"/>
                        </a:cubicBezTo>
                        <a:cubicBezTo>
                          <a:pt x="11" y="14"/>
                          <a:pt x="11" y="14"/>
                          <a:pt x="11" y="14"/>
                        </a:cubicBezTo>
                        <a:cubicBezTo>
                          <a:pt x="5" y="24"/>
                          <a:pt x="5" y="24"/>
                          <a:pt x="5" y="24"/>
                        </a:cubicBezTo>
                        <a:cubicBezTo>
                          <a:pt x="10" y="27"/>
                          <a:pt x="10" y="27"/>
                          <a:pt x="10" y="27"/>
                        </a:cubicBezTo>
                        <a:cubicBezTo>
                          <a:pt x="10" y="27"/>
                          <a:pt x="11" y="28"/>
                          <a:pt x="11" y="29"/>
                        </a:cubicBezTo>
                        <a:cubicBezTo>
                          <a:pt x="10" y="32"/>
                          <a:pt x="10" y="36"/>
                          <a:pt x="11" y="39"/>
                        </a:cubicBezTo>
                        <a:cubicBezTo>
                          <a:pt x="11" y="40"/>
                          <a:pt x="10" y="41"/>
                          <a:pt x="10" y="41"/>
                        </a:cubicBezTo>
                        <a:cubicBezTo>
                          <a:pt x="5" y="44"/>
                          <a:pt x="5" y="44"/>
                          <a:pt x="5" y="44"/>
                        </a:cubicBezTo>
                        <a:cubicBezTo>
                          <a:pt x="11" y="54"/>
                          <a:pt x="11" y="54"/>
                          <a:pt x="11" y="54"/>
                        </a:cubicBezTo>
                        <a:cubicBezTo>
                          <a:pt x="16" y="52"/>
                          <a:pt x="16" y="52"/>
                          <a:pt x="16" y="52"/>
                        </a:cubicBezTo>
                        <a:cubicBezTo>
                          <a:pt x="16" y="51"/>
                          <a:pt x="17" y="51"/>
                          <a:pt x="18" y="52"/>
                        </a:cubicBezTo>
                        <a:cubicBezTo>
                          <a:pt x="20" y="54"/>
                          <a:pt x="23" y="56"/>
                          <a:pt x="27" y="57"/>
                        </a:cubicBezTo>
                        <a:cubicBezTo>
                          <a:pt x="27" y="57"/>
                          <a:pt x="28" y="58"/>
                          <a:pt x="28" y="59"/>
                        </a:cubicBezTo>
                        <a:lnTo>
                          <a:pt x="2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8"/>
                  <p:cNvSpPr>
                    <a:spLocks noEditPoints="1"/>
                  </p:cNvSpPr>
                  <p:nvPr/>
                </p:nvSpPr>
                <p:spPr bwMode="auto">
                  <a:xfrm>
                    <a:off x="1468438" y="5080001"/>
                    <a:ext cx="61913" cy="61913"/>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9"/>
                  <p:cNvSpPr>
                    <a:spLocks noEditPoints="1"/>
                  </p:cNvSpPr>
                  <p:nvPr/>
                </p:nvSpPr>
                <p:spPr bwMode="auto">
                  <a:xfrm>
                    <a:off x="1422401" y="5033963"/>
                    <a:ext cx="153988" cy="155575"/>
                  </a:xfrm>
                  <a:custGeom>
                    <a:avLst/>
                    <a:gdLst>
                      <a:gd name="T0" fmla="*/ 16 w 40"/>
                      <a:gd name="T1" fmla="*/ 40 h 40"/>
                      <a:gd name="T2" fmla="*/ 14 w 40"/>
                      <a:gd name="T3" fmla="*/ 35 h 40"/>
                      <a:gd name="T4" fmla="*/ 7 w 40"/>
                      <a:gd name="T5" fmla="*/ 34 h 40"/>
                      <a:gd name="T6" fmla="*/ 5 w 40"/>
                      <a:gd name="T7" fmla="*/ 33 h 40"/>
                      <a:gd name="T8" fmla="*/ 1 w 40"/>
                      <a:gd name="T9" fmla="*/ 24 h 40"/>
                      <a:gd name="T10" fmla="*/ 4 w 40"/>
                      <a:gd name="T11" fmla="*/ 18 h 40"/>
                      <a:gd name="T12" fmla="*/ 0 w 40"/>
                      <a:gd name="T13" fmla="*/ 15 h 40"/>
                      <a:gd name="T14" fmla="*/ 5 w 40"/>
                      <a:gd name="T15" fmla="*/ 7 h 40"/>
                      <a:gd name="T16" fmla="*/ 7 w 40"/>
                      <a:gd name="T17" fmla="*/ 6 h 40"/>
                      <a:gd name="T18" fmla="*/ 14 w 40"/>
                      <a:gd name="T19" fmla="*/ 5 h 40"/>
                      <a:gd name="T20" fmla="*/ 16 w 40"/>
                      <a:gd name="T21" fmla="*/ 0 h 40"/>
                      <a:gd name="T22" fmla="*/ 26 w 40"/>
                      <a:gd name="T23" fmla="*/ 2 h 40"/>
                      <a:gd name="T24" fmla="*/ 30 w 40"/>
                      <a:gd name="T25" fmla="*/ 7 h 40"/>
                      <a:gd name="T26" fmla="*/ 34 w 40"/>
                      <a:gd name="T27" fmla="*/ 6 h 40"/>
                      <a:gd name="T28" fmla="*/ 39 w 40"/>
                      <a:gd name="T29" fmla="*/ 13 h 40"/>
                      <a:gd name="T30" fmla="*/ 36 w 40"/>
                      <a:gd name="T31" fmla="*/ 18 h 40"/>
                      <a:gd name="T32" fmla="*/ 39 w 40"/>
                      <a:gd name="T33" fmla="*/ 24 h 40"/>
                      <a:gd name="T34" fmla="*/ 35 w 40"/>
                      <a:gd name="T35" fmla="*/ 33 h 40"/>
                      <a:gd name="T36" fmla="*/ 33 w 40"/>
                      <a:gd name="T37" fmla="*/ 34 h 40"/>
                      <a:gd name="T38" fmla="*/ 26 w 40"/>
                      <a:gd name="T39" fmla="*/ 35 h 40"/>
                      <a:gd name="T40" fmla="*/ 24 w 40"/>
                      <a:gd name="T41" fmla="*/ 40 h 40"/>
                      <a:gd name="T42" fmla="*/ 22 w 40"/>
                      <a:gd name="T43" fmla="*/ 36 h 40"/>
                      <a:gd name="T44" fmla="*/ 23 w 40"/>
                      <a:gd name="T45" fmla="*/ 31 h 40"/>
                      <a:gd name="T46" fmla="*/ 31 w 40"/>
                      <a:gd name="T47" fmla="*/ 28 h 40"/>
                      <a:gd name="T48" fmla="*/ 35 w 40"/>
                      <a:gd name="T49" fmla="*/ 26 h 40"/>
                      <a:gd name="T50" fmla="*/ 32 w 40"/>
                      <a:gd name="T51" fmla="*/ 23 h 40"/>
                      <a:gd name="T52" fmla="*/ 33 w 40"/>
                      <a:gd name="T53" fmla="*/ 15 h 40"/>
                      <a:gd name="T54" fmla="*/ 33 w 40"/>
                      <a:gd name="T55" fmla="*/ 10 h 40"/>
                      <a:gd name="T56" fmla="*/ 28 w 40"/>
                      <a:gd name="T57" fmla="*/ 11 h 40"/>
                      <a:gd name="T58" fmla="*/ 22 w 40"/>
                      <a:gd name="T59" fmla="*/ 7 h 40"/>
                      <a:gd name="T60" fmla="*/ 18 w 40"/>
                      <a:gd name="T61" fmla="*/ 4 h 40"/>
                      <a:gd name="T62" fmla="*/ 17 w 40"/>
                      <a:gd name="T63" fmla="*/ 9 h 40"/>
                      <a:gd name="T64" fmla="*/ 9 w 40"/>
                      <a:gd name="T65" fmla="*/ 12 h 40"/>
                      <a:gd name="T66" fmla="*/ 5 w 40"/>
                      <a:gd name="T67" fmla="*/ 14 h 40"/>
                      <a:gd name="T68" fmla="*/ 8 w 40"/>
                      <a:gd name="T69" fmla="*/ 17 h 40"/>
                      <a:gd name="T70" fmla="*/ 7 w 40"/>
                      <a:gd name="T71" fmla="*/ 25 h 40"/>
                      <a:gd name="T72" fmla="*/ 7 w 40"/>
                      <a:gd name="T73" fmla="*/ 30 h 40"/>
                      <a:gd name="T74" fmla="*/ 12 w 40"/>
                      <a:gd name="T75" fmla="*/ 29 h 40"/>
                      <a:gd name="T76" fmla="*/ 18 w 40"/>
                      <a:gd name="T77"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7" y="34"/>
                          <a:pt x="6" y="35"/>
                          <a:pt x="6" y="34"/>
                        </a:cubicBezTo>
                        <a:cubicBezTo>
                          <a:pt x="5" y="34"/>
                          <a:pt x="5" y="34"/>
                          <a:pt x="5" y="33"/>
                        </a:cubicBezTo>
                        <a:cubicBezTo>
                          <a:pt x="1" y="27"/>
                          <a:pt x="1" y="27"/>
                          <a:pt x="1" y="27"/>
                        </a:cubicBezTo>
                        <a:cubicBezTo>
                          <a:pt x="0" y="26"/>
                          <a:pt x="0" y="24"/>
                          <a:pt x="1" y="24"/>
                        </a:cubicBezTo>
                        <a:cubicBezTo>
                          <a:pt x="4" y="22"/>
                          <a:pt x="4" y="22"/>
                          <a:pt x="4" y="22"/>
                        </a:cubicBezTo>
                        <a:cubicBezTo>
                          <a:pt x="4" y="21"/>
                          <a:pt x="4" y="19"/>
                          <a:pt x="4" y="18"/>
                        </a:cubicBezTo>
                        <a:cubicBezTo>
                          <a:pt x="1" y="16"/>
                          <a:pt x="1" y="16"/>
                          <a:pt x="1" y="16"/>
                        </a:cubicBezTo>
                        <a:cubicBezTo>
                          <a:pt x="1" y="16"/>
                          <a:pt x="1" y="15"/>
                          <a:pt x="0" y="15"/>
                        </a:cubicBezTo>
                        <a:cubicBezTo>
                          <a:pt x="0" y="14"/>
                          <a:pt x="0" y="14"/>
                          <a:pt x="1" y="13"/>
                        </a:cubicBezTo>
                        <a:cubicBezTo>
                          <a:pt x="5" y="7"/>
                          <a:pt x="5" y="7"/>
                          <a:pt x="5" y="7"/>
                        </a:cubicBezTo>
                        <a:cubicBezTo>
                          <a:pt x="5" y="6"/>
                          <a:pt x="5" y="6"/>
                          <a:pt x="6" y="6"/>
                        </a:cubicBezTo>
                        <a:cubicBezTo>
                          <a:pt x="6" y="5"/>
                          <a:pt x="7" y="6"/>
                          <a:pt x="7" y="6"/>
                        </a:cubicBezTo>
                        <a:cubicBezTo>
                          <a:pt x="10" y="7"/>
                          <a:pt x="10" y="7"/>
                          <a:pt x="10" y="7"/>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7" y="6"/>
                          <a:pt x="29" y="6"/>
                          <a:pt x="30" y="7"/>
                        </a:cubicBezTo>
                        <a:cubicBezTo>
                          <a:pt x="33" y="6"/>
                          <a:pt x="33" y="6"/>
                          <a:pt x="33" y="6"/>
                        </a:cubicBezTo>
                        <a:cubicBezTo>
                          <a:pt x="33" y="6"/>
                          <a:pt x="34" y="5"/>
                          <a:pt x="34" y="6"/>
                        </a:cubicBezTo>
                        <a:cubicBezTo>
                          <a:pt x="35" y="6"/>
                          <a:pt x="35" y="6"/>
                          <a:pt x="35" y="7"/>
                        </a:cubicBezTo>
                        <a:cubicBezTo>
                          <a:pt x="39" y="13"/>
                          <a:pt x="39" y="13"/>
                          <a:pt x="39" y="13"/>
                        </a:cubicBezTo>
                        <a:cubicBezTo>
                          <a:pt x="40" y="14"/>
                          <a:pt x="40" y="16"/>
                          <a:pt x="39" y="16"/>
                        </a:cubicBezTo>
                        <a:cubicBezTo>
                          <a:pt x="36" y="18"/>
                          <a:pt x="36" y="18"/>
                          <a:pt x="36" y="18"/>
                        </a:cubicBezTo>
                        <a:cubicBezTo>
                          <a:pt x="36" y="19"/>
                          <a:pt x="36" y="21"/>
                          <a:pt x="36" y="22"/>
                        </a:cubicBezTo>
                        <a:cubicBezTo>
                          <a:pt x="39" y="24"/>
                          <a:pt x="39" y="24"/>
                          <a:pt x="39" y="24"/>
                        </a:cubicBezTo>
                        <a:cubicBezTo>
                          <a:pt x="40" y="24"/>
                          <a:pt x="40" y="26"/>
                          <a:pt x="39" y="27"/>
                        </a:cubicBezTo>
                        <a:cubicBezTo>
                          <a:pt x="35" y="33"/>
                          <a:pt x="35" y="33"/>
                          <a:pt x="35" y="33"/>
                        </a:cubicBezTo>
                        <a:cubicBezTo>
                          <a:pt x="35" y="34"/>
                          <a:pt x="35" y="34"/>
                          <a:pt x="34" y="34"/>
                        </a:cubicBezTo>
                        <a:cubicBezTo>
                          <a:pt x="34" y="35"/>
                          <a:pt x="33" y="34"/>
                          <a:pt x="33" y="34"/>
                        </a:cubicBezTo>
                        <a:cubicBezTo>
                          <a:pt x="30" y="33"/>
                          <a:pt x="30" y="33"/>
                          <a:pt x="30" y="33"/>
                        </a:cubicBezTo>
                        <a:cubicBezTo>
                          <a:pt x="29" y="33"/>
                          <a:pt x="27" y="34"/>
                          <a:pt x="26" y="35"/>
                        </a:cubicBezTo>
                        <a:cubicBezTo>
                          <a:pt x="26" y="38"/>
                          <a:pt x="26" y="38"/>
                          <a:pt x="26" y="38"/>
                        </a:cubicBezTo>
                        <a:cubicBezTo>
                          <a:pt x="26" y="39"/>
                          <a:pt x="25" y="40"/>
                          <a:pt x="24" y="40"/>
                        </a:cubicBezTo>
                        <a:close/>
                        <a:moveTo>
                          <a:pt x="18" y="36"/>
                        </a:moveTo>
                        <a:cubicBezTo>
                          <a:pt x="22" y="36"/>
                          <a:pt x="22" y="36"/>
                          <a:pt x="22" y="36"/>
                        </a:cubicBezTo>
                        <a:cubicBezTo>
                          <a:pt x="22" y="33"/>
                          <a:pt x="22" y="33"/>
                          <a:pt x="22" y="33"/>
                        </a:cubicBezTo>
                        <a:cubicBezTo>
                          <a:pt x="22" y="32"/>
                          <a:pt x="23" y="32"/>
                          <a:pt x="23" y="31"/>
                        </a:cubicBezTo>
                        <a:cubicBezTo>
                          <a:pt x="25" y="31"/>
                          <a:pt x="27" y="30"/>
                          <a:pt x="28" y="29"/>
                        </a:cubicBezTo>
                        <a:cubicBezTo>
                          <a:pt x="29" y="28"/>
                          <a:pt x="30" y="28"/>
                          <a:pt x="31" y="28"/>
                        </a:cubicBezTo>
                        <a:cubicBezTo>
                          <a:pt x="33" y="30"/>
                          <a:pt x="33" y="30"/>
                          <a:pt x="33" y="30"/>
                        </a:cubicBezTo>
                        <a:cubicBezTo>
                          <a:pt x="35" y="26"/>
                          <a:pt x="35" y="26"/>
                          <a:pt x="35" y="26"/>
                        </a:cubicBezTo>
                        <a:cubicBezTo>
                          <a:pt x="33" y="25"/>
                          <a:pt x="33" y="25"/>
                          <a:pt x="33" y="25"/>
                        </a:cubicBezTo>
                        <a:cubicBezTo>
                          <a:pt x="32" y="25"/>
                          <a:pt x="31" y="24"/>
                          <a:pt x="32" y="23"/>
                        </a:cubicBezTo>
                        <a:cubicBezTo>
                          <a:pt x="32" y="21"/>
                          <a:pt x="32" y="19"/>
                          <a:pt x="32" y="17"/>
                        </a:cubicBezTo>
                        <a:cubicBezTo>
                          <a:pt x="31" y="16"/>
                          <a:pt x="32" y="15"/>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3" y="9"/>
                        </a:cubicBezTo>
                        <a:cubicBezTo>
                          <a:pt x="23" y="8"/>
                          <a:pt x="22" y="8"/>
                          <a:pt x="22" y="7"/>
                        </a:cubicBezTo>
                        <a:cubicBezTo>
                          <a:pt x="22" y="4"/>
                          <a:pt x="22" y="4"/>
                          <a:pt x="22" y="4"/>
                        </a:cubicBezTo>
                        <a:cubicBezTo>
                          <a:pt x="18" y="4"/>
                          <a:pt x="18" y="4"/>
                          <a:pt x="18" y="4"/>
                        </a:cubicBezTo>
                        <a:cubicBezTo>
                          <a:pt x="18" y="7"/>
                          <a:pt x="18" y="7"/>
                          <a:pt x="18" y="7"/>
                        </a:cubicBezTo>
                        <a:cubicBezTo>
                          <a:pt x="18" y="8"/>
                          <a:pt x="17" y="8"/>
                          <a:pt x="17" y="9"/>
                        </a:cubicBezTo>
                        <a:cubicBezTo>
                          <a:pt x="15" y="9"/>
                          <a:pt x="13" y="10"/>
                          <a:pt x="12" y="11"/>
                        </a:cubicBezTo>
                        <a:cubicBezTo>
                          <a:pt x="11" y="12"/>
                          <a:pt x="10" y="12"/>
                          <a:pt x="9" y="12"/>
                        </a:cubicBezTo>
                        <a:cubicBezTo>
                          <a:pt x="7" y="10"/>
                          <a:pt x="7" y="10"/>
                          <a:pt x="7" y="10"/>
                        </a:cubicBezTo>
                        <a:cubicBezTo>
                          <a:pt x="5" y="14"/>
                          <a:pt x="5" y="14"/>
                          <a:pt x="5" y="14"/>
                        </a:cubicBezTo>
                        <a:cubicBezTo>
                          <a:pt x="7" y="15"/>
                          <a:pt x="7" y="15"/>
                          <a:pt x="7" y="15"/>
                        </a:cubicBezTo>
                        <a:cubicBezTo>
                          <a:pt x="8" y="15"/>
                          <a:pt x="9" y="16"/>
                          <a:pt x="8" y="17"/>
                        </a:cubicBezTo>
                        <a:cubicBezTo>
                          <a:pt x="8" y="19"/>
                          <a:pt x="8" y="21"/>
                          <a:pt x="8" y="23"/>
                        </a:cubicBezTo>
                        <a:cubicBezTo>
                          <a:pt x="9" y="24"/>
                          <a:pt x="8" y="24"/>
                          <a:pt x="7" y="25"/>
                        </a:cubicBezTo>
                        <a:cubicBezTo>
                          <a:pt x="5" y="26"/>
                          <a:pt x="5" y="26"/>
                          <a:pt x="5" y="26"/>
                        </a:cubicBezTo>
                        <a:cubicBezTo>
                          <a:pt x="7" y="30"/>
                          <a:pt x="7" y="30"/>
                          <a:pt x="7" y="30"/>
                        </a:cubicBezTo>
                        <a:cubicBezTo>
                          <a:pt x="9" y="28"/>
                          <a:pt x="9" y="28"/>
                          <a:pt x="9" y="28"/>
                        </a:cubicBezTo>
                        <a:cubicBezTo>
                          <a:pt x="10" y="28"/>
                          <a:pt x="11" y="28"/>
                          <a:pt x="12" y="29"/>
                        </a:cubicBezTo>
                        <a:cubicBezTo>
                          <a:pt x="13" y="30"/>
                          <a:pt x="15" y="31"/>
                          <a:pt x="17" y="31"/>
                        </a:cubicBezTo>
                        <a:cubicBezTo>
                          <a:pt x="17" y="32"/>
                          <a:pt x="18" y="33"/>
                          <a:pt x="18" y="33"/>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99" name="TextBox 98"/>
              <p:cNvSpPr txBox="1"/>
              <p:nvPr/>
            </p:nvSpPr>
            <p:spPr>
              <a:xfrm flipH="1">
                <a:off x="3275153" y="3843778"/>
                <a:ext cx="1186941" cy="438157"/>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a:t>
                </a:r>
              </a:p>
            </p:txBody>
          </p:sp>
          <p:sp>
            <p:nvSpPr>
              <p:cNvPr id="100" name="TextBox 99"/>
              <p:cNvSpPr txBox="1"/>
              <p:nvPr/>
            </p:nvSpPr>
            <p:spPr>
              <a:xfrm flipH="1">
                <a:off x="3492521" y="3705890"/>
                <a:ext cx="962430" cy="146052"/>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FABAB"/>
                    </a:solidFill>
                    <a:effectLst/>
                    <a:uLnTx/>
                    <a:uFillTx/>
                    <a:ea typeface="+mn-ea"/>
                    <a:cs typeface="+mn-cs"/>
                  </a:rPr>
                  <a:t>LOREM IPSUM</a:t>
                </a:r>
              </a:p>
            </p:txBody>
          </p:sp>
          <p:sp>
            <p:nvSpPr>
              <p:cNvPr id="101" name="Oval 100"/>
              <p:cNvSpPr/>
              <p:nvPr/>
            </p:nvSpPr>
            <p:spPr>
              <a:xfrm flipH="1">
                <a:off x="4140685" y="3336258"/>
                <a:ext cx="320085" cy="320085"/>
              </a:xfrm>
              <a:prstGeom prst="ellipse">
                <a:avLst/>
              </a:prstGeom>
              <a:solidFill>
                <a:srgbClr val="AFABAB"/>
              </a:solidFill>
              <a:ln>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TextBox 103"/>
              <p:cNvSpPr txBox="1"/>
              <p:nvPr/>
            </p:nvSpPr>
            <p:spPr>
              <a:xfrm flipH="1">
                <a:off x="5255377" y="2843692"/>
                <a:ext cx="1416407" cy="292105"/>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a:t>
                </a:r>
              </a:p>
            </p:txBody>
          </p:sp>
          <p:sp>
            <p:nvSpPr>
              <p:cNvPr id="105" name="TextBox 104"/>
              <p:cNvSpPr txBox="1"/>
              <p:nvPr/>
            </p:nvSpPr>
            <p:spPr>
              <a:xfrm flipH="1">
                <a:off x="5709355" y="2691738"/>
                <a:ext cx="962430" cy="146052"/>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8D2D2"/>
                    </a:solidFill>
                    <a:effectLst/>
                    <a:uLnTx/>
                    <a:uFillTx/>
                    <a:ea typeface="+mn-ea"/>
                    <a:cs typeface="+mn-cs"/>
                  </a:rPr>
                  <a:t>LOREM IPSUM</a:t>
                </a:r>
              </a:p>
            </p:txBody>
          </p:sp>
          <p:sp>
            <p:nvSpPr>
              <p:cNvPr id="106" name="Oval 105"/>
              <p:cNvSpPr/>
              <p:nvPr/>
            </p:nvSpPr>
            <p:spPr>
              <a:xfrm>
                <a:off x="6354054" y="2352447"/>
                <a:ext cx="320085" cy="320085"/>
              </a:xfrm>
              <a:prstGeom prst="ellipse">
                <a:avLst/>
              </a:prstGeom>
              <a:solidFill>
                <a:srgbClr val="78D2D2"/>
              </a:solidFill>
              <a:ln>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TextBox 108"/>
              <p:cNvSpPr txBox="1"/>
              <p:nvPr/>
            </p:nvSpPr>
            <p:spPr>
              <a:xfrm flipH="1">
                <a:off x="7015616" y="4018955"/>
                <a:ext cx="1416407" cy="292105"/>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a:t>
                </a:r>
              </a:p>
            </p:txBody>
          </p:sp>
          <p:sp>
            <p:nvSpPr>
              <p:cNvPr id="110" name="TextBox 109"/>
              <p:cNvSpPr txBox="1"/>
              <p:nvPr/>
            </p:nvSpPr>
            <p:spPr>
              <a:xfrm flipH="1">
                <a:off x="7469594" y="3867001"/>
                <a:ext cx="962430" cy="146052"/>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B3939"/>
                    </a:solidFill>
                    <a:effectLst/>
                    <a:uLnTx/>
                    <a:uFillTx/>
                    <a:ea typeface="+mn-ea"/>
                    <a:cs typeface="+mn-cs"/>
                  </a:rPr>
                  <a:t>LOREM IPSUM</a:t>
                </a:r>
              </a:p>
            </p:txBody>
          </p:sp>
          <p:sp>
            <p:nvSpPr>
              <p:cNvPr id="111" name="Oval 110"/>
              <p:cNvSpPr/>
              <p:nvPr/>
            </p:nvSpPr>
            <p:spPr>
              <a:xfrm>
                <a:off x="8114293" y="3527710"/>
                <a:ext cx="320085" cy="320085"/>
              </a:xfrm>
              <a:prstGeom prst="ellipse">
                <a:avLst/>
              </a:prstGeom>
              <a:solidFill>
                <a:srgbClr val="3B3939"/>
              </a:solidFill>
              <a:ln>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2" name="Group 111"/>
              <p:cNvGrpSpPr>
                <a:grpSpLocks noChangeAspect="1"/>
              </p:cNvGrpSpPr>
              <p:nvPr/>
            </p:nvGrpSpPr>
            <p:grpSpPr>
              <a:xfrm>
                <a:off x="4195941" y="3404500"/>
                <a:ext cx="209573" cy="183600"/>
                <a:chOff x="2738438" y="4754563"/>
                <a:chExt cx="371475" cy="325437"/>
              </a:xfrm>
              <a:solidFill>
                <a:schemeClr val="bg1"/>
              </a:solidFill>
            </p:grpSpPr>
            <p:sp>
              <p:nvSpPr>
                <p:cNvPr id="130" name="Freeform 13"/>
                <p:cNvSpPr>
                  <a:spLocks noEditPoints="1"/>
                </p:cNvSpPr>
                <p:nvPr/>
              </p:nvSpPr>
              <p:spPr bwMode="auto">
                <a:xfrm>
                  <a:off x="2738438" y="4754563"/>
                  <a:ext cx="371475" cy="293688"/>
                </a:xfrm>
                <a:custGeom>
                  <a:avLst/>
                  <a:gdLst>
                    <a:gd name="T0" fmla="*/ 88 w 96"/>
                    <a:gd name="T1" fmla="*/ 76 h 76"/>
                    <a:gd name="T2" fmla="*/ 8 w 96"/>
                    <a:gd name="T3" fmla="*/ 76 h 76"/>
                    <a:gd name="T4" fmla="*/ 0 w 96"/>
                    <a:gd name="T5" fmla="*/ 68 h 76"/>
                    <a:gd name="T6" fmla="*/ 0 w 96"/>
                    <a:gd name="T7" fmla="*/ 8 h 76"/>
                    <a:gd name="T8" fmla="*/ 8 w 96"/>
                    <a:gd name="T9" fmla="*/ 0 h 76"/>
                    <a:gd name="T10" fmla="*/ 88 w 96"/>
                    <a:gd name="T11" fmla="*/ 0 h 76"/>
                    <a:gd name="T12" fmla="*/ 96 w 96"/>
                    <a:gd name="T13" fmla="*/ 8 h 76"/>
                    <a:gd name="T14" fmla="*/ 96 w 96"/>
                    <a:gd name="T15" fmla="*/ 68 h 76"/>
                    <a:gd name="T16" fmla="*/ 88 w 96"/>
                    <a:gd name="T17" fmla="*/ 76 h 76"/>
                    <a:gd name="T18" fmla="*/ 8 w 96"/>
                    <a:gd name="T19" fmla="*/ 4 h 76"/>
                    <a:gd name="T20" fmla="*/ 4 w 96"/>
                    <a:gd name="T21" fmla="*/ 8 h 76"/>
                    <a:gd name="T22" fmla="*/ 4 w 96"/>
                    <a:gd name="T23" fmla="*/ 68 h 76"/>
                    <a:gd name="T24" fmla="*/ 8 w 96"/>
                    <a:gd name="T25" fmla="*/ 72 h 76"/>
                    <a:gd name="T26" fmla="*/ 88 w 96"/>
                    <a:gd name="T27" fmla="*/ 72 h 76"/>
                    <a:gd name="T28" fmla="*/ 92 w 96"/>
                    <a:gd name="T29" fmla="*/ 68 h 76"/>
                    <a:gd name="T30" fmla="*/ 92 w 96"/>
                    <a:gd name="T31" fmla="*/ 8 h 76"/>
                    <a:gd name="T32" fmla="*/ 88 w 96"/>
                    <a:gd name="T33" fmla="*/ 4 h 76"/>
                    <a:gd name="T34" fmla="*/ 8 w 96"/>
                    <a:gd name="T35"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76">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14"/>
                <p:cNvSpPr>
                  <a:spLocks/>
                </p:cNvSpPr>
                <p:nvPr/>
              </p:nvSpPr>
              <p:spPr bwMode="auto">
                <a:xfrm>
                  <a:off x="2808288" y="5064125"/>
                  <a:ext cx="231775" cy="15875"/>
                </a:xfrm>
                <a:custGeom>
                  <a:avLst/>
                  <a:gdLst>
                    <a:gd name="T0" fmla="*/ 58 w 60"/>
                    <a:gd name="T1" fmla="*/ 4 h 4"/>
                    <a:gd name="T2" fmla="*/ 2 w 60"/>
                    <a:gd name="T3" fmla="*/ 4 h 4"/>
                    <a:gd name="T4" fmla="*/ 0 w 60"/>
                    <a:gd name="T5" fmla="*/ 2 h 4"/>
                    <a:gd name="T6" fmla="*/ 2 w 60"/>
                    <a:gd name="T7" fmla="*/ 0 h 4"/>
                    <a:gd name="T8" fmla="*/ 58 w 60"/>
                    <a:gd name="T9" fmla="*/ 0 h 4"/>
                    <a:gd name="T10" fmla="*/ 60 w 60"/>
                    <a:gd name="T11" fmla="*/ 2 h 4"/>
                    <a:gd name="T12" fmla="*/ 58 w 6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15"/>
                <p:cNvSpPr>
                  <a:spLocks/>
                </p:cNvSpPr>
                <p:nvPr/>
              </p:nvSpPr>
              <p:spPr bwMode="auto">
                <a:xfrm>
                  <a:off x="2916238" y="5032375"/>
                  <a:ext cx="15875" cy="47625"/>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val 16"/>
                <p:cNvSpPr>
                  <a:spLocks noChangeArrowheads="1"/>
                </p:cNvSpPr>
                <p:nvPr/>
              </p:nvSpPr>
              <p:spPr bwMode="auto">
                <a:xfrm>
                  <a:off x="2908301" y="4994275"/>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Rectangle 17"/>
                <p:cNvSpPr>
                  <a:spLocks noChangeArrowheads="1"/>
                </p:cNvSpPr>
                <p:nvPr/>
              </p:nvSpPr>
              <p:spPr bwMode="auto">
                <a:xfrm>
                  <a:off x="2746376" y="4970463"/>
                  <a:ext cx="3556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p:cNvGrpSpPr>
                <a:grpSpLocks noChangeAspect="1"/>
              </p:cNvGrpSpPr>
              <p:nvPr/>
            </p:nvGrpSpPr>
            <p:grpSpPr>
              <a:xfrm>
                <a:off x="6420496" y="2422489"/>
                <a:ext cx="187200" cy="180000"/>
                <a:chOff x="4568825" y="5810250"/>
                <a:chExt cx="371475" cy="357188"/>
              </a:xfrm>
              <a:solidFill>
                <a:schemeClr val="bg1"/>
              </a:solidFill>
            </p:grpSpPr>
            <p:sp>
              <p:nvSpPr>
                <p:cNvPr id="123" name="Freeform 21"/>
                <p:cNvSpPr>
                  <a:spLocks/>
                </p:cNvSpPr>
                <p:nvPr/>
              </p:nvSpPr>
              <p:spPr bwMode="auto">
                <a:xfrm>
                  <a:off x="4568825" y="6151563"/>
                  <a:ext cx="371475" cy="15875"/>
                </a:xfrm>
                <a:custGeom>
                  <a:avLst/>
                  <a:gdLst>
                    <a:gd name="T0" fmla="*/ 94 w 96"/>
                    <a:gd name="T1" fmla="*/ 4 h 4"/>
                    <a:gd name="T2" fmla="*/ 2 w 96"/>
                    <a:gd name="T3" fmla="*/ 4 h 4"/>
                    <a:gd name="T4" fmla="*/ 0 w 96"/>
                    <a:gd name="T5" fmla="*/ 2 h 4"/>
                    <a:gd name="T6" fmla="*/ 2 w 96"/>
                    <a:gd name="T7" fmla="*/ 0 h 4"/>
                    <a:gd name="T8" fmla="*/ 94 w 96"/>
                    <a:gd name="T9" fmla="*/ 0 h 4"/>
                    <a:gd name="T10" fmla="*/ 96 w 96"/>
                    <a:gd name="T11" fmla="*/ 2 h 4"/>
                    <a:gd name="T12" fmla="*/ 94 w 9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4"/>
                      </a:moveTo>
                      <a:cubicBezTo>
                        <a:pt x="2" y="4"/>
                        <a:pt x="2" y="4"/>
                        <a:pt x="2" y="4"/>
                      </a:cubicBezTo>
                      <a:cubicBezTo>
                        <a:pt x="1" y="4"/>
                        <a:pt x="0" y="3"/>
                        <a:pt x="0" y="2"/>
                      </a:cubicBezTo>
                      <a:cubicBezTo>
                        <a:pt x="0" y="1"/>
                        <a:pt x="1" y="0"/>
                        <a:pt x="2" y="0"/>
                      </a:cubicBezTo>
                      <a:cubicBezTo>
                        <a:pt x="94" y="0"/>
                        <a:pt x="94" y="0"/>
                        <a:pt x="94" y="0"/>
                      </a:cubicBezTo>
                      <a:cubicBezTo>
                        <a:pt x="95" y="0"/>
                        <a:pt x="96" y="1"/>
                        <a:pt x="96" y="2"/>
                      </a:cubicBezTo>
                      <a:cubicBezTo>
                        <a:pt x="96" y="3"/>
                        <a:pt x="95" y="4"/>
                        <a:pt x="9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22"/>
                <p:cNvSpPr>
                  <a:spLocks/>
                </p:cNvSpPr>
                <p:nvPr/>
              </p:nvSpPr>
              <p:spPr bwMode="auto">
                <a:xfrm>
                  <a:off x="4584700" y="6073775"/>
                  <a:ext cx="61913" cy="93663"/>
                </a:xfrm>
                <a:custGeom>
                  <a:avLst/>
                  <a:gdLst>
                    <a:gd name="T0" fmla="*/ 14 w 16"/>
                    <a:gd name="T1" fmla="*/ 24 h 24"/>
                    <a:gd name="T2" fmla="*/ 12 w 16"/>
                    <a:gd name="T3" fmla="*/ 22 h 24"/>
                    <a:gd name="T4" fmla="*/ 12 w 16"/>
                    <a:gd name="T5" fmla="*/ 4 h 24"/>
                    <a:gd name="T6" fmla="*/ 4 w 16"/>
                    <a:gd name="T7" fmla="*/ 4 h 24"/>
                    <a:gd name="T8" fmla="*/ 4 w 16"/>
                    <a:gd name="T9" fmla="*/ 22 h 24"/>
                    <a:gd name="T10" fmla="*/ 2 w 16"/>
                    <a:gd name="T11" fmla="*/ 24 h 24"/>
                    <a:gd name="T12" fmla="*/ 0 w 16"/>
                    <a:gd name="T13" fmla="*/ 22 h 24"/>
                    <a:gd name="T14" fmla="*/ 0 w 16"/>
                    <a:gd name="T15" fmla="*/ 2 h 24"/>
                    <a:gd name="T16" fmla="*/ 2 w 16"/>
                    <a:gd name="T17" fmla="*/ 0 h 24"/>
                    <a:gd name="T18" fmla="*/ 14 w 16"/>
                    <a:gd name="T19" fmla="*/ 0 h 24"/>
                    <a:gd name="T20" fmla="*/ 16 w 16"/>
                    <a:gd name="T21" fmla="*/ 2 h 24"/>
                    <a:gd name="T22" fmla="*/ 16 w 16"/>
                    <a:gd name="T23" fmla="*/ 22 h 24"/>
                    <a:gd name="T24" fmla="*/ 14 w 16"/>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4">
                      <a:moveTo>
                        <a:pt x="14" y="24"/>
                      </a:moveTo>
                      <a:cubicBezTo>
                        <a:pt x="13" y="24"/>
                        <a:pt x="12" y="23"/>
                        <a:pt x="12" y="22"/>
                      </a:cubicBezTo>
                      <a:cubicBezTo>
                        <a:pt x="12" y="4"/>
                        <a:pt x="12" y="4"/>
                        <a:pt x="12" y="4"/>
                      </a:cubicBezTo>
                      <a:cubicBezTo>
                        <a:pt x="4" y="4"/>
                        <a:pt x="4" y="4"/>
                        <a:pt x="4" y="4"/>
                      </a:cubicBezTo>
                      <a:cubicBezTo>
                        <a:pt x="4" y="22"/>
                        <a:pt x="4" y="22"/>
                        <a:pt x="4" y="22"/>
                      </a:cubicBezTo>
                      <a:cubicBezTo>
                        <a:pt x="4" y="23"/>
                        <a:pt x="3" y="24"/>
                        <a:pt x="2" y="24"/>
                      </a:cubicBezTo>
                      <a:cubicBezTo>
                        <a:pt x="1" y="24"/>
                        <a:pt x="0" y="23"/>
                        <a:pt x="0" y="22"/>
                      </a:cubicBezTo>
                      <a:cubicBezTo>
                        <a:pt x="0" y="2"/>
                        <a:pt x="0" y="2"/>
                        <a:pt x="0" y="2"/>
                      </a:cubicBezTo>
                      <a:cubicBezTo>
                        <a:pt x="0" y="1"/>
                        <a:pt x="1" y="0"/>
                        <a:pt x="2" y="0"/>
                      </a:cubicBezTo>
                      <a:cubicBezTo>
                        <a:pt x="14" y="0"/>
                        <a:pt x="14" y="0"/>
                        <a:pt x="14" y="0"/>
                      </a:cubicBezTo>
                      <a:cubicBezTo>
                        <a:pt x="15" y="0"/>
                        <a:pt x="16" y="1"/>
                        <a:pt x="16" y="2"/>
                      </a:cubicBezTo>
                      <a:cubicBezTo>
                        <a:pt x="16" y="22"/>
                        <a:pt x="16" y="22"/>
                        <a:pt x="16" y="22"/>
                      </a:cubicBezTo>
                      <a:cubicBezTo>
                        <a:pt x="16" y="23"/>
                        <a:pt x="15" y="24"/>
                        <a:pt x="1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23"/>
                <p:cNvSpPr>
                  <a:spLocks/>
                </p:cNvSpPr>
                <p:nvPr/>
              </p:nvSpPr>
              <p:spPr bwMode="auto">
                <a:xfrm>
                  <a:off x="4676775" y="5995988"/>
                  <a:ext cx="61913" cy="171450"/>
                </a:xfrm>
                <a:custGeom>
                  <a:avLst/>
                  <a:gdLst>
                    <a:gd name="T0" fmla="*/ 14 w 16"/>
                    <a:gd name="T1" fmla="*/ 44 h 44"/>
                    <a:gd name="T2" fmla="*/ 12 w 16"/>
                    <a:gd name="T3" fmla="*/ 42 h 44"/>
                    <a:gd name="T4" fmla="*/ 12 w 16"/>
                    <a:gd name="T5" fmla="*/ 4 h 44"/>
                    <a:gd name="T6" fmla="*/ 4 w 16"/>
                    <a:gd name="T7" fmla="*/ 4 h 44"/>
                    <a:gd name="T8" fmla="*/ 4 w 16"/>
                    <a:gd name="T9" fmla="*/ 42 h 44"/>
                    <a:gd name="T10" fmla="*/ 2 w 16"/>
                    <a:gd name="T11" fmla="*/ 44 h 44"/>
                    <a:gd name="T12" fmla="*/ 0 w 16"/>
                    <a:gd name="T13" fmla="*/ 42 h 44"/>
                    <a:gd name="T14" fmla="*/ 0 w 16"/>
                    <a:gd name="T15" fmla="*/ 2 h 44"/>
                    <a:gd name="T16" fmla="*/ 2 w 16"/>
                    <a:gd name="T17" fmla="*/ 0 h 44"/>
                    <a:gd name="T18" fmla="*/ 14 w 16"/>
                    <a:gd name="T19" fmla="*/ 0 h 44"/>
                    <a:gd name="T20" fmla="*/ 16 w 16"/>
                    <a:gd name="T21" fmla="*/ 2 h 44"/>
                    <a:gd name="T22" fmla="*/ 16 w 16"/>
                    <a:gd name="T23" fmla="*/ 42 h 44"/>
                    <a:gd name="T24" fmla="*/ 14 w 16"/>
                    <a:gd name="T2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4">
                      <a:moveTo>
                        <a:pt x="14" y="44"/>
                      </a:moveTo>
                      <a:cubicBezTo>
                        <a:pt x="13" y="44"/>
                        <a:pt x="12" y="43"/>
                        <a:pt x="12" y="42"/>
                      </a:cubicBezTo>
                      <a:cubicBezTo>
                        <a:pt x="12" y="4"/>
                        <a:pt x="12" y="4"/>
                        <a:pt x="12" y="4"/>
                      </a:cubicBezTo>
                      <a:cubicBezTo>
                        <a:pt x="4" y="4"/>
                        <a:pt x="4" y="4"/>
                        <a:pt x="4" y="4"/>
                      </a:cubicBezTo>
                      <a:cubicBezTo>
                        <a:pt x="4" y="42"/>
                        <a:pt x="4" y="42"/>
                        <a:pt x="4" y="42"/>
                      </a:cubicBezTo>
                      <a:cubicBezTo>
                        <a:pt x="4" y="43"/>
                        <a:pt x="3" y="44"/>
                        <a:pt x="2" y="44"/>
                      </a:cubicBezTo>
                      <a:cubicBezTo>
                        <a:pt x="1" y="44"/>
                        <a:pt x="0" y="43"/>
                        <a:pt x="0" y="42"/>
                      </a:cubicBezTo>
                      <a:cubicBezTo>
                        <a:pt x="0" y="2"/>
                        <a:pt x="0" y="2"/>
                        <a:pt x="0" y="2"/>
                      </a:cubicBezTo>
                      <a:cubicBezTo>
                        <a:pt x="0" y="1"/>
                        <a:pt x="1" y="0"/>
                        <a:pt x="2" y="0"/>
                      </a:cubicBezTo>
                      <a:cubicBezTo>
                        <a:pt x="14" y="0"/>
                        <a:pt x="14" y="0"/>
                        <a:pt x="14" y="0"/>
                      </a:cubicBezTo>
                      <a:cubicBezTo>
                        <a:pt x="15" y="0"/>
                        <a:pt x="16" y="1"/>
                        <a:pt x="16" y="2"/>
                      </a:cubicBezTo>
                      <a:cubicBezTo>
                        <a:pt x="16" y="42"/>
                        <a:pt x="16" y="42"/>
                        <a:pt x="16" y="42"/>
                      </a:cubicBezTo>
                      <a:cubicBezTo>
                        <a:pt x="16" y="43"/>
                        <a:pt x="15" y="44"/>
                        <a:pt x="14"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24"/>
                <p:cNvSpPr>
                  <a:spLocks/>
                </p:cNvSpPr>
                <p:nvPr/>
              </p:nvSpPr>
              <p:spPr bwMode="auto">
                <a:xfrm>
                  <a:off x="4770438" y="6027738"/>
                  <a:ext cx="61913" cy="139700"/>
                </a:xfrm>
                <a:custGeom>
                  <a:avLst/>
                  <a:gdLst>
                    <a:gd name="T0" fmla="*/ 14 w 16"/>
                    <a:gd name="T1" fmla="*/ 36 h 36"/>
                    <a:gd name="T2" fmla="*/ 12 w 16"/>
                    <a:gd name="T3" fmla="*/ 34 h 36"/>
                    <a:gd name="T4" fmla="*/ 12 w 16"/>
                    <a:gd name="T5" fmla="*/ 4 h 36"/>
                    <a:gd name="T6" fmla="*/ 4 w 16"/>
                    <a:gd name="T7" fmla="*/ 4 h 36"/>
                    <a:gd name="T8" fmla="*/ 4 w 16"/>
                    <a:gd name="T9" fmla="*/ 34 h 36"/>
                    <a:gd name="T10" fmla="*/ 2 w 16"/>
                    <a:gd name="T11" fmla="*/ 36 h 36"/>
                    <a:gd name="T12" fmla="*/ 0 w 16"/>
                    <a:gd name="T13" fmla="*/ 34 h 36"/>
                    <a:gd name="T14" fmla="*/ 0 w 16"/>
                    <a:gd name="T15" fmla="*/ 2 h 36"/>
                    <a:gd name="T16" fmla="*/ 2 w 16"/>
                    <a:gd name="T17" fmla="*/ 0 h 36"/>
                    <a:gd name="T18" fmla="*/ 14 w 16"/>
                    <a:gd name="T19" fmla="*/ 0 h 36"/>
                    <a:gd name="T20" fmla="*/ 16 w 16"/>
                    <a:gd name="T21" fmla="*/ 2 h 36"/>
                    <a:gd name="T22" fmla="*/ 16 w 16"/>
                    <a:gd name="T23" fmla="*/ 34 h 36"/>
                    <a:gd name="T24" fmla="*/ 14 w 16"/>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36">
                      <a:moveTo>
                        <a:pt x="14" y="36"/>
                      </a:moveTo>
                      <a:cubicBezTo>
                        <a:pt x="13" y="36"/>
                        <a:pt x="12" y="35"/>
                        <a:pt x="12" y="34"/>
                      </a:cubicBezTo>
                      <a:cubicBezTo>
                        <a:pt x="12" y="4"/>
                        <a:pt x="12" y="4"/>
                        <a:pt x="12" y="4"/>
                      </a:cubicBezTo>
                      <a:cubicBezTo>
                        <a:pt x="4" y="4"/>
                        <a:pt x="4" y="4"/>
                        <a:pt x="4" y="4"/>
                      </a:cubicBezTo>
                      <a:cubicBezTo>
                        <a:pt x="4" y="34"/>
                        <a:pt x="4" y="34"/>
                        <a:pt x="4" y="34"/>
                      </a:cubicBezTo>
                      <a:cubicBezTo>
                        <a:pt x="4" y="35"/>
                        <a:pt x="3" y="36"/>
                        <a:pt x="2" y="36"/>
                      </a:cubicBezTo>
                      <a:cubicBezTo>
                        <a:pt x="1" y="36"/>
                        <a:pt x="0" y="35"/>
                        <a:pt x="0" y="34"/>
                      </a:cubicBezTo>
                      <a:cubicBezTo>
                        <a:pt x="0" y="2"/>
                        <a:pt x="0" y="2"/>
                        <a:pt x="0" y="2"/>
                      </a:cubicBezTo>
                      <a:cubicBezTo>
                        <a:pt x="0" y="1"/>
                        <a:pt x="1" y="0"/>
                        <a:pt x="2" y="0"/>
                      </a:cubicBezTo>
                      <a:cubicBezTo>
                        <a:pt x="14" y="0"/>
                        <a:pt x="14" y="0"/>
                        <a:pt x="14" y="0"/>
                      </a:cubicBezTo>
                      <a:cubicBezTo>
                        <a:pt x="15" y="0"/>
                        <a:pt x="16" y="1"/>
                        <a:pt x="16" y="2"/>
                      </a:cubicBezTo>
                      <a:cubicBezTo>
                        <a:pt x="16" y="34"/>
                        <a:pt x="16" y="34"/>
                        <a:pt x="16" y="34"/>
                      </a:cubicBezTo>
                      <a:cubicBezTo>
                        <a:pt x="16" y="35"/>
                        <a:pt x="15" y="36"/>
                        <a:pt x="1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25"/>
                <p:cNvSpPr>
                  <a:spLocks/>
                </p:cNvSpPr>
                <p:nvPr/>
              </p:nvSpPr>
              <p:spPr bwMode="auto">
                <a:xfrm>
                  <a:off x="4862513" y="5918200"/>
                  <a:ext cx="61913" cy="249238"/>
                </a:xfrm>
                <a:custGeom>
                  <a:avLst/>
                  <a:gdLst>
                    <a:gd name="T0" fmla="*/ 14 w 16"/>
                    <a:gd name="T1" fmla="*/ 64 h 64"/>
                    <a:gd name="T2" fmla="*/ 12 w 16"/>
                    <a:gd name="T3" fmla="*/ 62 h 64"/>
                    <a:gd name="T4" fmla="*/ 12 w 16"/>
                    <a:gd name="T5" fmla="*/ 4 h 64"/>
                    <a:gd name="T6" fmla="*/ 4 w 16"/>
                    <a:gd name="T7" fmla="*/ 4 h 64"/>
                    <a:gd name="T8" fmla="*/ 4 w 16"/>
                    <a:gd name="T9" fmla="*/ 62 h 64"/>
                    <a:gd name="T10" fmla="*/ 2 w 16"/>
                    <a:gd name="T11" fmla="*/ 64 h 64"/>
                    <a:gd name="T12" fmla="*/ 0 w 16"/>
                    <a:gd name="T13" fmla="*/ 62 h 64"/>
                    <a:gd name="T14" fmla="*/ 0 w 16"/>
                    <a:gd name="T15" fmla="*/ 2 h 64"/>
                    <a:gd name="T16" fmla="*/ 2 w 16"/>
                    <a:gd name="T17" fmla="*/ 0 h 64"/>
                    <a:gd name="T18" fmla="*/ 14 w 16"/>
                    <a:gd name="T19" fmla="*/ 0 h 64"/>
                    <a:gd name="T20" fmla="*/ 16 w 16"/>
                    <a:gd name="T21" fmla="*/ 2 h 64"/>
                    <a:gd name="T22" fmla="*/ 16 w 16"/>
                    <a:gd name="T23" fmla="*/ 62 h 64"/>
                    <a:gd name="T24" fmla="*/ 14 w 1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64">
                      <a:moveTo>
                        <a:pt x="14" y="64"/>
                      </a:moveTo>
                      <a:cubicBezTo>
                        <a:pt x="13" y="64"/>
                        <a:pt x="12" y="63"/>
                        <a:pt x="12" y="62"/>
                      </a:cubicBezTo>
                      <a:cubicBezTo>
                        <a:pt x="12" y="4"/>
                        <a:pt x="12" y="4"/>
                        <a:pt x="12" y="4"/>
                      </a:cubicBezTo>
                      <a:cubicBezTo>
                        <a:pt x="4" y="4"/>
                        <a:pt x="4" y="4"/>
                        <a:pt x="4" y="4"/>
                      </a:cubicBezTo>
                      <a:cubicBezTo>
                        <a:pt x="4" y="62"/>
                        <a:pt x="4" y="62"/>
                        <a:pt x="4" y="62"/>
                      </a:cubicBezTo>
                      <a:cubicBezTo>
                        <a:pt x="4" y="63"/>
                        <a:pt x="3" y="64"/>
                        <a:pt x="2" y="64"/>
                      </a:cubicBezTo>
                      <a:cubicBezTo>
                        <a:pt x="1" y="64"/>
                        <a:pt x="0" y="63"/>
                        <a:pt x="0" y="62"/>
                      </a:cubicBezTo>
                      <a:cubicBezTo>
                        <a:pt x="0" y="2"/>
                        <a:pt x="0" y="2"/>
                        <a:pt x="0" y="2"/>
                      </a:cubicBezTo>
                      <a:cubicBezTo>
                        <a:pt x="0" y="1"/>
                        <a:pt x="1" y="0"/>
                        <a:pt x="2" y="0"/>
                      </a:cubicBezTo>
                      <a:cubicBezTo>
                        <a:pt x="14" y="0"/>
                        <a:pt x="14" y="0"/>
                        <a:pt x="14" y="0"/>
                      </a:cubicBezTo>
                      <a:cubicBezTo>
                        <a:pt x="15" y="0"/>
                        <a:pt x="16" y="1"/>
                        <a:pt x="16" y="2"/>
                      </a:cubicBezTo>
                      <a:cubicBezTo>
                        <a:pt x="16" y="62"/>
                        <a:pt x="16" y="62"/>
                        <a:pt x="16" y="62"/>
                      </a:cubicBezTo>
                      <a:cubicBezTo>
                        <a:pt x="16" y="63"/>
                        <a:pt x="15" y="64"/>
                        <a:pt x="1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26"/>
                <p:cNvSpPr>
                  <a:spLocks/>
                </p:cNvSpPr>
                <p:nvPr/>
              </p:nvSpPr>
              <p:spPr bwMode="auto">
                <a:xfrm>
                  <a:off x="4606925" y="5810250"/>
                  <a:ext cx="303213" cy="169863"/>
                </a:xfrm>
                <a:custGeom>
                  <a:avLst/>
                  <a:gdLst>
                    <a:gd name="T0" fmla="*/ 2 w 78"/>
                    <a:gd name="T1" fmla="*/ 44 h 44"/>
                    <a:gd name="T2" fmla="*/ 0 w 78"/>
                    <a:gd name="T3" fmla="*/ 43 h 44"/>
                    <a:gd name="T4" fmla="*/ 1 w 78"/>
                    <a:gd name="T5" fmla="*/ 40 h 44"/>
                    <a:gd name="T6" fmla="*/ 25 w 78"/>
                    <a:gd name="T7" fmla="*/ 20 h 44"/>
                    <a:gd name="T8" fmla="*/ 27 w 78"/>
                    <a:gd name="T9" fmla="*/ 20 h 44"/>
                    <a:gd name="T10" fmla="*/ 49 w 78"/>
                    <a:gd name="T11" fmla="*/ 28 h 44"/>
                    <a:gd name="T12" fmla="*/ 75 w 78"/>
                    <a:gd name="T13" fmla="*/ 1 h 44"/>
                    <a:gd name="T14" fmla="*/ 77 w 78"/>
                    <a:gd name="T15" fmla="*/ 1 h 44"/>
                    <a:gd name="T16" fmla="*/ 77 w 78"/>
                    <a:gd name="T17" fmla="*/ 3 h 44"/>
                    <a:gd name="T18" fmla="*/ 51 w 78"/>
                    <a:gd name="T19" fmla="*/ 31 h 44"/>
                    <a:gd name="T20" fmla="*/ 49 w 78"/>
                    <a:gd name="T21" fmla="*/ 32 h 44"/>
                    <a:gd name="T22" fmla="*/ 26 w 78"/>
                    <a:gd name="T23" fmla="*/ 24 h 44"/>
                    <a:gd name="T24" fmla="*/ 3 w 78"/>
                    <a:gd name="T25" fmla="*/ 44 h 44"/>
                    <a:gd name="T26" fmla="*/ 2 w 78"/>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4">
                      <a:moveTo>
                        <a:pt x="2" y="44"/>
                      </a:moveTo>
                      <a:cubicBezTo>
                        <a:pt x="1" y="44"/>
                        <a:pt x="1" y="44"/>
                        <a:pt x="0" y="43"/>
                      </a:cubicBezTo>
                      <a:cubicBezTo>
                        <a:pt x="0" y="42"/>
                        <a:pt x="0" y="41"/>
                        <a:pt x="1" y="40"/>
                      </a:cubicBezTo>
                      <a:cubicBezTo>
                        <a:pt x="25" y="20"/>
                        <a:pt x="25" y="20"/>
                        <a:pt x="25" y="20"/>
                      </a:cubicBezTo>
                      <a:cubicBezTo>
                        <a:pt x="25" y="20"/>
                        <a:pt x="26" y="20"/>
                        <a:pt x="27" y="20"/>
                      </a:cubicBezTo>
                      <a:cubicBezTo>
                        <a:pt x="49" y="28"/>
                        <a:pt x="49" y="28"/>
                        <a:pt x="49" y="28"/>
                      </a:cubicBezTo>
                      <a:cubicBezTo>
                        <a:pt x="75" y="1"/>
                        <a:pt x="75" y="1"/>
                        <a:pt x="75" y="1"/>
                      </a:cubicBezTo>
                      <a:cubicBezTo>
                        <a:pt x="75" y="0"/>
                        <a:pt x="77" y="0"/>
                        <a:pt x="77" y="1"/>
                      </a:cubicBezTo>
                      <a:cubicBezTo>
                        <a:pt x="78" y="1"/>
                        <a:pt x="78" y="3"/>
                        <a:pt x="77" y="3"/>
                      </a:cubicBezTo>
                      <a:cubicBezTo>
                        <a:pt x="51" y="31"/>
                        <a:pt x="51" y="31"/>
                        <a:pt x="51" y="31"/>
                      </a:cubicBezTo>
                      <a:cubicBezTo>
                        <a:pt x="51" y="32"/>
                        <a:pt x="50" y="32"/>
                        <a:pt x="49" y="32"/>
                      </a:cubicBezTo>
                      <a:cubicBezTo>
                        <a:pt x="26" y="24"/>
                        <a:pt x="26" y="24"/>
                        <a:pt x="26" y="24"/>
                      </a:cubicBezTo>
                      <a:cubicBezTo>
                        <a:pt x="3" y="44"/>
                        <a:pt x="3" y="44"/>
                        <a:pt x="3" y="44"/>
                      </a:cubicBezTo>
                      <a:cubicBezTo>
                        <a:pt x="3" y="44"/>
                        <a:pt x="2" y="44"/>
                        <a:pt x="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27"/>
                <p:cNvSpPr>
                  <a:spLocks/>
                </p:cNvSpPr>
                <p:nvPr/>
              </p:nvSpPr>
              <p:spPr bwMode="auto">
                <a:xfrm>
                  <a:off x="4832350" y="5810250"/>
                  <a:ext cx="77788" cy="77788"/>
                </a:xfrm>
                <a:custGeom>
                  <a:avLst/>
                  <a:gdLst>
                    <a:gd name="T0" fmla="*/ 18 w 20"/>
                    <a:gd name="T1" fmla="*/ 20 h 20"/>
                    <a:gd name="T2" fmla="*/ 16 w 20"/>
                    <a:gd name="T3" fmla="*/ 18 h 20"/>
                    <a:gd name="T4" fmla="*/ 16 w 20"/>
                    <a:gd name="T5" fmla="*/ 4 h 20"/>
                    <a:gd name="T6" fmla="*/ 2 w 20"/>
                    <a:gd name="T7" fmla="*/ 4 h 20"/>
                    <a:gd name="T8" fmla="*/ 0 w 20"/>
                    <a:gd name="T9" fmla="*/ 2 h 20"/>
                    <a:gd name="T10" fmla="*/ 2 w 20"/>
                    <a:gd name="T11" fmla="*/ 0 h 20"/>
                    <a:gd name="T12" fmla="*/ 18 w 20"/>
                    <a:gd name="T13" fmla="*/ 0 h 20"/>
                    <a:gd name="T14" fmla="*/ 20 w 20"/>
                    <a:gd name="T15" fmla="*/ 2 h 20"/>
                    <a:gd name="T16" fmla="*/ 20 w 20"/>
                    <a:gd name="T17" fmla="*/ 18 h 20"/>
                    <a:gd name="T18" fmla="*/ 18 w 20"/>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8" y="20"/>
                      </a:moveTo>
                      <a:cubicBezTo>
                        <a:pt x="17" y="20"/>
                        <a:pt x="16" y="19"/>
                        <a:pt x="16" y="18"/>
                      </a:cubicBezTo>
                      <a:cubicBezTo>
                        <a:pt x="16" y="4"/>
                        <a:pt x="16" y="4"/>
                        <a:pt x="16" y="4"/>
                      </a:cubicBezTo>
                      <a:cubicBezTo>
                        <a:pt x="2" y="4"/>
                        <a:pt x="2" y="4"/>
                        <a:pt x="2" y="4"/>
                      </a:cubicBezTo>
                      <a:cubicBezTo>
                        <a:pt x="1" y="4"/>
                        <a:pt x="0" y="3"/>
                        <a:pt x="0" y="2"/>
                      </a:cubicBezTo>
                      <a:cubicBezTo>
                        <a:pt x="0" y="1"/>
                        <a:pt x="1" y="0"/>
                        <a:pt x="2" y="0"/>
                      </a:cubicBezTo>
                      <a:cubicBezTo>
                        <a:pt x="18" y="0"/>
                        <a:pt x="18" y="0"/>
                        <a:pt x="18" y="0"/>
                      </a:cubicBezTo>
                      <a:cubicBezTo>
                        <a:pt x="19" y="0"/>
                        <a:pt x="20" y="1"/>
                        <a:pt x="20" y="2"/>
                      </a:cubicBezTo>
                      <a:cubicBezTo>
                        <a:pt x="20" y="18"/>
                        <a:pt x="20" y="18"/>
                        <a:pt x="20" y="18"/>
                      </a:cubicBezTo>
                      <a:cubicBezTo>
                        <a:pt x="20" y="19"/>
                        <a:pt x="19" y="20"/>
                        <a:pt x="1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4" name="Group 113"/>
              <p:cNvGrpSpPr>
                <a:grpSpLocks noChangeAspect="1"/>
              </p:cNvGrpSpPr>
              <p:nvPr/>
            </p:nvGrpSpPr>
            <p:grpSpPr>
              <a:xfrm>
                <a:off x="8182141" y="3595952"/>
                <a:ext cx="184388" cy="183600"/>
                <a:chOff x="6505575" y="5688013"/>
                <a:chExt cx="371475" cy="369887"/>
              </a:xfrm>
              <a:solidFill>
                <a:schemeClr val="bg1"/>
              </a:solidFill>
            </p:grpSpPr>
            <p:sp>
              <p:nvSpPr>
                <p:cNvPr id="115" name="Freeform 31"/>
                <p:cNvSpPr>
                  <a:spLocks noEditPoints="1"/>
                </p:cNvSpPr>
                <p:nvPr/>
              </p:nvSpPr>
              <p:spPr bwMode="auto">
                <a:xfrm>
                  <a:off x="6629400" y="5688013"/>
                  <a:ext cx="247650" cy="246062"/>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4 h 64"/>
                    <a:gd name="T12" fmla="*/ 4 w 64"/>
                    <a:gd name="T13" fmla="*/ 32 h 64"/>
                    <a:gd name="T14" fmla="*/ 32 w 64"/>
                    <a:gd name="T15" fmla="*/ 60 h 64"/>
                    <a:gd name="T16" fmla="*/ 60 w 64"/>
                    <a:gd name="T17" fmla="*/ 32 h 64"/>
                    <a:gd name="T18" fmla="*/ 32 w 64"/>
                    <a:gd name="T19"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4"/>
                      </a:moveTo>
                      <a:cubicBezTo>
                        <a:pt x="17" y="4"/>
                        <a:pt x="4" y="17"/>
                        <a:pt x="4" y="32"/>
                      </a:cubicBezTo>
                      <a:cubicBezTo>
                        <a:pt x="4" y="47"/>
                        <a:pt x="17" y="60"/>
                        <a:pt x="32" y="60"/>
                      </a:cubicBezTo>
                      <a:cubicBezTo>
                        <a:pt x="47" y="60"/>
                        <a:pt x="60" y="47"/>
                        <a:pt x="60" y="32"/>
                      </a:cubicBezTo>
                      <a:cubicBezTo>
                        <a:pt x="60" y="17"/>
                        <a:pt x="47" y="4"/>
                        <a:pt x="3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2"/>
                <p:cNvSpPr>
                  <a:spLocks/>
                </p:cNvSpPr>
                <p:nvPr/>
              </p:nvSpPr>
              <p:spPr bwMode="auto">
                <a:xfrm>
                  <a:off x="6737350" y="5849938"/>
                  <a:ext cx="15875" cy="3016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3"/>
                <p:cNvSpPr>
                  <a:spLocks/>
                </p:cNvSpPr>
                <p:nvPr/>
              </p:nvSpPr>
              <p:spPr bwMode="auto">
                <a:xfrm>
                  <a:off x="6737350" y="5741988"/>
                  <a:ext cx="15875" cy="3016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34"/>
                <p:cNvSpPr>
                  <a:spLocks/>
                </p:cNvSpPr>
                <p:nvPr/>
              </p:nvSpPr>
              <p:spPr bwMode="auto">
                <a:xfrm>
                  <a:off x="6715125" y="5757863"/>
                  <a:ext cx="61913" cy="107950"/>
                </a:xfrm>
                <a:custGeom>
                  <a:avLst/>
                  <a:gdLst>
                    <a:gd name="T0" fmla="*/ 8 w 16"/>
                    <a:gd name="T1" fmla="*/ 28 h 28"/>
                    <a:gd name="T2" fmla="*/ 0 w 16"/>
                    <a:gd name="T3" fmla="*/ 20 h 28"/>
                    <a:gd name="T4" fmla="*/ 2 w 16"/>
                    <a:gd name="T5" fmla="*/ 18 h 28"/>
                    <a:gd name="T6" fmla="*/ 4 w 16"/>
                    <a:gd name="T7" fmla="*/ 20 h 28"/>
                    <a:gd name="T8" fmla="*/ 8 w 16"/>
                    <a:gd name="T9" fmla="*/ 24 h 28"/>
                    <a:gd name="T10" fmla="*/ 12 w 16"/>
                    <a:gd name="T11" fmla="*/ 20 h 28"/>
                    <a:gd name="T12" fmla="*/ 8 w 16"/>
                    <a:gd name="T13" fmla="*/ 16 h 28"/>
                    <a:gd name="T14" fmla="*/ 0 w 16"/>
                    <a:gd name="T15" fmla="*/ 8 h 28"/>
                    <a:gd name="T16" fmla="*/ 8 w 16"/>
                    <a:gd name="T17" fmla="*/ 0 h 28"/>
                    <a:gd name="T18" fmla="*/ 16 w 16"/>
                    <a:gd name="T19" fmla="*/ 8 h 28"/>
                    <a:gd name="T20" fmla="*/ 14 w 16"/>
                    <a:gd name="T21" fmla="*/ 10 h 28"/>
                    <a:gd name="T22" fmla="*/ 12 w 16"/>
                    <a:gd name="T23" fmla="*/ 8 h 28"/>
                    <a:gd name="T24" fmla="*/ 8 w 16"/>
                    <a:gd name="T25" fmla="*/ 4 h 28"/>
                    <a:gd name="T26" fmla="*/ 4 w 16"/>
                    <a:gd name="T27" fmla="*/ 8 h 28"/>
                    <a:gd name="T28" fmla="*/ 8 w 16"/>
                    <a:gd name="T29" fmla="*/ 12 h 28"/>
                    <a:gd name="T30" fmla="*/ 16 w 16"/>
                    <a:gd name="T31" fmla="*/ 20 h 28"/>
                    <a:gd name="T32" fmla="*/ 8 w 1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8">
                      <a:moveTo>
                        <a:pt x="8" y="28"/>
                      </a:moveTo>
                      <a:cubicBezTo>
                        <a:pt x="4" y="28"/>
                        <a:pt x="0" y="24"/>
                        <a:pt x="0" y="20"/>
                      </a:cubicBezTo>
                      <a:cubicBezTo>
                        <a:pt x="0" y="19"/>
                        <a:pt x="1" y="18"/>
                        <a:pt x="2" y="18"/>
                      </a:cubicBezTo>
                      <a:cubicBezTo>
                        <a:pt x="3" y="18"/>
                        <a:pt x="4" y="19"/>
                        <a:pt x="4" y="20"/>
                      </a:cubicBezTo>
                      <a:cubicBezTo>
                        <a:pt x="4" y="22"/>
                        <a:pt x="6" y="24"/>
                        <a:pt x="8" y="24"/>
                      </a:cubicBezTo>
                      <a:cubicBezTo>
                        <a:pt x="10" y="24"/>
                        <a:pt x="12" y="22"/>
                        <a:pt x="12" y="20"/>
                      </a:cubicBezTo>
                      <a:cubicBezTo>
                        <a:pt x="12" y="18"/>
                        <a:pt x="10" y="16"/>
                        <a:pt x="8" y="16"/>
                      </a:cubicBezTo>
                      <a:cubicBezTo>
                        <a:pt x="4" y="16"/>
                        <a:pt x="0" y="12"/>
                        <a:pt x="0" y="8"/>
                      </a:cubicBezTo>
                      <a:cubicBezTo>
                        <a:pt x="0" y="4"/>
                        <a:pt x="4" y="0"/>
                        <a:pt x="8" y="0"/>
                      </a:cubicBezTo>
                      <a:cubicBezTo>
                        <a:pt x="12" y="0"/>
                        <a:pt x="16" y="4"/>
                        <a:pt x="16" y="8"/>
                      </a:cubicBezTo>
                      <a:cubicBezTo>
                        <a:pt x="16" y="9"/>
                        <a:pt x="15" y="10"/>
                        <a:pt x="14" y="10"/>
                      </a:cubicBezTo>
                      <a:cubicBezTo>
                        <a:pt x="13" y="10"/>
                        <a:pt x="12" y="9"/>
                        <a:pt x="12" y="8"/>
                      </a:cubicBezTo>
                      <a:cubicBezTo>
                        <a:pt x="12" y="6"/>
                        <a:pt x="10" y="4"/>
                        <a:pt x="8" y="4"/>
                      </a:cubicBezTo>
                      <a:cubicBezTo>
                        <a:pt x="6" y="4"/>
                        <a:pt x="4" y="6"/>
                        <a:pt x="4" y="8"/>
                      </a:cubicBezTo>
                      <a:cubicBezTo>
                        <a:pt x="4" y="10"/>
                        <a:pt x="6" y="12"/>
                        <a:pt x="8" y="12"/>
                      </a:cubicBezTo>
                      <a:cubicBezTo>
                        <a:pt x="12" y="12"/>
                        <a:pt x="16" y="16"/>
                        <a:pt x="16" y="20"/>
                      </a:cubicBezTo>
                      <a:cubicBezTo>
                        <a:pt x="16" y="24"/>
                        <a:pt x="12" y="28"/>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35"/>
                <p:cNvSpPr>
                  <a:spLocks/>
                </p:cNvSpPr>
                <p:nvPr/>
              </p:nvSpPr>
              <p:spPr bwMode="auto">
                <a:xfrm>
                  <a:off x="6613525" y="5973763"/>
                  <a:ext cx="15875" cy="3016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36"/>
                <p:cNvSpPr>
                  <a:spLocks/>
                </p:cNvSpPr>
                <p:nvPr/>
              </p:nvSpPr>
              <p:spPr bwMode="auto">
                <a:xfrm>
                  <a:off x="6613525" y="5865813"/>
                  <a:ext cx="15875" cy="30162"/>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37"/>
                <p:cNvSpPr>
                  <a:spLocks/>
                </p:cNvSpPr>
                <p:nvPr/>
              </p:nvSpPr>
              <p:spPr bwMode="auto">
                <a:xfrm>
                  <a:off x="6591300" y="5880100"/>
                  <a:ext cx="61913" cy="107950"/>
                </a:xfrm>
                <a:custGeom>
                  <a:avLst/>
                  <a:gdLst>
                    <a:gd name="T0" fmla="*/ 8 w 16"/>
                    <a:gd name="T1" fmla="*/ 28 h 28"/>
                    <a:gd name="T2" fmla="*/ 0 w 16"/>
                    <a:gd name="T3" fmla="*/ 20 h 28"/>
                    <a:gd name="T4" fmla="*/ 2 w 16"/>
                    <a:gd name="T5" fmla="*/ 18 h 28"/>
                    <a:gd name="T6" fmla="*/ 4 w 16"/>
                    <a:gd name="T7" fmla="*/ 20 h 28"/>
                    <a:gd name="T8" fmla="*/ 8 w 16"/>
                    <a:gd name="T9" fmla="*/ 24 h 28"/>
                    <a:gd name="T10" fmla="*/ 12 w 16"/>
                    <a:gd name="T11" fmla="*/ 20 h 28"/>
                    <a:gd name="T12" fmla="*/ 8 w 16"/>
                    <a:gd name="T13" fmla="*/ 16 h 28"/>
                    <a:gd name="T14" fmla="*/ 0 w 16"/>
                    <a:gd name="T15" fmla="*/ 8 h 28"/>
                    <a:gd name="T16" fmla="*/ 8 w 16"/>
                    <a:gd name="T17" fmla="*/ 0 h 28"/>
                    <a:gd name="T18" fmla="*/ 16 w 16"/>
                    <a:gd name="T19" fmla="*/ 8 h 28"/>
                    <a:gd name="T20" fmla="*/ 14 w 16"/>
                    <a:gd name="T21" fmla="*/ 10 h 28"/>
                    <a:gd name="T22" fmla="*/ 12 w 16"/>
                    <a:gd name="T23" fmla="*/ 8 h 28"/>
                    <a:gd name="T24" fmla="*/ 8 w 16"/>
                    <a:gd name="T25" fmla="*/ 4 h 28"/>
                    <a:gd name="T26" fmla="*/ 4 w 16"/>
                    <a:gd name="T27" fmla="*/ 8 h 28"/>
                    <a:gd name="T28" fmla="*/ 8 w 16"/>
                    <a:gd name="T29" fmla="*/ 12 h 28"/>
                    <a:gd name="T30" fmla="*/ 16 w 16"/>
                    <a:gd name="T31" fmla="*/ 20 h 28"/>
                    <a:gd name="T32" fmla="*/ 8 w 16"/>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8">
                      <a:moveTo>
                        <a:pt x="8" y="28"/>
                      </a:moveTo>
                      <a:cubicBezTo>
                        <a:pt x="4" y="28"/>
                        <a:pt x="0" y="24"/>
                        <a:pt x="0" y="20"/>
                      </a:cubicBezTo>
                      <a:cubicBezTo>
                        <a:pt x="0" y="19"/>
                        <a:pt x="1" y="18"/>
                        <a:pt x="2" y="18"/>
                      </a:cubicBezTo>
                      <a:cubicBezTo>
                        <a:pt x="3" y="18"/>
                        <a:pt x="4" y="19"/>
                        <a:pt x="4" y="20"/>
                      </a:cubicBezTo>
                      <a:cubicBezTo>
                        <a:pt x="4" y="22"/>
                        <a:pt x="6" y="24"/>
                        <a:pt x="8" y="24"/>
                      </a:cubicBezTo>
                      <a:cubicBezTo>
                        <a:pt x="10" y="24"/>
                        <a:pt x="12" y="22"/>
                        <a:pt x="12" y="20"/>
                      </a:cubicBezTo>
                      <a:cubicBezTo>
                        <a:pt x="12" y="18"/>
                        <a:pt x="10" y="16"/>
                        <a:pt x="8" y="16"/>
                      </a:cubicBezTo>
                      <a:cubicBezTo>
                        <a:pt x="4" y="16"/>
                        <a:pt x="0" y="12"/>
                        <a:pt x="0" y="8"/>
                      </a:cubicBezTo>
                      <a:cubicBezTo>
                        <a:pt x="0" y="4"/>
                        <a:pt x="4" y="0"/>
                        <a:pt x="8" y="0"/>
                      </a:cubicBezTo>
                      <a:cubicBezTo>
                        <a:pt x="12" y="0"/>
                        <a:pt x="16" y="4"/>
                        <a:pt x="16" y="8"/>
                      </a:cubicBezTo>
                      <a:cubicBezTo>
                        <a:pt x="16" y="9"/>
                        <a:pt x="15" y="10"/>
                        <a:pt x="14" y="10"/>
                      </a:cubicBezTo>
                      <a:cubicBezTo>
                        <a:pt x="13" y="10"/>
                        <a:pt x="12" y="9"/>
                        <a:pt x="12" y="8"/>
                      </a:cubicBezTo>
                      <a:cubicBezTo>
                        <a:pt x="12" y="6"/>
                        <a:pt x="10" y="4"/>
                        <a:pt x="8" y="4"/>
                      </a:cubicBezTo>
                      <a:cubicBezTo>
                        <a:pt x="6" y="4"/>
                        <a:pt x="4" y="6"/>
                        <a:pt x="4" y="8"/>
                      </a:cubicBezTo>
                      <a:cubicBezTo>
                        <a:pt x="4" y="10"/>
                        <a:pt x="6" y="12"/>
                        <a:pt x="8" y="12"/>
                      </a:cubicBezTo>
                      <a:cubicBezTo>
                        <a:pt x="12" y="12"/>
                        <a:pt x="16" y="16"/>
                        <a:pt x="16" y="20"/>
                      </a:cubicBezTo>
                      <a:cubicBezTo>
                        <a:pt x="16" y="24"/>
                        <a:pt x="12" y="28"/>
                        <a:pt x="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8"/>
                <p:cNvSpPr>
                  <a:spLocks/>
                </p:cNvSpPr>
                <p:nvPr/>
              </p:nvSpPr>
              <p:spPr bwMode="auto">
                <a:xfrm>
                  <a:off x="6505575" y="5811838"/>
                  <a:ext cx="247650" cy="246062"/>
                </a:xfrm>
                <a:custGeom>
                  <a:avLst/>
                  <a:gdLst>
                    <a:gd name="T0" fmla="*/ 32 w 64"/>
                    <a:gd name="T1" fmla="*/ 64 h 64"/>
                    <a:gd name="T2" fmla="*/ 0 w 64"/>
                    <a:gd name="T3" fmla="*/ 32 h 64"/>
                    <a:gd name="T4" fmla="*/ 10 w 64"/>
                    <a:gd name="T5" fmla="*/ 9 h 64"/>
                    <a:gd name="T6" fmla="*/ 34 w 64"/>
                    <a:gd name="T7" fmla="*/ 0 h 64"/>
                    <a:gd name="T8" fmla="*/ 36 w 64"/>
                    <a:gd name="T9" fmla="*/ 2 h 64"/>
                    <a:gd name="T10" fmla="*/ 34 w 64"/>
                    <a:gd name="T11" fmla="*/ 4 h 64"/>
                    <a:gd name="T12" fmla="*/ 13 w 64"/>
                    <a:gd name="T13" fmla="*/ 12 h 64"/>
                    <a:gd name="T14" fmla="*/ 4 w 64"/>
                    <a:gd name="T15" fmla="*/ 32 h 64"/>
                    <a:gd name="T16" fmla="*/ 32 w 64"/>
                    <a:gd name="T17" fmla="*/ 60 h 64"/>
                    <a:gd name="T18" fmla="*/ 52 w 64"/>
                    <a:gd name="T19" fmla="*/ 51 h 64"/>
                    <a:gd name="T20" fmla="*/ 60 w 64"/>
                    <a:gd name="T21" fmla="*/ 30 h 64"/>
                    <a:gd name="T22" fmla="*/ 62 w 64"/>
                    <a:gd name="T23" fmla="*/ 28 h 64"/>
                    <a:gd name="T24" fmla="*/ 64 w 64"/>
                    <a:gd name="T25" fmla="*/ 30 h 64"/>
                    <a:gd name="T26" fmla="*/ 55 w 64"/>
                    <a:gd name="T27" fmla="*/ 54 h 64"/>
                    <a:gd name="T28" fmla="*/ 32 w 64"/>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64">
                      <a:moveTo>
                        <a:pt x="32" y="64"/>
                      </a:moveTo>
                      <a:cubicBezTo>
                        <a:pt x="14" y="64"/>
                        <a:pt x="0" y="50"/>
                        <a:pt x="0" y="32"/>
                      </a:cubicBezTo>
                      <a:cubicBezTo>
                        <a:pt x="0" y="23"/>
                        <a:pt x="4" y="15"/>
                        <a:pt x="10" y="9"/>
                      </a:cubicBezTo>
                      <a:cubicBezTo>
                        <a:pt x="17" y="3"/>
                        <a:pt x="25" y="0"/>
                        <a:pt x="34" y="0"/>
                      </a:cubicBezTo>
                      <a:cubicBezTo>
                        <a:pt x="35" y="0"/>
                        <a:pt x="36" y="1"/>
                        <a:pt x="36" y="2"/>
                      </a:cubicBezTo>
                      <a:cubicBezTo>
                        <a:pt x="36" y="3"/>
                        <a:pt x="35" y="4"/>
                        <a:pt x="34" y="4"/>
                      </a:cubicBezTo>
                      <a:cubicBezTo>
                        <a:pt x="26" y="4"/>
                        <a:pt x="19" y="6"/>
                        <a:pt x="13" y="12"/>
                      </a:cubicBezTo>
                      <a:cubicBezTo>
                        <a:pt x="7" y="17"/>
                        <a:pt x="4" y="24"/>
                        <a:pt x="4" y="32"/>
                      </a:cubicBezTo>
                      <a:cubicBezTo>
                        <a:pt x="4" y="47"/>
                        <a:pt x="17" y="60"/>
                        <a:pt x="32" y="60"/>
                      </a:cubicBezTo>
                      <a:cubicBezTo>
                        <a:pt x="40" y="60"/>
                        <a:pt x="47" y="57"/>
                        <a:pt x="52" y="51"/>
                      </a:cubicBezTo>
                      <a:cubicBezTo>
                        <a:pt x="58" y="45"/>
                        <a:pt x="60" y="38"/>
                        <a:pt x="60" y="30"/>
                      </a:cubicBezTo>
                      <a:cubicBezTo>
                        <a:pt x="60" y="29"/>
                        <a:pt x="61" y="28"/>
                        <a:pt x="62" y="28"/>
                      </a:cubicBezTo>
                      <a:cubicBezTo>
                        <a:pt x="63" y="28"/>
                        <a:pt x="64" y="29"/>
                        <a:pt x="64" y="30"/>
                      </a:cubicBezTo>
                      <a:cubicBezTo>
                        <a:pt x="64" y="39"/>
                        <a:pt x="61" y="47"/>
                        <a:pt x="55" y="54"/>
                      </a:cubicBezTo>
                      <a:cubicBezTo>
                        <a:pt x="49" y="60"/>
                        <a:pt x="41" y="64"/>
                        <a:pt x="32"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41" name="Group 140"/>
            <p:cNvGrpSpPr/>
            <p:nvPr/>
          </p:nvGrpSpPr>
          <p:grpSpPr>
            <a:xfrm>
              <a:off x="378108" y="5838359"/>
              <a:ext cx="8378543" cy="676952"/>
              <a:chOff x="378108" y="5838359"/>
              <a:chExt cx="8378543" cy="676952"/>
            </a:xfrm>
          </p:grpSpPr>
          <p:grpSp>
            <p:nvGrpSpPr>
              <p:cNvPr id="142" name="Group 141"/>
              <p:cNvGrpSpPr/>
              <p:nvPr/>
            </p:nvGrpSpPr>
            <p:grpSpPr>
              <a:xfrm>
                <a:off x="1046253" y="6012385"/>
                <a:ext cx="7042253" cy="502926"/>
                <a:chOff x="1324276" y="5837125"/>
                <a:chExt cx="7042253" cy="502926"/>
              </a:xfrm>
            </p:grpSpPr>
            <p:sp>
              <p:nvSpPr>
                <p:cNvPr id="144" name="TextBox 143"/>
                <p:cNvSpPr txBox="1"/>
                <p:nvPr/>
              </p:nvSpPr>
              <p:spPr>
                <a:xfrm>
                  <a:off x="2542219" y="5867159"/>
                  <a:ext cx="5824310" cy="438157"/>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 ever since the 1500s, when an unknown printer took a galley of type and scrambled it to make a type specimen book. </a:t>
                  </a:r>
                </a:p>
              </p:txBody>
            </p:sp>
            <p:grpSp>
              <p:nvGrpSpPr>
                <p:cNvPr id="145" name="Group 144"/>
                <p:cNvGrpSpPr/>
                <p:nvPr/>
              </p:nvGrpSpPr>
              <p:grpSpPr>
                <a:xfrm>
                  <a:off x="1324276" y="5837125"/>
                  <a:ext cx="1005964" cy="502926"/>
                  <a:chOff x="1030067" y="5837125"/>
                  <a:chExt cx="1005964" cy="502926"/>
                </a:xfrm>
              </p:grpSpPr>
              <p:grpSp>
                <p:nvGrpSpPr>
                  <p:cNvPr id="146" name="Group 145"/>
                  <p:cNvGrpSpPr/>
                  <p:nvPr/>
                </p:nvGrpSpPr>
                <p:grpSpPr>
                  <a:xfrm>
                    <a:off x="1346836" y="5837125"/>
                    <a:ext cx="372427" cy="146052"/>
                    <a:chOff x="1094423" y="5837125"/>
                    <a:chExt cx="372427" cy="146052"/>
                  </a:xfrm>
                </p:grpSpPr>
                <p:grpSp>
                  <p:nvGrpSpPr>
                    <p:cNvPr id="148" name="Group 147"/>
                    <p:cNvGrpSpPr/>
                    <p:nvPr/>
                  </p:nvGrpSpPr>
                  <p:grpSpPr>
                    <a:xfrm flipV="1">
                      <a:off x="1094423" y="5849531"/>
                      <a:ext cx="156454" cy="129076"/>
                      <a:chOff x="1094423" y="5849531"/>
                      <a:chExt cx="156454" cy="129076"/>
                    </a:xfrm>
                    <a:solidFill>
                      <a:schemeClr val="tx1">
                        <a:lumMod val="65000"/>
                        <a:lumOff val="35000"/>
                      </a:schemeClr>
                    </a:solidFill>
                  </p:grpSpPr>
                  <p:sp>
                    <p:nvSpPr>
                      <p:cNvPr id="150" name="Freeform 38"/>
                      <p:cNvSpPr>
                        <a:spLocks/>
                      </p:cNvSpPr>
                      <p:nvPr/>
                    </p:nvSpPr>
                    <p:spPr bwMode="auto">
                      <a:xfrm flipV="1">
                        <a:off x="1094423" y="5895327"/>
                        <a:ext cx="156454" cy="83280"/>
                      </a:xfrm>
                      <a:custGeom>
                        <a:avLst/>
                        <a:gdLst>
                          <a:gd name="T0" fmla="*/ 0 w 351"/>
                          <a:gd name="T1" fmla="*/ 176 h 187"/>
                          <a:gd name="T2" fmla="*/ 11 w 351"/>
                          <a:gd name="T3" fmla="*/ 187 h 187"/>
                          <a:gd name="T4" fmla="*/ 340 w 351"/>
                          <a:gd name="T5" fmla="*/ 187 h 187"/>
                          <a:gd name="T6" fmla="*/ 351 w 351"/>
                          <a:gd name="T7" fmla="*/ 176 h 187"/>
                          <a:gd name="T8" fmla="*/ 351 w 351"/>
                          <a:gd name="T9" fmla="*/ 103 h 187"/>
                          <a:gd name="T10" fmla="*/ 341 w 351"/>
                          <a:gd name="T11" fmla="*/ 87 h 187"/>
                          <a:gd name="T12" fmla="*/ 186 w 351"/>
                          <a:gd name="T13" fmla="*/ 3 h 187"/>
                          <a:gd name="T14" fmla="*/ 166 w 351"/>
                          <a:gd name="T15" fmla="*/ 3 h 187"/>
                          <a:gd name="T16" fmla="*/ 10 w 351"/>
                          <a:gd name="T17" fmla="*/ 87 h 187"/>
                          <a:gd name="T18" fmla="*/ 0 w 351"/>
                          <a:gd name="T19" fmla="*/ 104 h 187"/>
                          <a:gd name="T20" fmla="*/ 0 w 351"/>
                          <a:gd name="T21" fmla="*/ 17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187">
                            <a:moveTo>
                              <a:pt x="0" y="176"/>
                            </a:moveTo>
                            <a:cubicBezTo>
                              <a:pt x="0" y="182"/>
                              <a:pt x="5" y="187"/>
                              <a:pt x="11" y="187"/>
                            </a:cubicBezTo>
                            <a:cubicBezTo>
                              <a:pt x="340" y="187"/>
                              <a:pt x="340" y="187"/>
                              <a:pt x="340" y="187"/>
                            </a:cubicBezTo>
                            <a:cubicBezTo>
                              <a:pt x="346" y="187"/>
                              <a:pt x="351" y="182"/>
                              <a:pt x="351" y="176"/>
                            </a:cubicBezTo>
                            <a:cubicBezTo>
                              <a:pt x="351" y="103"/>
                              <a:pt x="351" y="103"/>
                              <a:pt x="351" y="103"/>
                            </a:cubicBezTo>
                            <a:cubicBezTo>
                              <a:pt x="351" y="97"/>
                              <a:pt x="347" y="90"/>
                              <a:pt x="341" y="87"/>
                            </a:cubicBezTo>
                            <a:cubicBezTo>
                              <a:pt x="186" y="3"/>
                              <a:pt x="186" y="3"/>
                              <a:pt x="186" y="3"/>
                            </a:cubicBezTo>
                            <a:cubicBezTo>
                              <a:pt x="180" y="0"/>
                              <a:pt x="171" y="0"/>
                              <a:pt x="166" y="3"/>
                            </a:cubicBezTo>
                            <a:cubicBezTo>
                              <a:pt x="10" y="87"/>
                              <a:pt x="10" y="87"/>
                              <a:pt x="10" y="87"/>
                            </a:cubicBezTo>
                            <a:cubicBezTo>
                              <a:pt x="5" y="90"/>
                              <a:pt x="0" y="98"/>
                              <a:pt x="0" y="104"/>
                            </a:cubicBezTo>
                            <a:lnTo>
                              <a:pt x="0" y="176"/>
                            </a:lnTo>
                            <a:close/>
                          </a:path>
                        </a:pathLst>
                      </a:cu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38"/>
                      <p:cNvSpPr>
                        <a:spLocks/>
                      </p:cNvSpPr>
                      <p:nvPr/>
                    </p:nvSpPr>
                    <p:spPr bwMode="auto">
                      <a:xfrm flipV="1">
                        <a:off x="1094423" y="5849531"/>
                        <a:ext cx="156454" cy="32107"/>
                      </a:xfrm>
                      <a:prstGeom prst="roundRect">
                        <a:avLst/>
                      </a:pr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9" name="TextBox 148"/>
                    <p:cNvSpPr txBox="1"/>
                    <p:nvPr/>
                  </p:nvSpPr>
                  <p:spPr>
                    <a:xfrm>
                      <a:off x="1294448" y="5837125"/>
                      <a:ext cx="172402" cy="146052"/>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B3939"/>
                          </a:solidFill>
                          <a:effectLst/>
                          <a:uLnTx/>
                          <a:uFillTx/>
                          <a:ea typeface="+mn-ea"/>
                          <a:cs typeface="+mn-cs"/>
                        </a:rPr>
                        <a:t>UP</a:t>
                      </a:r>
                    </a:p>
                  </p:txBody>
                </p:sp>
              </p:grpSp>
              <p:sp>
                <p:nvSpPr>
                  <p:cNvPr id="147" name="TextBox 146"/>
                  <p:cNvSpPr txBox="1"/>
                  <p:nvPr/>
                </p:nvSpPr>
                <p:spPr>
                  <a:xfrm>
                    <a:off x="1030067" y="5989525"/>
                    <a:ext cx="1005964" cy="350526"/>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3939"/>
                        </a:solidFill>
                        <a:effectLst/>
                        <a:uLnTx/>
                        <a:uFillTx/>
                        <a:ea typeface="+mn-ea"/>
                        <a:cs typeface="+mn-cs"/>
                      </a:rPr>
                      <a:t>14.44 %</a:t>
                    </a:r>
                  </a:p>
                </p:txBody>
              </p:sp>
            </p:grpSp>
          </p:grpSp>
          <p:cxnSp>
            <p:nvCxnSpPr>
              <p:cNvPr id="143" name="Straight Connector 142"/>
              <p:cNvCxnSpPr/>
              <p:nvPr/>
            </p:nvCxnSpPr>
            <p:spPr>
              <a:xfrm>
                <a:off x="378108" y="5838359"/>
                <a:ext cx="837854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sp>
        <p:nvSpPr>
          <p:cNvPr id="73" name="TextBox 72"/>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61240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PowerPoint Presentation</a:t>
            </a:r>
          </a:p>
        </p:txBody>
      </p:sp>
      <p:sp>
        <p:nvSpPr>
          <p:cNvPr id="4" name="Slide Number Placeholder 3"/>
          <p:cNvSpPr>
            <a:spLocks noGrp="1"/>
          </p:cNvSpPr>
          <p:nvPr>
            <p:ph type="sldNum" sz="quarter" idx="12"/>
          </p:nvPr>
        </p:nvSpPr>
        <p:spPr/>
        <p:txBody>
          <a:bodyPr/>
          <a:lstStyle/>
          <a:p>
            <a:fld id="{03206E70-9524-410D-AE9B-78D656EAA14D}" type="slidenum">
              <a:rPr lang="en-US" smtClean="0"/>
              <a:pPr/>
              <a:t>12</a:t>
            </a:fld>
            <a:endParaRPr lang="en-US"/>
          </a:p>
        </p:txBody>
      </p:sp>
      <p:sp>
        <p:nvSpPr>
          <p:cNvPr id="80" name="Rectangle 79"/>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2" name="Table 71"/>
          <p:cNvGraphicFramePr>
            <a:graphicFrameLocks noGrp="1"/>
          </p:cNvGraphicFramePr>
          <p:nvPr>
            <p:extLst>
              <p:ext uri="{D42A27DB-BD31-4B8C-83A1-F6EECF244321}">
                <p14:modId xmlns:p14="http://schemas.microsoft.com/office/powerpoint/2010/main" val="1207827013"/>
              </p:ext>
            </p:extLst>
          </p:nvPr>
        </p:nvGraphicFramePr>
        <p:xfrm>
          <a:off x="2232865" y="4270387"/>
          <a:ext cx="8264592" cy="1929216"/>
        </p:xfrm>
        <a:graphic>
          <a:graphicData uri="http://schemas.openxmlformats.org/drawingml/2006/table">
            <a:tbl>
              <a:tblPr firstRow="1" bandRow="1">
                <a:tableStyleId>{5C22544A-7EE6-4342-B048-85BDC9FD1C3A}</a:tableStyleId>
              </a:tblPr>
              <a:tblGrid>
                <a:gridCol w="1377432">
                  <a:extLst>
                    <a:ext uri="{9D8B030D-6E8A-4147-A177-3AD203B41FA5}">
                      <a16:colId xmlns:a16="http://schemas.microsoft.com/office/drawing/2014/main" val="20000"/>
                    </a:ext>
                  </a:extLst>
                </a:gridCol>
                <a:gridCol w="1377432">
                  <a:extLst>
                    <a:ext uri="{9D8B030D-6E8A-4147-A177-3AD203B41FA5}">
                      <a16:colId xmlns:a16="http://schemas.microsoft.com/office/drawing/2014/main" val="20001"/>
                    </a:ext>
                  </a:extLst>
                </a:gridCol>
                <a:gridCol w="1377432">
                  <a:extLst>
                    <a:ext uri="{9D8B030D-6E8A-4147-A177-3AD203B41FA5}">
                      <a16:colId xmlns:a16="http://schemas.microsoft.com/office/drawing/2014/main" val="20002"/>
                    </a:ext>
                  </a:extLst>
                </a:gridCol>
                <a:gridCol w="1377432">
                  <a:extLst>
                    <a:ext uri="{9D8B030D-6E8A-4147-A177-3AD203B41FA5}">
                      <a16:colId xmlns:a16="http://schemas.microsoft.com/office/drawing/2014/main" val="20003"/>
                    </a:ext>
                  </a:extLst>
                </a:gridCol>
                <a:gridCol w="1377432">
                  <a:extLst>
                    <a:ext uri="{9D8B030D-6E8A-4147-A177-3AD203B41FA5}">
                      <a16:colId xmlns:a16="http://schemas.microsoft.com/office/drawing/2014/main" val="20004"/>
                    </a:ext>
                  </a:extLst>
                </a:gridCol>
                <a:gridCol w="1377432">
                  <a:extLst>
                    <a:ext uri="{9D8B030D-6E8A-4147-A177-3AD203B41FA5}">
                      <a16:colId xmlns:a16="http://schemas.microsoft.com/office/drawing/2014/main" val="20005"/>
                    </a:ext>
                  </a:extLst>
                </a:gridCol>
              </a:tblGrid>
              <a:tr h="252000">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l"/>
                      <a:r>
                        <a:rPr lang="en-US" sz="1200" dirty="0">
                          <a:solidFill>
                            <a:schemeClr val="tx1"/>
                          </a:solidFill>
                        </a:rPr>
                        <a:t>LOREM IPSUM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13724">
                <a:tc>
                  <a:txBody>
                    <a:bodyPr/>
                    <a:lstStyle/>
                    <a:p>
                      <a:pPr algn="l"/>
                      <a:r>
                        <a:rPr lang="en-US" sz="1000" dirty="0">
                          <a:solidFill>
                            <a:schemeClr val="tx1"/>
                          </a:solidFill>
                        </a:rPr>
                        <a:t>Lorem </a:t>
                      </a:r>
                      <a:r>
                        <a:rPr lang="en-US" sz="1000" dirty="0" err="1">
                          <a:solidFill>
                            <a:schemeClr val="tx1"/>
                          </a:solidFill>
                        </a:rPr>
                        <a:t>Ipsum</a:t>
                      </a:r>
                      <a:r>
                        <a:rPr lang="en-US" sz="1000" dirty="0">
                          <a:solidFill>
                            <a:schemeClr val="tx1"/>
                          </a:solidFill>
                        </a:rPr>
                        <a:t> </a:t>
                      </a:r>
                    </a:p>
                  </a:txBody>
                  <a:tcPr marL="21600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20%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en-US" sz="1000" dirty="0">
                          <a:solidFill>
                            <a:schemeClr val="tx1"/>
                          </a:solidFill>
                        </a:rPr>
                        <a:t>80%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13724">
                <a:tc>
                  <a:txBody>
                    <a:bodyPr/>
                    <a:lstStyle/>
                    <a:p>
                      <a:pPr algn="l"/>
                      <a:r>
                        <a:rPr lang="en-US" sz="1000" dirty="0">
                          <a:solidFill>
                            <a:schemeClr val="tx1"/>
                          </a:solidFill>
                        </a:rPr>
                        <a:t>Lorem </a:t>
                      </a:r>
                      <a:r>
                        <a:rPr lang="en-US" sz="1000" dirty="0" err="1">
                          <a:solidFill>
                            <a:schemeClr val="tx1"/>
                          </a:solidFill>
                        </a:rPr>
                        <a:t>Ipsum</a:t>
                      </a:r>
                      <a:r>
                        <a:rPr lang="en-US" sz="1000" dirty="0">
                          <a:solidFill>
                            <a:schemeClr val="tx1"/>
                          </a:solidFill>
                        </a:rPr>
                        <a:t> </a:t>
                      </a:r>
                    </a:p>
                  </a:txBody>
                  <a:tcPr marL="21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sz="1000" dirty="0">
                          <a:solidFill>
                            <a:schemeClr val="tx1"/>
                          </a:solidFill>
                        </a:rPr>
                        <a:t>60%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3724">
                <a:tc>
                  <a:txBody>
                    <a:bodyPr/>
                    <a:lstStyle/>
                    <a:p>
                      <a:pPr algn="l"/>
                      <a:r>
                        <a:rPr lang="en-US" sz="1000" dirty="0">
                          <a:solidFill>
                            <a:schemeClr val="tx1"/>
                          </a:solidFill>
                        </a:rPr>
                        <a:t>Lorem </a:t>
                      </a:r>
                      <a:r>
                        <a:rPr lang="en-US" sz="1000" dirty="0" err="1">
                          <a:solidFill>
                            <a:schemeClr val="tx1"/>
                          </a:solidFill>
                        </a:rPr>
                        <a:t>Ipsum</a:t>
                      </a:r>
                      <a:r>
                        <a:rPr lang="en-US" sz="1000" dirty="0">
                          <a:solidFill>
                            <a:schemeClr val="tx1"/>
                          </a:solidFill>
                        </a:rPr>
                        <a:t> </a:t>
                      </a:r>
                    </a:p>
                  </a:txBody>
                  <a:tcPr marL="21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45%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r"/>
                      <a:r>
                        <a:rPr lang="en-US" sz="1000" dirty="0">
                          <a:solidFill>
                            <a:schemeClr val="tx1"/>
                          </a:solidFill>
                        </a:rPr>
                        <a:t>40%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p>
                      <a:pPr algn="l"/>
                      <a:endParaRPr lang="en-US" sz="10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13724">
                <a:tc>
                  <a:txBody>
                    <a:bodyPr/>
                    <a:lstStyle/>
                    <a:p>
                      <a:pPr algn="l"/>
                      <a:r>
                        <a:rPr lang="en-US" sz="1000" dirty="0">
                          <a:solidFill>
                            <a:schemeClr val="tx1"/>
                          </a:solidFill>
                        </a:rPr>
                        <a:t>Lorem </a:t>
                      </a:r>
                      <a:r>
                        <a:rPr lang="en-US" sz="1000" dirty="0" err="1">
                          <a:solidFill>
                            <a:schemeClr val="tx1"/>
                          </a:solidFill>
                        </a:rPr>
                        <a:t>Ipsum</a:t>
                      </a:r>
                      <a:r>
                        <a:rPr lang="en-US" sz="1000" dirty="0">
                          <a:solidFill>
                            <a:schemeClr val="tx1"/>
                          </a:solidFill>
                        </a:rPr>
                        <a:t> </a:t>
                      </a:r>
                    </a:p>
                  </a:txBody>
                  <a:tcPr marL="2160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sz="1000" dirty="0">
                          <a:solidFill>
                            <a:schemeClr val="tx1"/>
                          </a:solidFill>
                        </a:rPr>
                        <a:t>70%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r>
                        <a:rPr lang="en-US" sz="1000" dirty="0">
                          <a:solidFill>
                            <a:schemeClr val="tx1"/>
                          </a:solidFill>
                        </a:rPr>
                        <a:t>simply dummy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157" name="Chart 156"/>
          <p:cNvGraphicFramePr/>
          <p:nvPr>
            <p:extLst>
              <p:ext uri="{D42A27DB-BD31-4B8C-83A1-F6EECF244321}">
                <p14:modId xmlns:p14="http://schemas.microsoft.com/office/powerpoint/2010/main" val="1340445979"/>
              </p:ext>
            </p:extLst>
          </p:nvPr>
        </p:nvGraphicFramePr>
        <p:xfrm>
          <a:off x="1702808" y="1090484"/>
          <a:ext cx="4580015" cy="3053343"/>
        </p:xfrm>
        <a:graphic>
          <a:graphicData uri="http://schemas.openxmlformats.org/drawingml/2006/chart">
            <c:chart xmlns:c="http://schemas.openxmlformats.org/drawingml/2006/chart" xmlns:r="http://schemas.openxmlformats.org/officeDocument/2006/relationships" r:id="rId2"/>
          </a:graphicData>
        </a:graphic>
      </p:graphicFrame>
      <p:sp>
        <p:nvSpPr>
          <p:cNvPr id="159" name="Oval 158"/>
          <p:cNvSpPr/>
          <p:nvPr/>
        </p:nvSpPr>
        <p:spPr>
          <a:xfrm>
            <a:off x="2676889" y="1698269"/>
            <a:ext cx="1895253" cy="1895253"/>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3239167" y="2571502"/>
            <a:ext cx="770697"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LOREM IPSUM</a:t>
            </a:r>
          </a:p>
        </p:txBody>
      </p:sp>
      <p:grpSp>
        <p:nvGrpSpPr>
          <p:cNvPr id="164" name="Group 163"/>
          <p:cNvGrpSpPr>
            <a:grpSpLocks noChangeAspect="1"/>
          </p:cNvGrpSpPr>
          <p:nvPr/>
        </p:nvGrpSpPr>
        <p:grpSpPr>
          <a:xfrm>
            <a:off x="3442061" y="2117361"/>
            <a:ext cx="364908" cy="416528"/>
            <a:chOff x="6089650" y="1606550"/>
            <a:chExt cx="325438" cy="371476"/>
          </a:xfrm>
          <a:solidFill>
            <a:schemeClr val="accent4"/>
          </a:solidFill>
        </p:grpSpPr>
        <p:sp>
          <p:nvSpPr>
            <p:cNvPr id="165" name="Freeform 6"/>
            <p:cNvSpPr>
              <a:spLocks noEditPoints="1"/>
            </p:cNvSpPr>
            <p:nvPr/>
          </p:nvSpPr>
          <p:spPr bwMode="auto">
            <a:xfrm>
              <a:off x="6135688" y="1652588"/>
              <a:ext cx="231775" cy="233363"/>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4 h 60"/>
                <a:gd name="T12" fmla="*/ 4 w 60"/>
                <a:gd name="T13" fmla="*/ 30 h 60"/>
                <a:gd name="T14" fmla="*/ 30 w 60"/>
                <a:gd name="T15" fmla="*/ 56 h 60"/>
                <a:gd name="T16" fmla="*/ 56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4"/>
                  </a:moveTo>
                  <a:cubicBezTo>
                    <a:pt x="16" y="4"/>
                    <a:pt x="4" y="16"/>
                    <a:pt x="4" y="30"/>
                  </a:cubicBezTo>
                  <a:cubicBezTo>
                    <a:pt x="4" y="44"/>
                    <a:pt x="16" y="56"/>
                    <a:pt x="30" y="56"/>
                  </a:cubicBezTo>
                  <a:cubicBezTo>
                    <a:pt x="44" y="56"/>
                    <a:pt x="56" y="44"/>
                    <a:pt x="56" y="30"/>
                  </a:cubicBezTo>
                  <a:cubicBezTo>
                    <a:pt x="56" y="16"/>
                    <a:pt x="44" y="4"/>
                    <a:pt x="3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7"/>
            <p:cNvSpPr>
              <a:spLocks/>
            </p:cNvSpPr>
            <p:nvPr/>
          </p:nvSpPr>
          <p:spPr bwMode="auto">
            <a:xfrm>
              <a:off x="6197600" y="1870075"/>
              <a:ext cx="107950" cy="46038"/>
            </a:xfrm>
            <a:custGeom>
              <a:avLst/>
              <a:gdLst>
                <a:gd name="T0" fmla="*/ 26 w 28"/>
                <a:gd name="T1" fmla="*/ 12 h 12"/>
                <a:gd name="T2" fmla="*/ 2 w 28"/>
                <a:gd name="T3" fmla="*/ 12 h 12"/>
                <a:gd name="T4" fmla="*/ 0 w 28"/>
                <a:gd name="T5" fmla="*/ 10 h 12"/>
                <a:gd name="T6" fmla="*/ 0 w 28"/>
                <a:gd name="T7" fmla="*/ 0 h 12"/>
                <a:gd name="T8" fmla="*/ 4 w 28"/>
                <a:gd name="T9" fmla="*/ 0 h 12"/>
                <a:gd name="T10" fmla="*/ 4 w 28"/>
                <a:gd name="T11" fmla="*/ 8 h 12"/>
                <a:gd name="T12" fmla="*/ 24 w 28"/>
                <a:gd name="T13" fmla="*/ 8 h 12"/>
                <a:gd name="T14" fmla="*/ 24 w 28"/>
                <a:gd name="T15" fmla="*/ 0 h 12"/>
                <a:gd name="T16" fmla="*/ 28 w 28"/>
                <a:gd name="T17" fmla="*/ 0 h 12"/>
                <a:gd name="T18" fmla="*/ 28 w 28"/>
                <a:gd name="T19" fmla="*/ 10 h 12"/>
                <a:gd name="T20" fmla="*/ 26 w 28"/>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6" y="12"/>
                  </a:moveTo>
                  <a:cubicBezTo>
                    <a:pt x="2" y="12"/>
                    <a:pt x="2" y="12"/>
                    <a:pt x="2" y="12"/>
                  </a:cubicBezTo>
                  <a:cubicBezTo>
                    <a:pt x="1" y="12"/>
                    <a:pt x="0" y="11"/>
                    <a:pt x="0" y="10"/>
                  </a:cubicBezTo>
                  <a:cubicBezTo>
                    <a:pt x="0" y="0"/>
                    <a:pt x="0" y="0"/>
                    <a:pt x="0" y="0"/>
                  </a:cubicBezTo>
                  <a:cubicBezTo>
                    <a:pt x="4" y="0"/>
                    <a:pt x="4" y="0"/>
                    <a:pt x="4" y="0"/>
                  </a:cubicBezTo>
                  <a:cubicBezTo>
                    <a:pt x="4" y="8"/>
                    <a:pt x="4" y="8"/>
                    <a:pt x="4" y="8"/>
                  </a:cubicBezTo>
                  <a:cubicBezTo>
                    <a:pt x="24" y="8"/>
                    <a:pt x="24" y="8"/>
                    <a:pt x="24" y="8"/>
                  </a:cubicBezTo>
                  <a:cubicBezTo>
                    <a:pt x="24" y="0"/>
                    <a:pt x="24" y="0"/>
                    <a:pt x="24" y="0"/>
                  </a:cubicBezTo>
                  <a:cubicBezTo>
                    <a:pt x="28" y="0"/>
                    <a:pt x="28" y="0"/>
                    <a:pt x="28" y="0"/>
                  </a:cubicBezTo>
                  <a:cubicBezTo>
                    <a:pt x="28" y="10"/>
                    <a:pt x="28" y="10"/>
                    <a:pt x="28" y="10"/>
                  </a:cubicBezTo>
                  <a:cubicBezTo>
                    <a:pt x="28" y="11"/>
                    <a:pt x="27" y="12"/>
                    <a:pt x="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8"/>
            <p:cNvSpPr>
              <a:spLocks noEditPoints="1"/>
            </p:cNvSpPr>
            <p:nvPr/>
          </p:nvSpPr>
          <p:spPr bwMode="auto">
            <a:xfrm>
              <a:off x="6213475" y="1900238"/>
              <a:ext cx="76200" cy="47625"/>
            </a:xfrm>
            <a:custGeom>
              <a:avLst/>
              <a:gdLst>
                <a:gd name="T0" fmla="*/ 18 w 20"/>
                <a:gd name="T1" fmla="*/ 12 h 12"/>
                <a:gd name="T2" fmla="*/ 2 w 20"/>
                <a:gd name="T3" fmla="*/ 12 h 12"/>
                <a:gd name="T4" fmla="*/ 0 w 20"/>
                <a:gd name="T5" fmla="*/ 10 h 12"/>
                <a:gd name="T6" fmla="*/ 0 w 20"/>
                <a:gd name="T7" fmla="*/ 2 h 12"/>
                <a:gd name="T8" fmla="*/ 2 w 20"/>
                <a:gd name="T9" fmla="*/ 0 h 12"/>
                <a:gd name="T10" fmla="*/ 18 w 20"/>
                <a:gd name="T11" fmla="*/ 0 h 12"/>
                <a:gd name="T12" fmla="*/ 20 w 20"/>
                <a:gd name="T13" fmla="*/ 2 h 12"/>
                <a:gd name="T14" fmla="*/ 20 w 20"/>
                <a:gd name="T15" fmla="*/ 10 h 12"/>
                <a:gd name="T16" fmla="*/ 18 w 20"/>
                <a:gd name="T17" fmla="*/ 12 h 12"/>
                <a:gd name="T18" fmla="*/ 4 w 20"/>
                <a:gd name="T19" fmla="*/ 8 h 12"/>
                <a:gd name="T20" fmla="*/ 16 w 20"/>
                <a:gd name="T21" fmla="*/ 8 h 12"/>
                <a:gd name="T22" fmla="*/ 16 w 20"/>
                <a:gd name="T23" fmla="*/ 4 h 12"/>
                <a:gd name="T24" fmla="*/ 4 w 20"/>
                <a:gd name="T25" fmla="*/ 4 h 12"/>
                <a:gd name="T26" fmla="*/ 4 w 20"/>
                <a:gd name="T2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2">
                  <a:moveTo>
                    <a:pt x="18" y="12"/>
                  </a:moveTo>
                  <a:cubicBezTo>
                    <a:pt x="2" y="12"/>
                    <a:pt x="2" y="12"/>
                    <a:pt x="2" y="12"/>
                  </a:cubicBezTo>
                  <a:cubicBezTo>
                    <a:pt x="1" y="12"/>
                    <a:pt x="0" y="11"/>
                    <a:pt x="0" y="10"/>
                  </a:cubicBezTo>
                  <a:cubicBezTo>
                    <a:pt x="0" y="2"/>
                    <a:pt x="0" y="2"/>
                    <a:pt x="0" y="2"/>
                  </a:cubicBezTo>
                  <a:cubicBezTo>
                    <a:pt x="0" y="1"/>
                    <a:pt x="1" y="0"/>
                    <a:pt x="2" y="0"/>
                  </a:cubicBezTo>
                  <a:cubicBezTo>
                    <a:pt x="18" y="0"/>
                    <a:pt x="18" y="0"/>
                    <a:pt x="18" y="0"/>
                  </a:cubicBezTo>
                  <a:cubicBezTo>
                    <a:pt x="19" y="0"/>
                    <a:pt x="20" y="1"/>
                    <a:pt x="20" y="2"/>
                  </a:cubicBezTo>
                  <a:cubicBezTo>
                    <a:pt x="20" y="10"/>
                    <a:pt x="20" y="10"/>
                    <a:pt x="20" y="10"/>
                  </a:cubicBezTo>
                  <a:cubicBezTo>
                    <a:pt x="20" y="11"/>
                    <a:pt x="19" y="12"/>
                    <a:pt x="18" y="12"/>
                  </a:cubicBezTo>
                  <a:close/>
                  <a:moveTo>
                    <a:pt x="4" y="8"/>
                  </a:moveTo>
                  <a:cubicBezTo>
                    <a:pt x="16" y="8"/>
                    <a:pt x="16" y="8"/>
                    <a:pt x="16" y="8"/>
                  </a:cubicBezTo>
                  <a:cubicBezTo>
                    <a:pt x="16" y="4"/>
                    <a:pt x="16" y="4"/>
                    <a:pt x="16" y="4"/>
                  </a:cubicBezTo>
                  <a:cubicBezTo>
                    <a:pt x="4" y="4"/>
                    <a:pt x="4" y="4"/>
                    <a:pt x="4" y="4"/>
                  </a:cubicBez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9"/>
            <p:cNvSpPr>
              <a:spLocks/>
            </p:cNvSpPr>
            <p:nvPr/>
          </p:nvSpPr>
          <p:spPr bwMode="auto">
            <a:xfrm>
              <a:off x="6243638" y="1931988"/>
              <a:ext cx="15875" cy="46038"/>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10"/>
            <p:cNvSpPr>
              <a:spLocks/>
            </p:cNvSpPr>
            <p:nvPr/>
          </p:nvSpPr>
          <p:spPr bwMode="auto">
            <a:xfrm>
              <a:off x="6243638" y="1606550"/>
              <a:ext cx="15875" cy="31750"/>
            </a:xfrm>
            <a:custGeom>
              <a:avLst/>
              <a:gdLst>
                <a:gd name="T0" fmla="*/ 2 w 4"/>
                <a:gd name="T1" fmla="*/ 8 h 8"/>
                <a:gd name="T2" fmla="*/ 0 w 4"/>
                <a:gd name="T3" fmla="*/ 6 h 8"/>
                <a:gd name="T4" fmla="*/ 0 w 4"/>
                <a:gd name="T5" fmla="*/ 2 h 8"/>
                <a:gd name="T6" fmla="*/ 2 w 4"/>
                <a:gd name="T7" fmla="*/ 0 h 8"/>
                <a:gd name="T8" fmla="*/ 4 w 4"/>
                <a:gd name="T9" fmla="*/ 2 h 8"/>
                <a:gd name="T10" fmla="*/ 4 w 4"/>
                <a:gd name="T11" fmla="*/ 6 h 8"/>
                <a:gd name="T12" fmla="*/ 2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8"/>
                  </a:moveTo>
                  <a:cubicBezTo>
                    <a:pt x="1" y="8"/>
                    <a:pt x="0" y="7"/>
                    <a:pt x="0" y="6"/>
                  </a:cubicBezTo>
                  <a:cubicBezTo>
                    <a:pt x="0" y="2"/>
                    <a:pt x="0" y="2"/>
                    <a:pt x="0" y="2"/>
                  </a:cubicBezTo>
                  <a:cubicBezTo>
                    <a:pt x="0" y="1"/>
                    <a:pt x="1" y="0"/>
                    <a:pt x="2" y="0"/>
                  </a:cubicBezTo>
                  <a:cubicBezTo>
                    <a:pt x="3" y="0"/>
                    <a:pt x="4" y="1"/>
                    <a:pt x="4" y="2"/>
                  </a:cubicBezTo>
                  <a:cubicBezTo>
                    <a:pt x="4" y="6"/>
                    <a:pt x="4" y="6"/>
                    <a:pt x="4" y="6"/>
                  </a:cubicBezTo>
                  <a:cubicBezTo>
                    <a:pt x="4" y="7"/>
                    <a:pt x="3" y="8"/>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Freeform 11"/>
            <p:cNvSpPr>
              <a:spLocks/>
            </p:cNvSpPr>
            <p:nvPr/>
          </p:nvSpPr>
          <p:spPr bwMode="auto">
            <a:xfrm>
              <a:off x="6340475" y="1652588"/>
              <a:ext cx="26988" cy="26988"/>
            </a:xfrm>
            <a:custGeom>
              <a:avLst/>
              <a:gdLst>
                <a:gd name="T0" fmla="*/ 2 w 7"/>
                <a:gd name="T1" fmla="*/ 7 h 7"/>
                <a:gd name="T2" fmla="*/ 1 w 7"/>
                <a:gd name="T3" fmla="*/ 6 h 7"/>
                <a:gd name="T4" fmla="*/ 1 w 7"/>
                <a:gd name="T5" fmla="*/ 3 h 7"/>
                <a:gd name="T6" fmla="*/ 4 w 7"/>
                <a:gd name="T7" fmla="*/ 0 h 7"/>
                <a:gd name="T8" fmla="*/ 7 w 7"/>
                <a:gd name="T9" fmla="*/ 0 h 7"/>
                <a:gd name="T10" fmla="*/ 7 w 7"/>
                <a:gd name="T11" fmla="*/ 3 h 7"/>
                <a:gd name="T12" fmla="*/ 4 w 7"/>
                <a:gd name="T13" fmla="*/ 6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2" y="7"/>
                    <a:pt x="1" y="6"/>
                    <a:pt x="1" y="6"/>
                  </a:cubicBezTo>
                  <a:cubicBezTo>
                    <a:pt x="0" y="5"/>
                    <a:pt x="0" y="4"/>
                    <a:pt x="1" y="3"/>
                  </a:cubicBezTo>
                  <a:cubicBezTo>
                    <a:pt x="4" y="0"/>
                    <a:pt x="4" y="0"/>
                    <a:pt x="4" y="0"/>
                  </a:cubicBezTo>
                  <a:cubicBezTo>
                    <a:pt x="5" y="0"/>
                    <a:pt x="6" y="0"/>
                    <a:pt x="7" y="0"/>
                  </a:cubicBezTo>
                  <a:cubicBezTo>
                    <a:pt x="7" y="1"/>
                    <a:pt x="7" y="2"/>
                    <a:pt x="7" y="3"/>
                  </a:cubicBezTo>
                  <a:cubicBezTo>
                    <a:pt x="4" y="6"/>
                    <a:pt x="4" y="6"/>
                    <a:pt x="4" y="6"/>
                  </a:cubicBezTo>
                  <a:cubicBezTo>
                    <a:pt x="3" y="6"/>
                    <a:pt x="3"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12"/>
            <p:cNvSpPr>
              <a:spLocks/>
            </p:cNvSpPr>
            <p:nvPr/>
          </p:nvSpPr>
          <p:spPr bwMode="auto">
            <a:xfrm>
              <a:off x="6383338" y="1762125"/>
              <a:ext cx="31750"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13"/>
            <p:cNvSpPr>
              <a:spLocks/>
            </p:cNvSpPr>
            <p:nvPr/>
          </p:nvSpPr>
          <p:spPr bwMode="auto">
            <a:xfrm>
              <a:off x="6340475" y="1857375"/>
              <a:ext cx="26988" cy="28575"/>
            </a:xfrm>
            <a:custGeom>
              <a:avLst/>
              <a:gdLst>
                <a:gd name="T0" fmla="*/ 5 w 7"/>
                <a:gd name="T1" fmla="*/ 7 h 7"/>
                <a:gd name="T2" fmla="*/ 4 w 7"/>
                <a:gd name="T3" fmla="*/ 7 h 7"/>
                <a:gd name="T4" fmla="*/ 1 w 7"/>
                <a:gd name="T5" fmla="*/ 4 h 7"/>
                <a:gd name="T6" fmla="*/ 1 w 7"/>
                <a:gd name="T7" fmla="*/ 1 h 7"/>
                <a:gd name="T8" fmla="*/ 4 w 7"/>
                <a:gd name="T9" fmla="*/ 1 h 7"/>
                <a:gd name="T10" fmla="*/ 7 w 7"/>
                <a:gd name="T11" fmla="*/ 4 h 7"/>
                <a:gd name="T12" fmla="*/ 7 w 7"/>
                <a:gd name="T13" fmla="*/ 7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5" y="7"/>
                    <a:pt x="4" y="7"/>
                    <a:pt x="4" y="7"/>
                  </a:cubicBezTo>
                  <a:cubicBezTo>
                    <a:pt x="1" y="4"/>
                    <a:pt x="1" y="4"/>
                    <a:pt x="1" y="4"/>
                  </a:cubicBezTo>
                  <a:cubicBezTo>
                    <a:pt x="0" y="3"/>
                    <a:pt x="0" y="2"/>
                    <a:pt x="1" y="1"/>
                  </a:cubicBezTo>
                  <a:cubicBezTo>
                    <a:pt x="2" y="0"/>
                    <a:pt x="3" y="0"/>
                    <a:pt x="4" y="1"/>
                  </a:cubicBezTo>
                  <a:cubicBezTo>
                    <a:pt x="7" y="4"/>
                    <a:pt x="7" y="4"/>
                    <a:pt x="7" y="4"/>
                  </a:cubicBezTo>
                  <a:cubicBezTo>
                    <a:pt x="7" y="5"/>
                    <a:pt x="7" y="6"/>
                    <a:pt x="7" y="7"/>
                  </a:cubicBezTo>
                  <a:cubicBezTo>
                    <a:pt x="6" y="7"/>
                    <a:pt x="6"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14"/>
            <p:cNvSpPr>
              <a:spLocks/>
            </p:cNvSpPr>
            <p:nvPr/>
          </p:nvSpPr>
          <p:spPr bwMode="auto">
            <a:xfrm>
              <a:off x="6135688" y="1652588"/>
              <a:ext cx="26988" cy="26988"/>
            </a:xfrm>
            <a:custGeom>
              <a:avLst/>
              <a:gdLst>
                <a:gd name="T0" fmla="*/ 5 w 7"/>
                <a:gd name="T1" fmla="*/ 7 h 7"/>
                <a:gd name="T2" fmla="*/ 3 w 7"/>
                <a:gd name="T3" fmla="*/ 6 h 7"/>
                <a:gd name="T4" fmla="*/ 0 w 7"/>
                <a:gd name="T5" fmla="*/ 3 h 7"/>
                <a:gd name="T6" fmla="*/ 0 w 7"/>
                <a:gd name="T7" fmla="*/ 0 h 7"/>
                <a:gd name="T8" fmla="*/ 3 w 7"/>
                <a:gd name="T9" fmla="*/ 0 h 7"/>
                <a:gd name="T10" fmla="*/ 6 w 7"/>
                <a:gd name="T11" fmla="*/ 3 h 7"/>
                <a:gd name="T12" fmla="*/ 6 w 7"/>
                <a:gd name="T13" fmla="*/ 6 h 7"/>
                <a:gd name="T14" fmla="*/ 5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5" y="7"/>
                  </a:moveTo>
                  <a:cubicBezTo>
                    <a:pt x="4" y="7"/>
                    <a:pt x="4" y="6"/>
                    <a:pt x="3" y="6"/>
                  </a:cubicBezTo>
                  <a:cubicBezTo>
                    <a:pt x="0" y="3"/>
                    <a:pt x="0" y="3"/>
                    <a:pt x="0" y="3"/>
                  </a:cubicBezTo>
                  <a:cubicBezTo>
                    <a:pt x="0" y="2"/>
                    <a:pt x="0" y="1"/>
                    <a:pt x="0" y="0"/>
                  </a:cubicBezTo>
                  <a:cubicBezTo>
                    <a:pt x="1" y="0"/>
                    <a:pt x="2" y="0"/>
                    <a:pt x="3" y="0"/>
                  </a:cubicBezTo>
                  <a:cubicBezTo>
                    <a:pt x="6" y="3"/>
                    <a:pt x="6" y="3"/>
                    <a:pt x="6" y="3"/>
                  </a:cubicBezTo>
                  <a:cubicBezTo>
                    <a:pt x="7" y="4"/>
                    <a:pt x="7" y="5"/>
                    <a:pt x="6" y="6"/>
                  </a:cubicBezTo>
                  <a:cubicBezTo>
                    <a:pt x="6" y="6"/>
                    <a:pt x="5" y="7"/>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15"/>
            <p:cNvSpPr>
              <a:spLocks/>
            </p:cNvSpPr>
            <p:nvPr/>
          </p:nvSpPr>
          <p:spPr bwMode="auto">
            <a:xfrm>
              <a:off x="6089650" y="1762125"/>
              <a:ext cx="30163" cy="14288"/>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16"/>
            <p:cNvSpPr>
              <a:spLocks/>
            </p:cNvSpPr>
            <p:nvPr/>
          </p:nvSpPr>
          <p:spPr bwMode="auto">
            <a:xfrm>
              <a:off x="6135688" y="1857375"/>
              <a:ext cx="26988" cy="28575"/>
            </a:xfrm>
            <a:custGeom>
              <a:avLst/>
              <a:gdLst>
                <a:gd name="T0" fmla="*/ 2 w 7"/>
                <a:gd name="T1" fmla="*/ 7 h 7"/>
                <a:gd name="T2" fmla="*/ 0 w 7"/>
                <a:gd name="T3" fmla="*/ 7 h 7"/>
                <a:gd name="T4" fmla="*/ 0 w 7"/>
                <a:gd name="T5" fmla="*/ 4 h 7"/>
                <a:gd name="T6" fmla="*/ 3 w 7"/>
                <a:gd name="T7" fmla="*/ 1 h 7"/>
                <a:gd name="T8" fmla="*/ 6 w 7"/>
                <a:gd name="T9" fmla="*/ 1 h 7"/>
                <a:gd name="T10" fmla="*/ 6 w 7"/>
                <a:gd name="T11" fmla="*/ 4 h 7"/>
                <a:gd name="T12" fmla="*/ 3 w 7"/>
                <a:gd name="T13" fmla="*/ 7 h 7"/>
                <a:gd name="T14" fmla="*/ 2 w 7"/>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2" y="7"/>
                  </a:moveTo>
                  <a:cubicBezTo>
                    <a:pt x="1" y="7"/>
                    <a:pt x="1" y="7"/>
                    <a:pt x="0" y="7"/>
                  </a:cubicBezTo>
                  <a:cubicBezTo>
                    <a:pt x="0" y="6"/>
                    <a:pt x="0" y="5"/>
                    <a:pt x="0" y="4"/>
                  </a:cubicBezTo>
                  <a:cubicBezTo>
                    <a:pt x="3" y="1"/>
                    <a:pt x="3" y="1"/>
                    <a:pt x="3" y="1"/>
                  </a:cubicBezTo>
                  <a:cubicBezTo>
                    <a:pt x="4" y="0"/>
                    <a:pt x="5" y="0"/>
                    <a:pt x="6" y="1"/>
                  </a:cubicBezTo>
                  <a:cubicBezTo>
                    <a:pt x="7" y="2"/>
                    <a:pt x="7" y="3"/>
                    <a:pt x="6" y="4"/>
                  </a:cubicBezTo>
                  <a:cubicBezTo>
                    <a:pt x="3" y="7"/>
                    <a:pt x="3" y="7"/>
                    <a:pt x="3" y="7"/>
                  </a:cubicBezTo>
                  <a:cubicBezTo>
                    <a:pt x="3" y="7"/>
                    <a:pt x="2" y="7"/>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17"/>
            <p:cNvSpPr>
              <a:spLocks noEditPoints="1"/>
            </p:cNvSpPr>
            <p:nvPr/>
          </p:nvSpPr>
          <p:spPr bwMode="auto">
            <a:xfrm>
              <a:off x="6181725" y="1762125"/>
              <a:ext cx="139700" cy="115888"/>
            </a:xfrm>
            <a:custGeom>
              <a:avLst/>
              <a:gdLst>
                <a:gd name="T0" fmla="*/ 20 w 36"/>
                <a:gd name="T1" fmla="*/ 30 h 30"/>
                <a:gd name="T2" fmla="*/ 20 w 36"/>
                <a:gd name="T3" fmla="*/ 30 h 30"/>
                <a:gd name="T4" fmla="*/ 18 w 36"/>
                <a:gd name="T5" fmla="*/ 28 h 30"/>
                <a:gd name="T6" fmla="*/ 16 w 36"/>
                <a:gd name="T7" fmla="*/ 30 h 30"/>
                <a:gd name="T8" fmla="*/ 14 w 36"/>
                <a:gd name="T9" fmla="*/ 28 h 30"/>
                <a:gd name="T10" fmla="*/ 10 w 36"/>
                <a:gd name="T11" fmla="*/ 12 h 30"/>
                <a:gd name="T12" fmla="*/ 6 w 36"/>
                <a:gd name="T13" fmla="*/ 12 h 30"/>
                <a:gd name="T14" fmla="*/ 0 w 36"/>
                <a:gd name="T15" fmla="*/ 6 h 30"/>
                <a:gd name="T16" fmla="*/ 6 w 36"/>
                <a:gd name="T17" fmla="*/ 0 h 30"/>
                <a:gd name="T18" fmla="*/ 13 w 36"/>
                <a:gd name="T19" fmla="*/ 5 h 30"/>
                <a:gd name="T20" fmla="*/ 13 w 36"/>
                <a:gd name="T21" fmla="*/ 8 h 30"/>
                <a:gd name="T22" fmla="*/ 23 w 36"/>
                <a:gd name="T23" fmla="*/ 8 h 30"/>
                <a:gd name="T24" fmla="*/ 23 w 36"/>
                <a:gd name="T25" fmla="*/ 5 h 30"/>
                <a:gd name="T26" fmla="*/ 30 w 36"/>
                <a:gd name="T27" fmla="*/ 0 h 30"/>
                <a:gd name="T28" fmla="*/ 36 w 36"/>
                <a:gd name="T29" fmla="*/ 6 h 30"/>
                <a:gd name="T30" fmla="*/ 30 w 36"/>
                <a:gd name="T31" fmla="*/ 12 h 30"/>
                <a:gd name="T32" fmla="*/ 26 w 36"/>
                <a:gd name="T33" fmla="*/ 12 h 30"/>
                <a:gd name="T34" fmla="*/ 22 w 36"/>
                <a:gd name="T35" fmla="*/ 28 h 30"/>
                <a:gd name="T36" fmla="*/ 20 w 36"/>
                <a:gd name="T37" fmla="*/ 30 h 30"/>
                <a:gd name="T38" fmla="*/ 14 w 36"/>
                <a:gd name="T39" fmla="*/ 12 h 30"/>
                <a:gd name="T40" fmla="*/ 18 w 36"/>
                <a:gd name="T41" fmla="*/ 28 h 30"/>
                <a:gd name="T42" fmla="*/ 18 w 36"/>
                <a:gd name="T43" fmla="*/ 28 h 30"/>
                <a:gd name="T44" fmla="*/ 18 w 36"/>
                <a:gd name="T45" fmla="*/ 28 h 30"/>
                <a:gd name="T46" fmla="*/ 22 w 36"/>
                <a:gd name="T47" fmla="*/ 12 h 30"/>
                <a:gd name="T48" fmla="*/ 14 w 36"/>
                <a:gd name="T49" fmla="*/ 12 h 30"/>
                <a:gd name="T50" fmla="*/ 27 w 36"/>
                <a:gd name="T51" fmla="*/ 8 h 30"/>
                <a:gd name="T52" fmla="*/ 30 w 36"/>
                <a:gd name="T53" fmla="*/ 8 h 30"/>
                <a:gd name="T54" fmla="*/ 32 w 36"/>
                <a:gd name="T55" fmla="*/ 6 h 30"/>
                <a:gd name="T56" fmla="*/ 30 w 36"/>
                <a:gd name="T57" fmla="*/ 4 h 30"/>
                <a:gd name="T58" fmla="*/ 27 w 36"/>
                <a:gd name="T59" fmla="*/ 6 h 30"/>
                <a:gd name="T60" fmla="*/ 27 w 36"/>
                <a:gd name="T61" fmla="*/ 8 h 30"/>
                <a:gd name="T62" fmla="*/ 6 w 36"/>
                <a:gd name="T63" fmla="*/ 4 h 30"/>
                <a:gd name="T64" fmla="*/ 4 w 36"/>
                <a:gd name="T65" fmla="*/ 6 h 30"/>
                <a:gd name="T66" fmla="*/ 6 w 36"/>
                <a:gd name="T67" fmla="*/ 8 h 30"/>
                <a:gd name="T68" fmla="*/ 9 w 36"/>
                <a:gd name="T69" fmla="*/ 8 h 30"/>
                <a:gd name="T70" fmla="*/ 9 w 36"/>
                <a:gd name="T71" fmla="*/ 6 h 30"/>
                <a:gd name="T72" fmla="*/ 6 w 36"/>
                <a:gd name="T7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0">
                  <a:moveTo>
                    <a:pt x="20" y="30"/>
                  </a:moveTo>
                  <a:cubicBezTo>
                    <a:pt x="20" y="30"/>
                    <a:pt x="20" y="30"/>
                    <a:pt x="20" y="30"/>
                  </a:cubicBezTo>
                  <a:cubicBezTo>
                    <a:pt x="19" y="30"/>
                    <a:pt x="18" y="29"/>
                    <a:pt x="18" y="28"/>
                  </a:cubicBezTo>
                  <a:cubicBezTo>
                    <a:pt x="18" y="29"/>
                    <a:pt x="17" y="30"/>
                    <a:pt x="16" y="30"/>
                  </a:cubicBezTo>
                  <a:cubicBezTo>
                    <a:pt x="15" y="30"/>
                    <a:pt x="14" y="30"/>
                    <a:pt x="14" y="28"/>
                  </a:cubicBezTo>
                  <a:cubicBezTo>
                    <a:pt x="10" y="12"/>
                    <a:pt x="10" y="12"/>
                    <a:pt x="10" y="12"/>
                  </a:cubicBezTo>
                  <a:cubicBezTo>
                    <a:pt x="6" y="12"/>
                    <a:pt x="6" y="12"/>
                    <a:pt x="6" y="12"/>
                  </a:cubicBezTo>
                  <a:cubicBezTo>
                    <a:pt x="3" y="12"/>
                    <a:pt x="0" y="9"/>
                    <a:pt x="0" y="6"/>
                  </a:cubicBezTo>
                  <a:cubicBezTo>
                    <a:pt x="0" y="3"/>
                    <a:pt x="3" y="0"/>
                    <a:pt x="6" y="0"/>
                  </a:cubicBezTo>
                  <a:cubicBezTo>
                    <a:pt x="9" y="0"/>
                    <a:pt x="12" y="2"/>
                    <a:pt x="13" y="5"/>
                  </a:cubicBezTo>
                  <a:cubicBezTo>
                    <a:pt x="13" y="8"/>
                    <a:pt x="13" y="8"/>
                    <a:pt x="13" y="8"/>
                  </a:cubicBezTo>
                  <a:cubicBezTo>
                    <a:pt x="23" y="8"/>
                    <a:pt x="23" y="8"/>
                    <a:pt x="23" y="8"/>
                  </a:cubicBezTo>
                  <a:cubicBezTo>
                    <a:pt x="23" y="5"/>
                    <a:pt x="23" y="5"/>
                    <a:pt x="23" y="5"/>
                  </a:cubicBezTo>
                  <a:cubicBezTo>
                    <a:pt x="24" y="2"/>
                    <a:pt x="27" y="0"/>
                    <a:pt x="30" y="0"/>
                  </a:cubicBezTo>
                  <a:cubicBezTo>
                    <a:pt x="33" y="0"/>
                    <a:pt x="36" y="3"/>
                    <a:pt x="36" y="6"/>
                  </a:cubicBezTo>
                  <a:cubicBezTo>
                    <a:pt x="36" y="9"/>
                    <a:pt x="33" y="12"/>
                    <a:pt x="30" y="12"/>
                  </a:cubicBezTo>
                  <a:cubicBezTo>
                    <a:pt x="26" y="12"/>
                    <a:pt x="26" y="12"/>
                    <a:pt x="26" y="12"/>
                  </a:cubicBezTo>
                  <a:cubicBezTo>
                    <a:pt x="22" y="28"/>
                    <a:pt x="22" y="28"/>
                    <a:pt x="22" y="28"/>
                  </a:cubicBezTo>
                  <a:cubicBezTo>
                    <a:pt x="22" y="29"/>
                    <a:pt x="21" y="30"/>
                    <a:pt x="20" y="30"/>
                  </a:cubicBezTo>
                  <a:close/>
                  <a:moveTo>
                    <a:pt x="14" y="12"/>
                  </a:moveTo>
                  <a:cubicBezTo>
                    <a:pt x="18" y="28"/>
                    <a:pt x="18" y="28"/>
                    <a:pt x="18" y="28"/>
                  </a:cubicBezTo>
                  <a:cubicBezTo>
                    <a:pt x="18" y="28"/>
                    <a:pt x="18" y="28"/>
                    <a:pt x="18" y="28"/>
                  </a:cubicBezTo>
                  <a:cubicBezTo>
                    <a:pt x="18" y="28"/>
                    <a:pt x="18" y="28"/>
                    <a:pt x="18" y="28"/>
                  </a:cubicBezTo>
                  <a:cubicBezTo>
                    <a:pt x="22" y="12"/>
                    <a:pt x="22" y="12"/>
                    <a:pt x="22" y="12"/>
                  </a:cubicBezTo>
                  <a:lnTo>
                    <a:pt x="14" y="12"/>
                  </a:lnTo>
                  <a:close/>
                  <a:moveTo>
                    <a:pt x="27" y="8"/>
                  </a:moveTo>
                  <a:cubicBezTo>
                    <a:pt x="30" y="8"/>
                    <a:pt x="30" y="8"/>
                    <a:pt x="30" y="8"/>
                  </a:cubicBezTo>
                  <a:cubicBezTo>
                    <a:pt x="31" y="8"/>
                    <a:pt x="32" y="7"/>
                    <a:pt x="32" y="6"/>
                  </a:cubicBezTo>
                  <a:cubicBezTo>
                    <a:pt x="32" y="5"/>
                    <a:pt x="31" y="4"/>
                    <a:pt x="30" y="4"/>
                  </a:cubicBezTo>
                  <a:cubicBezTo>
                    <a:pt x="29" y="4"/>
                    <a:pt x="27" y="5"/>
                    <a:pt x="27" y="6"/>
                  </a:cubicBezTo>
                  <a:lnTo>
                    <a:pt x="27" y="8"/>
                  </a:lnTo>
                  <a:close/>
                  <a:moveTo>
                    <a:pt x="6" y="4"/>
                  </a:moveTo>
                  <a:cubicBezTo>
                    <a:pt x="5" y="4"/>
                    <a:pt x="4" y="5"/>
                    <a:pt x="4" y="6"/>
                  </a:cubicBezTo>
                  <a:cubicBezTo>
                    <a:pt x="4" y="7"/>
                    <a:pt x="5" y="8"/>
                    <a:pt x="6" y="8"/>
                  </a:cubicBezTo>
                  <a:cubicBezTo>
                    <a:pt x="9" y="8"/>
                    <a:pt x="9" y="8"/>
                    <a:pt x="9" y="8"/>
                  </a:cubicBezTo>
                  <a:cubicBezTo>
                    <a:pt x="9" y="6"/>
                    <a:pt x="9" y="6"/>
                    <a:pt x="9" y="6"/>
                  </a:cubicBezTo>
                  <a:cubicBezTo>
                    <a:pt x="9" y="5"/>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2" name="TextBox 161"/>
          <p:cNvSpPr txBox="1"/>
          <p:nvPr/>
        </p:nvSpPr>
        <p:spPr>
          <a:xfrm>
            <a:off x="2793597" y="2712765"/>
            <a:ext cx="1661836" cy="461665"/>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nvGrpSpPr>
          <p:cNvPr id="76" name="Group 75"/>
          <p:cNvGrpSpPr/>
          <p:nvPr/>
        </p:nvGrpSpPr>
        <p:grpSpPr>
          <a:xfrm>
            <a:off x="6627049" y="2747037"/>
            <a:ext cx="3833219" cy="600016"/>
            <a:chOff x="4834319" y="3090238"/>
            <a:chExt cx="3833219" cy="600016"/>
          </a:xfrm>
        </p:grpSpPr>
        <p:grpSp>
          <p:nvGrpSpPr>
            <p:cNvPr id="97" name="Group 96"/>
            <p:cNvGrpSpPr/>
            <p:nvPr/>
          </p:nvGrpSpPr>
          <p:grpSpPr>
            <a:xfrm>
              <a:off x="4834319" y="3097859"/>
              <a:ext cx="904101" cy="584775"/>
              <a:chOff x="6206913" y="761576"/>
              <a:chExt cx="904101" cy="584775"/>
            </a:xfrm>
          </p:grpSpPr>
          <p:sp>
            <p:nvSpPr>
              <p:cNvPr id="155" name="TextBox 154"/>
              <p:cNvSpPr txBox="1"/>
              <p:nvPr/>
            </p:nvSpPr>
            <p:spPr>
              <a:xfrm>
                <a:off x="6261521" y="761576"/>
                <a:ext cx="794884"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ORDERS</a:t>
                </a:r>
              </a:p>
            </p:txBody>
          </p:sp>
          <p:sp>
            <p:nvSpPr>
              <p:cNvPr id="156" name="TextBox 155"/>
              <p:cNvSpPr txBox="1"/>
              <p:nvPr/>
            </p:nvSpPr>
            <p:spPr>
              <a:xfrm>
                <a:off x="6206913" y="915464"/>
                <a:ext cx="904101" cy="430887"/>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ea typeface="+mn-ea"/>
                    <a:cs typeface="+mn-cs"/>
                  </a:rPr>
                  <a:t>2.100</a:t>
                </a:r>
              </a:p>
            </p:txBody>
          </p:sp>
        </p:grpSp>
        <p:grpSp>
          <p:nvGrpSpPr>
            <p:cNvPr id="98" name="Group 97"/>
            <p:cNvGrpSpPr/>
            <p:nvPr/>
          </p:nvGrpSpPr>
          <p:grpSpPr>
            <a:xfrm>
              <a:off x="6156836" y="3097859"/>
              <a:ext cx="1046144" cy="584775"/>
              <a:chOff x="6135892" y="761576"/>
              <a:chExt cx="1046144" cy="584775"/>
            </a:xfrm>
          </p:grpSpPr>
          <p:sp>
            <p:nvSpPr>
              <p:cNvPr id="153" name="TextBox 152"/>
              <p:cNvSpPr txBox="1"/>
              <p:nvPr/>
            </p:nvSpPr>
            <p:spPr>
              <a:xfrm>
                <a:off x="6261521" y="761576"/>
                <a:ext cx="794884"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E2583D"/>
                    </a:solidFill>
                    <a:effectLst/>
                    <a:uLnTx/>
                    <a:uFillTx/>
                    <a:ea typeface="+mn-ea"/>
                    <a:cs typeface="+mn-cs"/>
                  </a:rPr>
                  <a:t>EARNINGS</a:t>
                </a:r>
              </a:p>
            </p:txBody>
          </p:sp>
          <p:sp>
            <p:nvSpPr>
              <p:cNvPr id="154" name="TextBox 153"/>
              <p:cNvSpPr txBox="1"/>
              <p:nvPr/>
            </p:nvSpPr>
            <p:spPr>
              <a:xfrm>
                <a:off x="6135892" y="915464"/>
                <a:ext cx="1046144" cy="430887"/>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2583D"/>
                    </a:solidFill>
                    <a:effectLst/>
                    <a:uLnTx/>
                    <a:uFillTx/>
                    <a:ea typeface="+mn-ea"/>
                    <a:cs typeface="+mn-cs"/>
                  </a:rPr>
                  <a:t>$1.500</a:t>
                </a:r>
              </a:p>
            </p:txBody>
          </p:sp>
        </p:grpSp>
        <p:grpSp>
          <p:nvGrpSpPr>
            <p:cNvPr id="102" name="Group 101"/>
            <p:cNvGrpSpPr/>
            <p:nvPr/>
          </p:nvGrpSpPr>
          <p:grpSpPr>
            <a:xfrm>
              <a:off x="7621394" y="3097859"/>
              <a:ext cx="1046144" cy="584775"/>
              <a:chOff x="6135892" y="761576"/>
              <a:chExt cx="1046144" cy="584775"/>
            </a:xfrm>
          </p:grpSpPr>
          <p:sp>
            <p:nvSpPr>
              <p:cNvPr id="108" name="TextBox 107"/>
              <p:cNvSpPr txBox="1"/>
              <p:nvPr/>
            </p:nvSpPr>
            <p:spPr>
              <a:xfrm>
                <a:off x="6261521" y="761576"/>
                <a:ext cx="794884"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SALES</a:t>
                </a:r>
              </a:p>
            </p:txBody>
          </p:sp>
          <p:sp>
            <p:nvSpPr>
              <p:cNvPr id="152" name="TextBox 151"/>
              <p:cNvSpPr txBox="1"/>
              <p:nvPr/>
            </p:nvSpPr>
            <p:spPr>
              <a:xfrm>
                <a:off x="6135892" y="915464"/>
                <a:ext cx="1046144" cy="430887"/>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ea typeface="+mn-ea"/>
                    <a:cs typeface="+mn-cs"/>
                  </a:rPr>
                  <a:t>95.5%</a:t>
                </a:r>
              </a:p>
            </p:txBody>
          </p:sp>
        </p:grpSp>
        <p:cxnSp>
          <p:nvCxnSpPr>
            <p:cNvPr id="103" name="Straight Connector 102"/>
            <p:cNvCxnSpPr/>
            <p:nvPr/>
          </p:nvCxnSpPr>
          <p:spPr>
            <a:xfrm>
              <a:off x="5947628" y="3090238"/>
              <a:ext cx="0" cy="600016"/>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7412188" y="3090238"/>
              <a:ext cx="0" cy="600016"/>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6589857" y="1887257"/>
            <a:ext cx="3907602" cy="672586"/>
            <a:chOff x="4804598" y="2095628"/>
            <a:chExt cx="3907602" cy="672586"/>
          </a:xfrm>
        </p:grpSpPr>
        <p:sp>
          <p:nvSpPr>
            <p:cNvPr id="78" name="TextBox 77"/>
            <p:cNvSpPr txBox="1"/>
            <p:nvPr/>
          </p:nvSpPr>
          <p:spPr>
            <a:xfrm>
              <a:off x="4804598" y="2306549"/>
              <a:ext cx="3907602" cy="461665"/>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 text ever since the 1500s, when an unknown printer took a galley of type.</a:t>
              </a:r>
            </a:p>
          </p:txBody>
        </p:sp>
        <p:sp>
          <p:nvSpPr>
            <p:cNvPr id="79" name="TextBox 78"/>
            <p:cNvSpPr txBox="1"/>
            <p:nvPr/>
          </p:nvSpPr>
          <p:spPr>
            <a:xfrm>
              <a:off x="4804598" y="2095628"/>
              <a:ext cx="3907602" cy="184666"/>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LOREM IPSUM</a:t>
              </a:r>
            </a:p>
          </p:txBody>
        </p:sp>
      </p:grpSp>
      <p:grpSp>
        <p:nvGrpSpPr>
          <p:cNvPr id="177" name="Group 176"/>
          <p:cNvGrpSpPr/>
          <p:nvPr/>
        </p:nvGrpSpPr>
        <p:grpSpPr>
          <a:xfrm>
            <a:off x="2292826" y="4653928"/>
            <a:ext cx="5088372" cy="1447407"/>
            <a:chOff x="507567" y="4653928"/>
            <a:chExt cx="5088372" cy="1447407"/>
          </a:xfrm>
        </p:grpSpPr>
        <p:sp>
          <p:nvSpPr>
            <p:cNvPr id="178" name="Oval 177"/>
            <p:cNvSpPr/>
            <p:nvPr/>
          </p:nvSpPr>
          <p:spPr>
            <a:xfrm>
              <a:off x="507567" y="4707202"/>
              <a:ext cx="86591" cy="86591"/>
            </a:xfrm>
            <a:prstGeom prst="ellipse">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507567" y="5125292"/>
              <a:ext cx="86591" cy="86591"/>
            </a:xfrm>
            <a:prstGeom prst="ellipse">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507567" y="5543382"/>
              <a:ext cx="86591" cy="86591"/>
            </a:xfrm>
            <a:prstGeom prst="ellipse">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507567" y="5961472"/>
              <a:ext cx="86591" cy="86591"/>
            </a:xfrm>
            <a:prstGeom prst="ellipse">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2" name="Group 181"/>
            <p:cNvGrpSpPr/>
            <p:nvPr/>
          </p:nvGrpSpPr>
          <p:grpSpPr>
            <a:xfrm>
              <a:off x="4676775" y="4653928"/>
              <a:ext cx="919164" cy="1447407"/>
              <a:chOff x="4676774" y="4697470"/>
              <a:chExt cx="1014507" cy="1447407"/>
            </a:xfrm>
          </p:grpSpPr>
          <p:sp>
            <p:nvSpPr>
              <p:cNvPr id="187" name="Rectangle 186"/>
              <p:cNvSpPr/>
              <p:nvPr/>
            </p:nvSpPr>
            <p:spPr>
              <a:xfrm>
                <a:off x="4676774" y="4697470"/>
                <a:ext cx="1014507" cy="1931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4676774" y="5951740"/>
                <a:ext cx="1014507" cy="1931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Rectangle 188"/>
              <p:cNvSpPr/>
              <p:nvPr/>
            </p:nvSpPr>
            <p:spPr>
              <a:xfrm>
                <a:off x="4676774" y="5115560"/>
                <a:ext cx="1014507" cy="1931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Rectangle 189"/>
              <p:cNvSpPr/>
              <p:nvPr/>
            </p:nvSpPr>
            <p:spPr>
              <a:xfrm>
                <a:off x="4676774" y="5533650"/>
                <a:ext cx="1014507" cy="1931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83" name="Rectangle 182"/>
            <p:cNvSpPr/>
            <p:nvPr/>
          </p:nvSpPr>
          <p:spPr>
            <a:xfrm>
              <a:off x="4676774" y="4653928"/>
              <a:ext cx="704851" cy="193137"/>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4676775" y="5908198"/>
              <a:ext cx="652464" cy="193137"/>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4676775" y="5072018"/>
              <a:ext cx="614364" cy="19313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4676775" y="5490108"/>
              <a:ext cx="447676" cy="193137"/>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5" name="TextBox 64"/>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31966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8040" b="18040"/>
          <a:stretch>
            <a:fillRect/>
          </a:stretch>
        </p:blipFill>
        <p:spPr>
          <a:xfrm>
            <a:off x="5536044" y="0"/>
            <a:ext cx="6808355" cy="6858000"/>
          </a:xfrm>
        </p:spPr>
      </p:pic>
      <p:sp>
        <p:nvSpPr>
          <p:cNvPr id="105" name="Rectangle 104"/>
          <p:cNvSpPr/>
          <p:nvPr/>
        </p:nvSpPr>
        <p:spPr>
          <a:xfrm>
            <a:off x="5530827" y="-5193"/>
            <a:ext cx="6803137"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0" name="Rectangle 79"/>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23837" y="793418"/>
            <a:ext cx="3165322" cy="5271164"/>
            <a:chOff x="1423837" y="524453"/>
            <a:chExt cx="3165322" cy="5271164"/>
          </a:xfrm>
        </p:grpSpPr>
        <p:sp>
          <p:nvSpPr>
            <p:cNvPr id="64" name="Oval 63"/>
            <p:cNvSpPr>
              <a:spLocks noChangeAspect="1"/>
            </p:cNvSpPr>
            <p:nvPr/>
          </p:nvSpPr>
          <p:spPr>
            <a:xfrm>
              <a:off x="4301159" y="4681193"/>
              <a:ext cx="288000" cy="288000"/>
            </a:xfrm>
            <a:prstGeom prst="ellipse">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Oval 64"/>
            <p:cNvSpPr>
              <a:spLocks noChangeAspect="1"/>
            </p:cNvSpPr>
            <p:nvPr/>
          </p:nvSpPr>
          <p:spPr>
            <a:xfrm>
              <a:off x="2341266" y="5507617"/>
              <a:ext cx="288000" cy="288000"/>
            </a:xfrm>
            <a:prstGeom prst="ellipse">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6" name="Oval 65"/>
            <p:cNvSpPr>
              <a:spLocks noChangeAspect="1"/>
            </p:cNvSpPr>
            <p:nvPr/>
          </p:nvSpPr>
          <p:spPr>
            <a:xfrm>
              <a:off x="2793277" y="4271748"/>
              <a:ext cx="288000" cy="288000"/>
            </a:xfrm>
            <a:prstGeom prst="ellipse">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8" name="Group 67"/>
            <p:cNvGrpSpPr/>
            <p:nvPr/>
          </p:nvGrpSpPr>
          <p:grpSpPr>
            <a:xfrm>
              <a:off x="1437845" y="3102150"/>
              <a:ext cx="3149152" cy="2661951"/>
              <a:chOff x="427318" y="2287670"/>
              <a:chExt cx="3149152" cy="2661951"/>
            </a:xfrm>
          </p:grpSpPr>
          <p:sp>
            <p:nvSpPr>
              <p:cNvPr id="92" name="TextBox 91"/>
              <p:cNvSpPr txBox="1"/>
              <p:nvPr/>
            </p:nvSpPr>
            <p:spPr>
              <a:xfrm>
                <a:off x="427318" y="2287670"/>
                <a:ext cx="586142" cy="215444"/>
              </a:xfrm>
              <a:prstGeom prst="rect">
                <a:avLst/>
              </a:prstGeom>
              <a:noFill/>
              <a:ln w="6350">
                <a:noFill/>
                <a:prstDash val="dash"/>
              </a:ln>
            </p:spPr>
            <p:txBody>
              <a:bodyPr wrap="square" lIns="0" tIns="0" rIns="0" bIns="0" rtlCol="0">
                <a:spAutoFit/>
              </a:bodyPr>
              <a:lstStyle/>
              <a:p>
                <a:r>
                  <a:rPr lang="en-US" sz="1400" b="1" dirty="0"/>
                  <a:t>JUNE</a:t>
                </a:r>
              </a:p>
            </p:txBody>
          </p:sp>
          <p:grpSp>
            <p:nvGrpSpPr>
              <p:cNvPr id="93" name="Group 92"/>
              <p:cNvGrpSpPr/>
              <p:nvPr/>
            </p:nvGrpSpPr>
            <p:grpSpPr>
              <a:xfrm>
                <a:off x="427318" y="2687463"/>
                <a:ext cx="3149152" cy="2262158"/>
                <a:chOff x="427318" y="1609538"/>
                <a:chExt cx="3149152" cy="2262158"/>
              </a:xfrm>
            </p:grpSpPr>
            <p:sp>
              <p:nvSpPr>
                <p:cNvPr id="94" name="TextBox 93"/>
                <p:cNvSpPr txBox="1"/>
                <p:nvPr/>
              </p:nvSpPr>
              <p:spPr>
                <a:xfrm>
                  <a:off x="427318"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S</a:t>
                  </a:r>
                </a:p>
                <a:p>
                  <a:pPr>
                    <a:spcAft>
                      <a:spcPts val="1800"/>
                    </a:spcAft>
                  </a:pPr>
                  <a:endParaRPr lang="en-US" sz="1200" dirty="0"/>
                </a:p>
                <a:p>
                  <a:pPr>
                    <a:spcAft>
                      <a:spcPts val="1800"/>
                    </a:spcAft>
                  </a:pPr>
                  <a:r>
                    <a:rPr lang="en-US" sz="1200" dirty="0"/>
                    <a:t>4</a:t>
                  </a:r>
                </a:p>
                <a:p>
                  <a:pPr>
                    <a:spcAft>
                      <a:spcPts val="1800"/>
                    </a:spcAft>
                  </a:pPr>
                  <a:r>
                    <a:rPr lang="en-US" sz="1200" dirty="0"/>
                    <a:t>11</a:t>
                  </a:r>
                </a:p>
                <a:p>
                  <a:pPr>
                    <a:spcAft>
                      <a:spcPts val="1800"/>
                    </a:spcAft>
                  </a:pPr>
                  <a:r>
                    <a:rPr lang="en-US" sz="1200" dirty="0"/>
                    <a:t>18</a:t>
                  </a:r>
                </a:p>
                <a:p>
                  <a:pPr>
                    <a:spcAft>
                      <a:spcPts val="1800"/>
                    </a:spcAft>
                  </a:pPr>
                  <a:r>
                    <a:rPr lang="en-US" sz="1200" dirty="0"/>
                    <a:t>25</a:t>
                  </a:r>
                </a:p>
              </p:txBody>
            </p:sp>
            <p:sp>
              <p:nvSpPr>
                <p:cNvPr id="95" name="TextBox 94"/>
                <p:cNvSpPr txBox="1"/>
                <p:nvPr/>
              </p:nvSpPr>
              <p:spPr>
                <a:xfrm>
                  <a:off x="915446"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M</a:t>
                  </a:r>
                </a:p>
                <a:p>
                  <a:pPr>
                    <a:spcAft>
                      <a:spcPts val="1800"/>
                    </a:spcAft>
                  </a:pPr>
                  <a:endParaRPr lang="en-US" sz="1200" dirty="0"/>
                </a:p>
                <a:p>
                  <a:pPr>
                    <a:spcAft>
                      <a:spcPts val="1800"/>
                    </a:spcAft>
                  </a:pPr>
                  <a:r>
                    <a:rPr lang="en-US" sz="1200" dirty="0"/>
                    <a:t>5</a:t>
                  </a:r>
                </a:p>
                <a:p>
                  <a:pPr>
                    <a:spcAft>
                      <a:spcPts val="1800"/>
                    </a:spcAft>
                  </a:pPr>
                  <a:r>
                    <a:rPr lang="en-US" sz="1200" dirty="0"/>
                    <a:t>12</a:t>
                  </a:r>
                </a:p>
                <a:p>
                  <a:pPr>
                    <a:spcAft>
                      <a:spcPts val="1800"/>
                    </a:spcAft>
                  </a:pPr>
                  <a:r>
                    <a:rPr lang="en-US" sz="1200" dirty="0"/>
                    <a:t>19</a:t>
                  </a:r>
                </a:p>
                <a:p>
                  <a:pPr>
                    <a:spcAft>
                      <a:spcPts val="1800"/>
                    </a:spcAft>
                  </a:pPr>
                  <a:r>
                    <a:rPr lang="en-US" sz="1200" dirty="0"/>
                    <a:t>26</a:t>
                  </a:r>
                </a:p>
              </p:txBody>
            </p:sp>
            <p:sp>
              <p:nvSpPr>
                <p:cNvPr id="96" name="TextBox 95"/>
                <p:cNvSpPr txBox="1"/>
                <p:nvPr/>
              </p:nvSpPr>
              <p:spPr>
                <a:xfrm>
                  <a:off x="1403574"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T</a:t>
                  </a:r>
                </a:p>
                <a:p>
                  <a:pPr>
                    <a:spcAft>
                      <a:spcPts val="1800"/>
                    </a:spcAft>
                  </a:pPr>
                  <a:endParaRPr lang="en-US" sz="1200" dirty="0"/>
                </a:p>
                <a:p>
                  <a:pPr>
                    <a:spcAft>
                      <a:spcPts val="1800"/>
                    </a:spcAft>
                  </a:pPr>
                  <a:r>
                    <a:rPr lang="en-US" sz="1200" dirty="0"/>
                    <a:t>6</a:t>
                  </a:r>
                </a:p>
                <a:p>
                  <a:pPr>
                    <a:spcAft>
                      <a:spcPts val="1800"/>
                    </a:spcAft>
                  </a:pPr>
                  <a:r>
                    <a:rPr lang="en-US" sz="1200" dirty="0"/>
                    <a:t>13</a:t>
                  </a:r>
                </a:p>
                <a:p>
                  <a:pPr>
                    <a:spcAft>
                      <a:spcPts val="1800"/>
                    </a:spcAft>
                  </a:pPr>
                  <a:r>
                    <a:rPr lang="en-US" sz="1200" dirty="0"/>
                    <a:t>20</a:t>
                  </a:r>
                </a:p>
                <a:p>
                  <a:pPr>
                    <a:spcAft>
                      <a:spcPts val="1800"/>
                    </a:spcAft>
                  </a:pPr>
                  <a:r>
                    <a:rPr lang="en-US" sz="1200" b="1" dirty="0">
                      <a:solidFill>
                        <a:schemeClr val="bg1"/>
                      </a:solidFill>
                    </a:rPr>
                    <a:t>27</a:t>
                  </a:r>
                </a:p>
              </p:txBody>
            </p:sp>
            <p:sp>
              <p:nvSpPr>
                <p:cNvPr id="99" name="TextBox 98"/>
                <p:cNvSpPr txBox="1"/>
                <p:nvPr/>
              </p:nvSpPr>
              <p:spPr>
                <a:xfrm>
                  <a:off x="1891702"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W</a:t>
                  </a:r>
                </a:p>
                <a:p>
                  <a:pPr>
                    <a:spcAft>
                      <a:spcPts val="1800"/>
                    </a:spcAft>
                  </a:pPr>
                  <a:endParaRPr lang="en-US" sz="1200" dirty="0"/>
                </a:p>
                <a:p>
                  <a:pPr>
                    <a:spcAft>
                      <a:spcPts val="1800"/>
                    </a:spcAft>
                  </a:pPr>
                  <a:r>
                    <a:rPr lang="en-US" sz="1200" b="1" dirty="0">
                      <a:solidFill>
                        <a:schemeClr val="bg1"/>
                      </a:solidFill>
                    </a:rPr>
                    <a:t>7</a:t>
                  </a:r>
                </a:p>
                <a:p>
                  <a:pPr>
                    <a:spcAft>
                      <a:spcPts val="1800"/>
                    </a:spcAft>
                  </a:pPr>
                  <a:r>
                    <a:rPr lang="en-US" sz="1200" dirty="0"/>
                    <a:t>14</a:t>
                  </a:r>
                </a:p>
                <a:p>
                  <a:pPr>
                    <a:spcAft>
                      <a:spcPts val="1800"/>
                    </a:spcAft>
                  </a:pPr>
                  <a:r>
                    <a:rPr lang="en-US" sz="1200" dirty="0"/>
                    <a:t>21</a:t>
                  </a:r>
                </a:p>
                <a:p>
                  <a:pPr>
                    <a:spcAft>
                      <a:spcPts val="1800"/>
                    </a:spcAft>
                  </a:pPr>
                  <a:r>
                    <a:rPr lang="en-US" sz="1200" dirty="0"/>
                    <a:t>28</a:t>
                  </a:r>
                </a:p>
              </p:txBody>
            </p:sp>
            <p:sp>
              <p:nvSpPr>
                <p:cNvPr id="100" name="TextBox 99"/>
                <p:cNvSpPr txBox="1"/>
                <p:nvPr/>
              </p:nvSpPr>
              <p:spPr>
                <a:xfrm>
                  <a:off x="2379830"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T</a:t>
                  </a:r>
                </a:p>
                <a:p>
                  <a:pPr>
                    <a:spcAft>
                      <a:spcPts val="1800"/>
                    </a:spcAft>
                  </a:pPr>
                  <a:r>
                    <a:rPr lang="en-US" sz="1200" dirty="0"/>
                    <a:t>1</a:t>
                  </a:r>
                </a:p>
                <a:p>
                  <a:pPr>
                    <a:spcAft>
                      <a:spcPts val="1800"/>
                    </a:spcAft>
                  </a:pPr>
                  <a:r>
                    <a:rPr lang="en-US" sz="1200" dirty="0"/>
                    <a:t>8</a:t>
                  </a:r>
                </a:p>
                <a:p>
                  <a:pPr>
                    <a:spcAft>
                      <a:spcPts val="1800"/>
                    </a:spcAft>
                  </a:pPr>
                  <a:r>
                    <a:rPr lang="en-US" sz="1200" dirty="0"/>
                    <a:t>15</a:t>
                  </a:r>
                </a:p>
                <a:p>
                  <a:pPr>
                    <a:spcAft>
                      <a:spcPts val="1800"/>
                    </a:spcAft>
                  </a:pPr>
                  <a:r>
                    <a:rPr lang="en-US" sz="1200" dirty="0"/>
                    <a:t>22</a:t>
                  </a:r>
                </a:p>
                <a:p>
                  <a:pPr>
                    <a:spcAft>
                      <a:spcPts val="1800"/>
                    </a:spcAft>
                  </a:pPr>
                  <a:r>
                    <a:rPr lang="en-US" sz="1200" dirty="0"/>
                    <a:t>29</a:t>
                  </a:r>
                </a:p>
              </p:txBody>
            </p:sp>
            <p:sp>
              <p:nvSpPr>
                <p:cNvPr id="101" name="TextBox 100"/>
                <p:cNvSpPr txBox="1"/>
                <p:nvPr/>
              </p:nvSpPr>
              <p:spPr>
                <a:xfrm>
                  <a:off x="2867958" y="1609538"/>
                  <a:ext cx="220382" cy="2262158"/>
                </a:xfrm>
                <a:prstGeom prst="rect">
                  <a:avLst/>
                </a:prstGeom>
                <a:noFill/>
                <a:ln w="6350">
                  <a:noFill/>
                  <a:prstDash val="dash"/>
                </a:ln>
              </p:spPr>
              <p:txBody>
                <a:bodyPr wrap="square" lIns="0" tIns="0" rIns="0" bIns="0" rtlCol="0">
                  <a:spAutoFit/>
                </a:bodyPr>
                <a:lstStyle/>
                <a:p>
                  <a:pPr>
                    <a:spcAft>
                      <a:spcPts val="1800"/>
                    </a:spcAft>
                  </a:pPr>
                  <a:r>
                    <a:rPr lang="en-US" sz="1200" dirty="0"/>
                    <a:t>F</a:t>
                  </a:r>
                </a:p>
                <a:p>
                  <a:pPr>
                    <a:spcAft>
                      <a:spcPts val="1800"/>
                    </a:spcAft>
                  </a:pPr>
                  <a:r>
                    <a:rPr lang="en-US" sz="1200" dirty="0"/>
                    <a:t>2</a:t>
                  </a:r>
                </a:p>
                <a:p>
                  <a:pPr>
                    <a:spcAft>
                      <a:spcPts val="1800"/>
                    </a:spcAft>
                  </a:pPr>
                  <a:r>
                    <a:rPr lang="en-US" sz="1200" dirty="0"/>
                    <a:t>9</a:t>
                  </a:r>
                </a:p>
                <a:p>
                  <a:pPr>
                    <a:spcAft>
                      <a:spcPts val="1800"/>
                    </a:spcAft>
                  </a:pPr>
                  <a:r>
                    <a:rPr lang="en-US" sz="1200" dirty="0"/>
                    <a:t>16</a:t>
                  </a:r>
                </a:p>
                <a:p>
                  <a:pPr>
                    <a:spcAft>
                      <a:spcPts val="1800"/>
                    </a:spcAft>
                  </a:pPr>
                  <a:r>
                    <a:rPr lang="en-US" sz="1200" dirty="0"/>
                    <a:t>23</a:t>
                  </a:r>
                </a:p>
                <a:p>
                  <a:pPr>
                    <a:spcAft>
                      <a:spcPts val="1800"/>
                    </a:spcAft>
                  </a:pPr>
                  <a:r>
                    <a:rPr lang="en-US" sz="1200" dirty="0"/>
                    <a:t>30</a:t>
                  </a:r>
                </a:p>
              </p:txBody>
            </p:sp>
            <p:sp>
              <p:nvSpPr>
                <p:cNvPr id="104" name="TextBox 103"/>
                <p:cNvSpPr txBox="1"/>
                <p:nvPr/>
              </p:nvSpPr>
              <p:spPr>
                <a:xfrm>
                  <a:off x="3356088" y="1609538"/>
                  <a:ext cx="220382" cy="1846659"/>
                </a:xfrm>
                <a:prstGeom prst="rect">
                  <a:avLst/>
                </a:prstGeom>
                <a:noFill/>
                <a:ln w="6350">
                  <a:noFill/>
                  <a:prstDash val="dash"/>
                </a:ln>
              </p:spPr>
              <p:txBody>
                <a:bodyPr wrap="square" lIns="0" tIns="0" rIns="0" bIns="0" rtlCol="0">
                  <a:spAutoFit/>
                </a:bodyPr>
                <a:lstStyle/>
                <a:p>
                  <a:pPr>
                    <a:spcAft>
                      <a:spcPts val="1800"/>
                    </a:spcAft>
                  </a:pPr>
                  <a:r>
                    <a:rPr lang="en-US" sz="1200" dirty="0"/>
                    <a:t>S</a:t>
                  </a:r>
                </a:p>
                <a:p>
                  <a:pPr>
                    <a:spcAft>
                      <a:spcPts val="1800"/>
                    </a:spcAft>
                  </a:pPr>
                  <a:r>
                    <a:rPr lang="en-US" sz="1200" dirty="0"/>
                    <a:t>3</a:t>
                  </a:r>
                </a:p>
                <a:p>
                  <a:pPr>
                    <a:spcAft>
                      <a:spcPts val="1800"/>
                    </a:spcAft>
                  </a:pPr>
                  <a:r>
                    <a:rPr lang="en-US" sz="1200" dirty="0"/>
                    <a:t>10</a:t>
                  </a:r>
                </a:p>
                <a:p>
                  <a:pPr>
                    <a:spcAft>
                      <a:spcPts val="1800"/>
                    </a:spcAft>
                  </a:pPr>
                  <a:r>
                    <a:rPr lang="en-US" sz="1200" b="1" dirty="0">
                      <a:solidFill>
                        <a:schemeClr val="bg1"/>
                      </a:solidFill>
                    </a:rPr>
                    <a:t>17</a:t>
                  </a:r>
                </a:p>
                <a:p>
                  <a:pPr>
                    <a:spcAft>
                      <a:spcPts val="1800"/>
                    </a:spcAft>
                  </a:pPr>
                  <a:r>
                    <a:rPr lang="en-US" sz="1200" dirty="0"/>
                    <a:t>24</a:t>
                  </a:r>
                </a:p>
              </p:txBody>
            </p:sp>
          </p:grpSp>
        </p:grpSp>
        <p:cxnSp>
          <p:nvCxnSpPr>
            <p:cNvPr id="69" name="Straight Connector 68"/>
            <p:cNvCxnSpPr/>
            <p:nvPr/>
          </p:nvCxnSpPr>
          <p:spPr>
            <a:xfrm>
              <a:off x="1437845" y="2882551"/>
              <a:ext cx="31491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423837" y="524453"/>
              <a:ext cx="3163160" cy="2138499"/>
              <a:chOff x="422835" y="-89838"/>
              <a:chExt cx="3163160" cy="2138499"/>
            </a:xfrm>
          </p:grpSpPr>
          <p:sp>
            <p:nvSpPr>
              <p:cNvPr id="74" name="TextBox 73"/>
              <p:cNvSpPr txBox="1"/>
              <p:nvPr/>
            </p:nvSpPr>
            <p:spPr>
              <a:xfrm>
                <a:off x="422835" y="-89838"/>
                <a:ext cx="2726405" cy="984885"/>
              </a:xfrm>
              <a:prstGeom prst="rect">
                <a:avLst/>
              </a:prstGeom>
              <a:noFill/>
              <a:ln>
                <a:noFill/>
              </a:ln>
            </p:spPr>
            <p:txBody>
              <a:bodyPr wrap="square" lIns="0" tIns="0" rIns="0" bIns="0" rtlCol="0" anchor="ctr">
                <a:spAutoFit/>
              </a:bodyPr>
              <a:lstStyle/>
              <a:p>
                <a:r>
                  <a:rPr lang="en-US" sz="3200" dirty="0">
                    <a:latin typeface="+mj-lt"/>
                  </a:rPr>
                  <a:t>PowerPoint Template</a:t>
                </a:r>
              </a:p>
            </p:txBody>
          </p:sp>
          <p:sp>
            <p:nvSpPr>
              <p:cNvPr id="73" name="TextBox 72"/>
              <p:cNvSpPr txBox="1"/>
              <p:nvPr/>
            </p:nvSpPr>
            <p:spPr>
              <a:xfrm>
                <a:off x="422835" y="971443"/>
                <a:ext cx="3163160" cy="1077218"/>
              </a:xfrm>
              <a:prstGeom prst="rect">
                <a:avLst/>
              </a:prstGeom>
              <a:noFill/>
              <a:ln w="6350">
                <a:noFill/>
                <a:prstDash val="dash"/>
              </a:ln>
            </p:spPr>
            <p:txBody>
              <a:bodyPr wrap="square" lIns="0" tIns="0" rIns="0" bIns="0" rtlCol="0">
                <a:spAutoFit/>
              </a:bodyPr>
              <a:lstStyle/>
              <a:p>
                <a:r>
                  <a:rPr lang="en-US" sz="1000" dirty="0"/>
                  <a:t>Lorem </a:t>
                </a:r>
                <a:r>
                  <a:rPr lang="en-US" sz="1000" dirty="0" err="1"/>
                  <a:t>Ipsum</a:t>
                </a:r>
                <a:r>
                  <a:rPr lang="en-US" sz="1000" dirty="0"/>
                  <a:t> is simply dummy text of the printing and typesetting industry. Lorem </a:t>
                </a:r>
                <a:r>
                  <a:rPr lang="en-US" sz="1000" dirty="0" err="1"/>
                  <a:t>Ipsum</a:t>
                </a:r>
                <a:r>
                  <a:rPr lang="en-US" sz="1000"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a:t>
                </a:r>
              </a:p>
            </p:txBody>
          </p:sp>
        </p:grpSp>
      </p:grpSp>
      <p:grpSp>
        <p:nvGrpSpPr>
          <p:cNvPr id="106" name="Group 105"/>
          <p:cNvGrpSpPr/>
          <p:nvPr/>
        </p:nvGrpSpPr>
        <p:grpSpPr>
          <a:xfrm>
            <a:off x="8207972" y="595520"/>
            <a:ext cx="2914252" cy="1089991"/>
            <a:chOff x="5797948" y="501072"/>
            <a:chExt cx="2914252" cy="1089991"/>
          </a:xfrm>
        </p:grpSpPr>
        <p:sp>
          <p:nvSpPr>
            <p:cNvPr id="109" name="TextBox 108"/>
            <p:cNvSpPr txBox="1"/>
            <p:nvPr/>
          </p:nvSpPr>
          <p:spPr>
            <a:xfrm>
              <a:off x="5797948" y="501072"/>
              <a:ext cx="931465" cy="153888"/>
            </a:xfrm>
            <a:prstGeom prst="rect">
              <a:avLst/>
            </a:prstGeom>
            <a:noFill/>
            <a:ln w="6350">
              <a:noFill/>
              <a:prstDash val="dash"/>
            </a:ln>
          </p:spPr>
          <p:txBody>
            <a:bodyPr wrap="square" lIns="0" tIns="0" rIns="0" bIns="0" rtlCol="0">
              <a:spAutoFit/>
            </a:bodyPr>
            <a:lstStyle/>
            <a:p>
              <a:r>
                <a:rPr lang="en-US" sz="1000" b="1" dirty="0">
                  <a:solidFill>
                    <a:prstClr val="white"/>
                  </a:solidFill>
                </a:rPr>
                <a:t>07 JUNE 2017</a:t>
              </a:r>
            </a:p>
          </p:txBody>
        </p:sp>
        <p:sp>
          <p:nvSpPr>
            <p:cNvPr id="110" name="TextBox 109"/>
            <p:cNvSpPr txBox="1"/>
            <p:nvPr/>
          </p:nvSpPr>
          <p:spPr>
            <a:xfrm>
              <a:off x="5797948" y="1129398"/>
              <a:ext cx="2914252" cy="461665"/>
            </a:xfrm>
            <a:prstGeom prst="rect">
              <a:avLst/>
            </a:prstGeom>
            <a:noFill/>
            <a:ln w="6350">
              <a:noFill/>
              <a:prstDash val="dash"/>
            </a:ln>
          </p:spPr>
          <p:txBody>
            <a:bodyPr wrap="square" lIns="0" tIns="0" rIns="0" bIns="0" rtlCol="0">
              <a:spAutoFit/>
            </a:bodyPr>
            <a:lstStyle/>
            <a:p>
              <a:r>
                <a:rPr lang="en-US" sz="1000" dirty="0">
                  <a:solidFill>
                    <a:prstClr val="white"/>
                  </a:solidFill>
                </a:rPr>
                <a:t>Lorem </a:t>
              </a:r>
              <a:r>
                <a:rPr lang="en-US" sz="1000" dirty="0" err="1">
                  <a:solidFill>
                    <a:prstClr val="white"/>
                  </a:solidFill>
                </a:rPr>
                <a:t>Ipsum</a:t>
              </a:r>
              <a:r>
                <a:rPr lang="en-US" sz="1000" dirty="0">
                  <a:solidFill>
                    <a:prstClr val="white"/>
                  </a:solidFill>
                </a:rPr>
                <a:t> is simply dummy text of the printing and typesetting industry. Lorem </a:t>
              </a:r>
              <a:r>
                <a:rPr lang="en-US" sz="1000" dirty="0" err="1">
                  <a:solidFill>
                    <a:prstClr val="white"/>
                  </a:solidFill>
                </a:rPr>
                <a:t>Ipsum</a:t>
              </a:r>
              <a:r>
                <a:rPr lang="en-US" sz="1000" dirty="0">
                  <a:solidFill>
                    <a:prstClr val="white"/>
                  </a:solidFill>
                </a:rPr>
                <a:t> has been the industry's standard dummy text ever since the 1500s.</a:t>
              </a:r>
            </a:p>
          </p:txBody>
        </p:sp>
        <p:sp>
          <p:nvSpPr>
            <p:cNvPr id="111" name="TextBox 110"/>
            <p:cNvSpPr txBox="1"/>
            <p:nvPr/>
          </p:nvSpPr>
          <p:spPr>
            <a:xfrm>
              <a:off x="5797948" y="925199"/>
              <a:ext cx="2914252" cy="184666"/>
            </a:xfrm>
            <a:prstGeom prst="rect">
              <a:avLst/>
            </a:prstGeom>
            <a:noFill/>
            <a:ln w="6350">
              <a:noFill/>
              <a:prstDash val="dash"/>
            </a:ln>
          </p:spPr>
          <p:txBody>
            <a:bodyPr wrap="square" lIns="0" tIns="0" rIns="0" bIns="0" rtlCol="0">
              <a:spAutoFit/>
            </a:bodyPr>
            <a:lstStyle/>
            <a:p>
              <a:r>
                <a:rPr lang="en-US" sz="1200" b="1" dirty="0">
                  <a:solidFill>
                    <a:srgbClr val="E2583D"/>
                  </a:solidFill>
                </a:rPr>
                <a:t>LOREM IPSUM</a:t>
              </a:r>
            </a:p>
          </p:txBody>
        </p:sp>
      </p:grpSp>
      <p:cxnSp>
        <p:nvCxnSpPr>
          <p:cNvPr id="112" name="Straight Connector 111"/>
          <p:cNvCxnSpPr/>
          <p:nvPr/>
        </p:nvCxnSpPr>
        <p:spPr>
          <a:xfrm>
            <a:off x="6096000" y="2051491"/>
            <a:ext cx="49358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583955" y="586274"/>
            <a:ext cx="1108482" cy="1108482"/>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6659106" y="661425"/>
            <a:ext cx="958180" cy="958180"/>
          </a:xfrm>
          <a:prstGeom prst="ellipse">
            <a:avLst/>
          </a:prstGeom>
          <a:solidFill>
            <a:srgbClr val="E25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a:off x="6923092" y="925411"/>
            <a:ext cx="430208" cy="430208"/>
            <a:chOff x="885825" y="1925638"/>
            <a:chExt cx="287338" cy="287338"/>
          </a:xfrm>
          <a:solidFill>
            <a:schemeClr val="bg1"/>
          </a:solidFill>
        </p:grpSpPr>
        <p:sp>
          <p:nvSpPr>
            <p:cNvPr id="115" name="Freeform 50"/>
            <p:cNvSpPr>
              <a:spLocks noEditPoints="1"/>
            </p:cNvSpPr>
            <p:nvPr/>
          </p:nvSpPr>
          <p:spPr bwMode="auto">
            <a:xfrm>
              <a:off x="885825" y="1925638"/>
              <a:ext cx="228600" cy="287338"/>
            </a:xfrm>
            <a:custGeom>
              <a:avLst/>
              <a:gdLst>
                <a:gd name="T0" fmla="*/ 230 w 722"/>
                <a:gd name="T1" fmla="*/ 221 h 905"/>
                <a:gd name="T2" fmla="*/ 252 w 722"/>
                <a:gd name="T3" fmla="*/ 167 h 905"/>
                <a:gd name="T4" fmla="*/ 252 w 722"/>
                <a:gd name="T5" fmla="*/ 105 h 905"/>
                <a:gd name="T6" fmla="*/ 227 w 722"/>
                <a:gd name="T7" fmla="*/ 52 h 905"/>
                <a:gd name="T8" fmla="*/ 598 w 722"/>
                <a:gd name="T9" fmla="*/ 30 h 905"/>
                <a:gd name="T10" fmla="*/ 635 w 722"/>
                <a:gd name="T11" fmla="*/ 43 h 905"/>
                <a:gd name="T12" fmla="*/ 668 w 722"/>
                <a:gd name="T13" fmla="*/ 70 h 905"/>
                <a:gd name="T14" fmla="*/ 688 w 722"/>
                <a:gd name="T15" fmla="*/ 106 h 905"/>
                <a:gd name="T16" fmla="*/ 692 w 722"/>
                <a:gd name="T17" fmla="*/ 145 h 905"/>
                <a:gd name="T18" fmla="*/ 679 w 722"/>
                <a:gd name="T19" fmla="*/ 184 h 905"/>
                <a:gd name="T20" fmla="*/ 652 w 722"/>
                <a:gd name="T21" fmla="*/ 216 h 905"/>
                <a:gd name="T22" fmla="*/ 617 w 722"/>
                <a:gd name="T23" fmla="*/ 236 h 905"/>
                <a:gd name="T24" fmla="*/ 587 w 722"/>
                <a:gd name="T25" fmla="*/ 241 h 905"/>
                <a:gd name="T26" fmla="*/ 572 w 722"/>
                <a:gd name="T27" fmla="*/ 271 h 905"/>
                <a:gd name="T28" fmla="*/ 217 w 722"/>
                <a:gd name="T29" fmla="*/ 181 h 905"/>
                <a:gd name="T30" fmla="*/ 191 w 722"/>
                <a:gd name="T31" fmla="*/ 220 h 905"/>
                <a:gd name="T32" fmla="*/ 150 w 722"/>
                <a:gd name="T33" fmla="*/ 240 h 905"/>
                <a:gd name="T34" fmla="*/ 30 w 722"/>
                <a:gd name="T35" fmla="*/ 125 h 905"/>
                <a:gd name="T36" fmla="*/ 42 w 722"/>
                <a:gd name="T37" fmla="*/ 86 h 905"/>
                <a:gd name="T38" fmla="*/ 66 w 722"/>
                <a:gd name="T39" fmla="*/ 55 h 905"/>
                <a:gd name="T40" fmla="*/ 100 w 722"/>
                <a:gd name="T41" fmla="*/ 35 h 905"/>
                <a:gd name="T42" fmla="*/ 138 w 722"/>
                <a:gd name="T43" fmla="*/ 30 h 905"/>
                <a:gd name="T44" fmla="*/ 174 w 722"/>
                <a:gd name="T45" fmla="*/ 43 h 905"/>
                <a:gd name="T46" fmla="*/ 203 w 722"/>
                <a:gd name="T47" fmla="*/ 69 h 905"/>
                <a:gd name="T48" fmla="*/ 221 w 722"/>
                <a:gd name="T49" fmla="*/ 105 h 905"/>
                <a:gd name="T50" fmla="*/ 225 w 722"/>
                <a:gd name="T51" fmla="*/ 143 h 905"/>
                <a:gd name="T52" fmla="*/ 129 w 722"/>
                <a:gd name="T53" fmla="*/ 152 h 905"/>
                <a:gd name="T54" fmla="*/ 121 w 722"/>
                <a:gd name="T55" fmla="*/ 160 h 905"/>
                <a:gd name="T56" fmla="*/ 120 w 722"/>
                <a:gd name="T57" fmla="*/ 604 h 905"/>
                <a:gd name="T58" fmla="*/ 720 w 722"/>
                <a:gd name="T59" fmla="*/ 110 h 905"/>
                <a:gd name="T60" fmla="*/ 699 w 722"/>
                <a:gd name="T61" fmla="*/ 62 h 905"/>
                <a:gd name="T62" fmla="*/ 661 w 722"/>
                <a:gd name="T63" fmla="*/ 24 h 905"/>
                <a:gd name="T64" fmla="*/ 614 w 722"/>
                <a:gd name="T65" fmla="*/ 3 h 905"/>
                <a:gd name="T66" fmla="*/ 134 w 722"/>
                <a:gd name="T67" fmla="*/ 0 h 905"/>
                <a:gd name="T68" fmla="*/ 116 w 722"/>
                <a:gd name="T69" fmla="*/ 1 h 905"/>
                <a:gd name="T70" fmla="*/ 67 w 722"/>
                <a:gd name="T71" fmla="*/ 16 h 905"/>
                <a:gd name="T72" fmla="*/ 29 w 722"/>
                <a:gd name="T73" fmla="*/ 50 h 905"/>
                <a:gd name="T74" fmla="*/ 5 w 722"/>
                <a:gd name="T75" fmla="*/ 96 h 905"/>
                <a:gd name="T76" fmla="*/ 0 w 722"/>
                <a:gd name="T77" fmla="*/ 619 h 905"/>
                <a:gd name="T78" fmla="*/ 4 w 722"/>
                <a:gd name="T79" fmla="*/ 629 h 905"/>
                <a:gd name="T80" fmla="*/ 15 w 722"/>
                <a:gd name="T81" fmla="*/ 634 h 905"/>
                <a:gd name="T82" fmla="*/ 121 w 722"/>
                <a:gd name="T83" fmla="*/ 895 h 905"/>
                <a:gd name="T84" fmla="*/ 129 w 722"/>
                <a:gd name="T85" fmla="*/ 904 h 905"/>
                <a:gd name="T86" fmla="*/ 590 w 722"/>
                <a:gd name="T87" fmla="*/ 905 h 905"/>
                <a:gd name="T88" fmla="*/ 600 w 722"/>
                <a:gd name="T89" fmla="*/ 898 h 905"/>
                <a:gd name="T90" fmla="*/ 602 w 722"/>
                <a:gd name="T91" fmla="*/ 270 h 905"/>
                <a:gd name="T92" fmla="*/ 648 w 722"/>
                <a:gd name="T93" fmla="*/ 255 h 905"/>
                <a:gd name="T94" fmla="*/ 687 w 722"/>
                <a:gd name="T95" fmla="*/ 225 h 905"/>
                <a:gd name="T96" fmla="*/ 713 w 722"/>
                <a:gd name="T97" fmla="*/ 183 h 905"/>
                <a:gd name="T98" fmla="*/ 722 w 722"/>
                <a:gd name="T99" fmla="*/ 13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905">
                  <a:moveTo>
                    <a:pt x="587" y="241"/>
                  </a:moveTo>
                  <a:lnTo>
                    <a:pt x="211" y="241"/>
                  </a:lnTo>
                  <a:lnTo>
                    <a:pt x="221" y="231"/>
                  </a:lnTo>
                  <a:lnTo>
                    <a:pt x="230" y="221"/>
                  </a:lnTo>
                  <a:lnTo>
                    <a:pt x="237" y="209"/>
                  </a:lnTo>
                  <a:lnTo>
                    <a:pt x="244" y="195"/>
                  </a:lnTo>
                  <a:lnTo>
                    <a:pt x="249" y="182"/>
                  </a:lnTo>
                  <a:lnTo>
                    <a:pt x="252" y="167"/>
                  </a:lnTo>
                  <a:lnTo>
                    <a:pt x="254" y="152"/>
                  </a:lnTo>
                  <a:lnTo>
                    <a:pt x="256" y="136"/>
                  </a:lnTo>
                  <a:lnTo>
                    <a:pt x="254" y="120"/>
                  </a:lnTo>
                  <a:lnTo>
                    <a:pt x="252" y="105"/>
                  </a:lnTo>
                  <a:lnTo>
                    <a:pt x="248" y="91"/>
                  </a:lnTo>
                  <a:lnTo>
                    <a:pt x="243" y="77"/>
                  </a:lnTo>
                  <a:lnTo>
                    <a:pt x="235" y="64"/>
                  </a:lnTo>
                  <a:lnTo>
                    <a:pt x="227" y="52"/>
                  </a:lnTo>
                  <a:lnTo>
                    <a:pt x="218" y="40"/>
                  </a:lnTo>
                  <a:lnTo>
                    <a:pt x="207" y="30"/>
                  </a:lnTo>
                  <a:lnTo>
                    <a:pt x="587" y="30"/>
                  </a:lnTo>
                  <a:lnTo>
                    <a:pt x="598" y="30"/>
                  </a:lnTo>
                  <a:lnTo>
                    <a:pt x="607" y="33"/>
                  </a:lnTo>
                  <a:lnTo>
                    <a:pt x="617" y="36"/>
                  </a:lnTo>
                  <a:lnTo>
                    <a:pt x="627" y="39"/>
                  </a:lnTo>
                  <a:lnTo>
                    <a:pt x="635" y="43"/>
                  </a:lnTo>
                  <a:lnTo>
                    <a:pt x="645" y="50"/>
                  </a:lnTo>
                  <a:lnTo>
                    <a:pt x="652" y="56"/>
                  </a:lnTo>
                  <a:lnTo>
                    <a:pt x="660" y="63"/>
                  </a:lnTo>
                  <a:lnTo>
                    <a:pt x="668" y="70"/>
                  </a:lnTo>
                  <a:lnTo>
                    <a:pt x="674" y="79"/>
                  </a:lnTo>
                  <a:lnTo>
                    <a:pt x="679" y="87"/>
                  </a:lnTo>
                  <a:lnTo>
                    <a:pt x="684" y="96"/>
                  </a:lnTo>
                  <a:lnTo>
                    <a:pt x="688" y="106"/>
                  </a:lnTo>
                  <a:lnTo>
                    <a:pt x="690" y="115"/>
                  </a:lnTo>
                  <a:lnTo>
                    <a:pt x="692" y="126"/>
                  </a:lnTo>
                  <a:lnTo>
                    <a:pt x="692" y="136"/>
                  </a:lnTo>
                  <a:lnTo>
                    <a:pt x="692" y="145"/>
                  </a:lnTo>
                  <a:lnTo>
                    <a:pt x="690" y="156"/>
                  </a:lnTo>
                  <a:lnTo>
                    <a:pt x="688" y="166"/>
                  </a:lnTo>
                  <a:lnTo>
                    <a:pt x="684" y="176"/>
                  </a:lnTo>
                  <a:lnTo>
                    <a:pt x="679" y="184"/>
                  </a:lnTo>
                  <a:lnTo>
                    <a:pt x="674" y="193"/>
                  </a:lnTo>
                  <a:lnTo>
                    <a:pt x="668" y="201"/>
                  </a:lnTo>
                  <a:lnTo>
                    <a:pt x="660" y="209"/>
                  </a:lnTo>
                  <a:lnTo>
                    <a:pt x="652" y="216"/>
                  </a:lnTo>
                  <a:lnTo>
                    <a:pt x="645" y="222"/>
                  </a:lnTo>
                  <a:lnTo>
                    <a:pt x="635" y="228"/>
                  </a:lnTo>
                  <a:lnTo>
                    <a:pt x="627" y="233"/>
                  </a:lnTo>
                  <a:lnTo>
                    <a:pt x="617" y="236"/>
                  </a:lnTo>
                  <a:lnTo>
                    <a:pt x="607" y="239"/>
                  </a:lnTo>
                  <a:lnTo>
                    <a:pt x="598" y="241"/>
                  </a:lnTo>
                  <a:lnTo>
                    <a:pt x="587" y="241"/>
                  </a:lnTo>
                  <a:lnTo>
                    <a:pt x="587" y="241"/>
                  </a:lnTo>
                  <a:close/>
                  <a:moveTo>
                    <a:pt x="572" y="874"/>
                  </a:moveTo>
                  <a:lnTo>
                    <a:pt x="150" y="874"/>
                  </a:lnTo>
                  <a:lnTo>
                    <a:pt x="150" y="271"/>
                  </a:lnTo>
                  <a:lnTo>
                    <a:pt x="572" y="271"/>
                  </a:lnTo>
                  <a:lnTo>
                    <a:pt x="572" y="874"/>
                  </a:lnTo>
                  <a:close/>
                  <a:moveTo>
                    <a:pt x="150" y="240"/>
                  </a:moveTo>
                  <a:lnTo>
                    <a:pt x="150" y="181"/>
                  </a:lnTo>
                  <a:lnTo>
                    <a:pt x="217" y="181"/>
                  </a:lnTo>
                  <a:lnTo>
                    <a:pt x="211" y="192"/>
                  </a:lnTo>
                  <a:lnTo>
                    <a:pt x="206" y="201"/>
                  </a:lnTo>
                  <a:lnTo>
                    <a:pt x="199" y="211"/>
                  </a:lnTo>
                  <a:lnTo>
                    <a:pt x="191" y="220"/>
                  </a:lnTo>
                  <a:lnTo>
                    <a:pt x="182" y="226"/>
                  </a:lnTo>
                  <a:lnTo>
                    <a:pt x="172" y="233"/>
                  </a:lnTo>
                  <a:lnTo>
                    <a:pt x="161" y="237"/>
                  </a:lnTo>
                  <a:lnTo>
                    <a:pt x="150" y="240"/>
                  </a:lnTo>
                  <a:lnTo>
                    <a:pt x="150" y="240"/>
                  </a:lnTo>
                  <a:close/>
                  <a:moveTo>
                    <a:pt x="30" y="604"/>
                  </a:moveTo>
                  <a:lnTo>
                    <a:pt x="30" y="136"/>
                  </a:lnTo>
                  <a:lnTo>
                    <a:pt x="30" y="125"/>
                  </a:lnTo>
                  <a:lnTo>
                    <a:pt x="32" y="115"/>
                  </a:lnTo>
                  <a:lnTo>
                    <a:pt x="34" y="105"/>
                  </a:lnTo>
                  <a:lnTo>
                    <a:pt x="37" y="96"/>
                  </a:lnTo>
                  <a:lnTo>
                    <a:pt x="42" y="86"/>
                  </a:lnTo>
                  <a:lnTo>
                    <a:pt x="47" y="78"/>
                  </a:lnTo>
                  <a:lnTo>
                    <a:pt x="52" y="69"/>
                  </a:lnTo>
                  <a:lnTo>
                    <a:pt x="59" y="62"/>
                  </a:lnTo>
                  <a:lnTo>
                    <a:pt x="66" y="55"/>
                  </a:lnTo>
                  <a:lnTo>
                    <a:pt x="74" y="49"/>
                  </a:lnTo>
                  <a:lnTo>
                    <a:pt x="82" y="43"/>
                  </a:lnTo>
                  <a:lnTo>
                    <a:pt x="91" y="39"/>
                  </a:lnTo>
                  <a:lnTo>
                    <a:pt x="100" y="35"/>
                  </a:lnTo>
                  <a:lnTo>
                    <a:pt x="109" y="33"/>
                  </a:lnTo>
                  <a:lnTo>
                    <a:pt x="119" y="30"/>
                  </a:lnTo>
                  <a:lnTo>
                    <a:pt x="129" y="30"/>
                  </a:lnTo>
                  <a:lnTo>
                    <a:pt x="138" y="30"/>
                  </a:lnTo>
                  <a:lnTo>
                    <a:pt x="148" y="33"/>
                  </a:lnTo>
                  <a:lnTo>
                    <a:pt x="157" y="35"/>
                  </a:lnTo>
                  <a:lnTo>
                    <a:pt x="165" y="39"/>
                  </a:lnTo>
                  <a:lnTo>
                    <a:pt x="174" y="43"/>
                  </a:lnTo>
                  <a:lnTo>
                    <a:pt x="182" y="49"/>
                  </a:lnTo>
                  <a:lnTo>
                    <a:pt x="190" y="55"/>
                  </a:lnTo>
                  <a:lnTo>
                    <a:pt x="196" y="62"/>
                  </a:lnTo>
                  <a:lnTo>
                    <a:pt x="203" y="69"/>
                  </a:lnTo>
                  <a:lnTo>
                    <a:pt x="208" y="78"/>
                  </a:lnTo>
                  <a:lnTo>
                    <a:pt x="214" y="86"/>
                  </a:lnTo>
                  <a:lnTo>
                    <a:pt x="218" y="95"/>
                  </a:lnTo>
                  <a:lnTo>
                    <a:pt x="221" y="105"/>
                  </a:lnTo>
                  <a:lnTo>
                    <a:pt x="223" y="115"/>
                  </a:lnTo>
                  <a:lnTo>
                    <a:pt x="224" y="125"/>
                  </a:lnTo>
                  <a:lnTo>
                    <a:pt x="225" y="136"/>
                  </a:lnTo>
                  <a:lnTo>
                    <a:pt x="225" y="143"/>
                  </a:lnTo>
                  <a:lnTo>
                    <a:pt x="224" y="151"/>
                  </a:lnTo>
                  <a:lnTo>
                    <a:pt x="135" y="151"/>
                  </a:lnTo>
                  <a:lnTo>
                    <a:pt x="132" y="151"/>
                  </a:lnTo>
                  <a:lnTo>
                    <a:pt x="129" y="152"/>
                  </a:lnTo>
                  <a:lnTo>
                    <a:pt x="126" y="153"/>
                  </a:lnTo>
                  <a:lnTo>
                    <a:pt x="124" y="155"/>
                  </a:lnTo>
                  <a:lnTo>
                    <a:pt x="122" y="157"/>
                  </a:lnTo>
                  <a:lnTo>
                    <a:pt x="121" y="160"/>
                  </a:lnTo>
                  <a:lnTo>
                    <a:pt x="120" y="163"/>
                  </a:lnTo>
                  <a:lnTo>
                    <a:pt x="120" y="166"/>
                  </a:lnTo>
                  <a:lnTo>
                    <a:pt x="120" y="256"/>
                  </a:lnTo>
                  <a:lnTo>
                    <a:pt x="120" y="604"/>
                  </a:lnTo>
                  <a:lnTo>
                    <a:pt x="30" y="604"/>
                  </a:lnTo>
                  <a:close/>
                  <a:moveTo>
                    <a:pt x="722" y="136"/>
                  </a:moveTo>
                  <a:lnTo>
                    <a:pt x="722" y="123"/>
                  </a:lnTo>
                  <a:lnTo>
                    <a:pt x="720" y="110"/>
                  </a:lnTo>
                  <a:lnTo>
                    <a:pt x="717" y="97"/>
                  </a:lnTo>
                  <a:lnTo>
                    <a:pt x="712" y="84"/>
                  </a:lnTo>
                  <a:lnTo>
                    <a:pt x="706" y="72"/>
                  </a:lnTo>
                  <a:lnTo>
                    <a:pt x="699" y="62"/>
                  </a:lnTo>
                  <a:lnTo>
                    <a:pt x="691" y="51"/>
                  </a:lnTo>
                  <a:lnTo>
                    <a:pt x="682" y="41"/>
                  </a:lnTo>
                  <a:lnTo>
                    <a:pt x="672" y="33"/>
                  </a:lnTo>
                  <a:lnTo>
                    <a:pt x="661" y="24"/>
                  </a:lnTo>
                  <a:lnTo>
                    <a:pt x="650" y="17"/>
                  </a:lnTo>
                  <a:lnTo>
                    <a:pt x="638" y="11"/>
                  </a:lnTo>
                  <a:lnTo>
                    <a:pt x="626" y="7"/>
                  </a:lnTo>
                  <a:lnTo>
                    <a:pt x="614" y="3"/>
                  </a:lnTo>
                  <a:lnTo>
                    <a:pt x="601" y="1"/>
                  </a:lnTo>
                  <a:lnTo>
                    <a:pt x="587" y="0"/>
                  </a:lnTo>
                  <a:lnTo>
                    <a:pt x="135" y="0"/>
                  </a:lnTo>
                  <a:lnTo>
                    <a:pt x="134" y="0"/>
                  </a:lnTo>
                  <a:lnTo>
                    <a:pt x="133" y="0"/>
                  </a:lnTo>
                  <a:lnTo>
                    <a:pt x="131" y="0"/>
                  </a:lnTo>
                  <a:lnTo>
                    <a:pt x="129" y="0"/>
                  </a:lnTo>
                  <a:lnTo>
                    <a:pt x="116" y="1"/>
                  </a:lnTo>
                  <a:lnTo>
                    <a:pt x="103" y="2"/>
                  </a:lnTo>
                  <a:lnTo>
                    <a:pt x="90" y="7"/>
                  </a:lnTo>
                  <a:lnTo>
                    <a:pt x="78" y="11"/>
                  </a:lnTo>
                  <a:lnTo>
                    <a:pt x="67" y="16"/>
                  </a:lnTo>
                  <a:lnTo>
                    <a:pt x="57" y="24"/>
                  </a:lnTo>
                  <a:lnTo>
                    <a:pt x="47" y="31"/>
                  </a:lnTo>
                  <a:lnTo>
                    <a:pt x="37" y="40"/>
                  </a:lnTo>
                  <a:lnTo>
                    <a:pt x="29" y="50"/>
                  </a:lnTo>
                  <a:lnTo>
                    <a:pt x="21" y="60"/>
                  </a:lnTo>
                  <a:lnTo>
                    <a:pt x="15" y="71"/>
                  </a:lnTo>
                  <a:lnTo>
                    <a:pt x="9" y="83"/>
                  </a:lnTo>
                  <a:lnTo>
                    <a:pt x="5" y="96"/>
                  </a:lnTo>
                  <a:lnTo>
                    <a:pt x="2" y="109"/>
                  </a:lnTo>
                  <a:lnTo>
                    <a:pt x="0" y="122"/>
                  </a:lnTo>
                  <a:lnTo>
                    <a:pt x="0" y="136"/>
                  </a:lnTo>
                  <a:lnTo>
                    <a:pt x="0" y="619"/>
                  </a:lnTo>
                  <a:lnTo>
                    <a:pt x="0" y="621"/>
                  </a:lnTo>
                  <a:lnTo>
                    <a:pt x="1" y="624"/>
                  </a:lnTo>
                  <a:lnTo>
                    <a:pt x="2" y="626"/>
                  </a:lnTo>
                  <a:lnTo>
                    <a:pt x="4" y="629"/>
                  </a:lnTo>
                  <a:lnTo>
                    <a:pt x="6" y="630"/>
                  </a:lnTo>
                  <a:lnTo>
                    <a:pt x="8" y="633"/>
                  </a:lnTo>
                  <a:lnTo>
                    <a:pt x="11" y="633"/>
                  </a:lnTo>
                  <a:lnTo>
                    <a:pt x="15" y="634"/>
                  </a:lnTo>
                  <a:lnTo>
                    <a:pt x="120" y="634"/>
                  </a:lnTo>
                  <a:lnTo>
                    <a:pt x="120" y="890"/>
                  </a:lnTo>
                  <a:lnTo>
                    <a:pt x="120" y="893"/>
                  </a:lnTo>
                  <a:lnTo>
                    <a:pt x="121" y="895"/>
                  </a:lnTo>
                  <a:lnTo>
                    <a:pt x="122" y="898"/>
                  </a:lnTo>
                  <a:lnTo>
                    <a:pt x="124" y="900"/>
                  </a:lnTo>
                  <a:lnTo>
                    <a:pt x="126" y="902"/>
                  </a:lnTo>
                  <a:lnTo>
                    <a:pt x="129" y="904"/>
                  </a:lnTo>
                  <a:lnTo>
                    <a:pt x="132" y="905"/>
                  </a:lnTo>
                  <a:lnTo>
                    <a:pt x="135" y="905"/>
                  </a:lnTo>
                  <a:lnTo>
                    <a:pt x="587" y="905"/>
                  </a:lnTo>
                  <a:lnTo>
                    <a:pt x="590" y="905"/>
                  </a:lnTo>
                  <a:lnTo>
                    <a:pt x="593" y="904"/>
                  </a:lnTo>
                  <a:lnTo>
                    <a:pt x="595" y="902"/>
                  </a:lnTo>
                  <a:lnTo>
                    <a:pt x="598" y="900"/>
                  </a:lnTo>
                  <a:lnTo>
                    <a:pt x="600" y="898"/>
                  </a:lnTo>
                  <a:lnTo>
                    <a:pt x="601" y="895"/>
                  </a:lnTo>
                  <a:lnTo>
                    <a:pt x="602" y="893"/>
                  </a:lnTo>
                  <a:lnTo>
                    <a:pt x="602" y="890"/>
                  </a:lnTo>
                  <a:lnTo>
                    <a:pt x="602" y="270"/>
                  </a:lnTo>
                  <a:lnTo>
                    <a:pt x="615" y="268"/>
                  </a:lnTo>
                  <a:lnTo>
                    <a:pt x="626" y="265"/>
                  </a:lnTo>
                  <a:lnTo>
                    <a:pt x="637" y="260"/>
                  </a:lnTo>
                  <a:lnTo>
                    <a:pt x="648" y="255"/>
                  </a:lnTo>
                  <a:lnTo>
                    <a:pt x="659" y="249"/>
                  </a:lnTo>
                  <a:lnTo>
                    <a:pt x="669" y="241"/>
                  </a:lnTo>
                  <a:lnTo>
                    <a:pt x="678" y="234"/>
                  </a:lnTo>
                  <a:lnTo>
                    <a:pt x="687" y="225"/>
                  </a:lnTo>
                  <a:lnTo>
                    <a:pt x="694" y="215"/>
                  </a:lnTo>
                  <a:lnTo>
                    <a:pt x="702" y="206"/>
                  </a:lnTo>
                  <a:lnTo>
                    <a:pt x="708" y="195"/>
                  </a:lnTo>
                  <a:lnTo>
                    <a:pt x="713" y="183"/>
                  </a:lnTo>
                  <a:lnTo>
                    <a:pt x="717" y="172"/>
                  </a:lnTo>
                  <a:lnTo>
                    <a:pt x="720" y="160"/>
                  </a:lnTo>
                  <a:lnTo>
                    <a:pt x="722" y="148"/>
                  </a:lnTo>
                  <a:lnTo>
                    <a:pt x="722" y="136"/>
                  </a:lnTo>
                  <a:lnTo>
                    <a:pt x="72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1"/>
            <p:cNvSpPr>
              <a:spLocks/>
            </p:cNvSpPr>
            <p:nvPr/>
          </p:nvSpPr>
          <p:spPr bwMode="auto">
            <a:xfrm>
              <a:off x="995363" y="205105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8 h 30"/>
                <a:gd name="T10" fmla="*/ 176 w 181"/>
                <a:gd name="T11" fmla="*/ 25 h 30"/>
                <a:gd name="T12" fmla="*/ 178 w 181"/>
                <a:gd name="T13" fmla="*/ 23 h 30"/>
                <a:gd name="T14" fmla="*/ 180 w 181"/>
                <a:gd name="T15" fmla="*/ 21 h 30"/>
                <a:gd name="T16" fmla="*/ 181 w 181"/>
                <a:gd name="T17" fmla="*/ 18 h 30"/>
                <a:gd name="T18" fmla="*/ 181 w 181"/>
                <a:gd name="T19" fmla="*/ 15 h 30"/>
                <a:gd name="T20" fmla="*/ 181 w 181"/>
                <a:gd name="T21" fmla="*/ 13 h 30"/>
                <a:gd name="T22" fmla="*/ 180 w 181"/>
                <a:gd name="T23" fmla="*/ 9 h 30"/>
                <a:gd name="T24" fmla="*/ 178 w 181"/>
                <a:gd name="T25" fmla="*/ 7 h 30"/>
                <a:gd name="T26" fmla="*/ 176 w 181"/>
                <a:gd name="T27" fmla="*/ 4 h 30"/>
                <a:gd name="T28" fmla="*/ 174 w 181"/>
                <a:gd name="T29" fmla="*/ 3 h 30"/>
                <a:gd name="T30" fmla="*/ 172 w 181"/>
                <a:gd name="T31" fmla="*/ 1 h 30"/>
                <a:gd name="T32" fmla="*/ 169 w 181"/>
                <a:gd name="T33" fmla="*/ 1 h 30"/>
                <a:gd name="T34" fmla="*/ 166 w 181"/>
                <a:gd name="T35" fmla="*/ 0 h 30"/>
                <a:gd name="T36" fmla="*/ 15 w 181"/>
                <a:gd name="T37" fmla="*/ 0 h 30"/>
                <a:gd name="T38" fmla="*/ 12 w 181"/>
                <a:gd name="T39" fmla="*/ 1 h 30"/>
                <a:gd name="T40" fmla="*/ 10 w 181"/>
                <a:gd name="T41" fmla="*/ 1 h 30"/>
                <a:gd name="T42" fmla="*/ 6 w 181"/>
                <a:gd name="T43" fmla="*/ 3 h 30"/>
                <a:gd name="T44" fmla="*/ 4 w 181"/>
                <a:gd name="T45" fmla="*/ 4 h 30"/>
                <a:gd name="T46" fmla="*/ 2 w 181"/>
                <a:gd name="T47" fmla="*/ 7 h 30"/>
                <a:gd name="T48" fmla="*/ 1 w 181"/>
                <a:gd name="T49" fmla="*/ 9 h 30"/>
                <a:gd name="T50" fmla="*/ 0 w 181"/>
                <a:gd name="T51" fmla="*/ 13 h 30"/>
                <a:gd name="T52" fmla="*/ 0 w 181"/>
                <a:gd name="T53" fmla="*/ 15 h 30"/>
                <a:gd name="T54" fmla="*/ 0 w 181"/>
                <a:gd name="T55" fmla="*/ 18 h 30"/>
                <a:gd name="T56" fmla="*/ 1 w 181"/>
                <a:gd name="T57" fmla="*/ 21 h 30"/>
                <a:gd name="T58" fmla="*/ 2 w 181"/>
                <a:gd name="T59" fmla="*/ 23 h 30"/>
                <a:gd name="T60" fmla="*/ 4 w 181"/>
                <a:gd name="T61" fmla="*/ 25 h 30"/>
                <a:gd name="T62" fmla="*/ 6 w 181"/>
                <a:gd name="T63" fmla="*/ 28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8"/>
                  </a:lnTo>
                  <a:lnTo>
                    <a:pt x="176" y="25"/>
                  </a:lnTo>
                  <a:lnTo>
                    <a:pt x="178" y="23"/>
                  </a:lnTo>
                  <a:lnTo>
                    <a:pt x="180" y="21"/>
                  </a:lnTo>
                  <a:lnTo>
                    <a:pt x="181" y="18"/>
                  </a:lnTo>
                  <a:lnTo>
                    <a:pt x="181" y="15"/>
                  </a:lnTo>
                  <a:lnTo>
                    <a:pt x="181" y="13"/>
                  </a:lnTo>
                  <a:lnTo>
                    <a:pt x="180" y="9"/>
                  </a:lnTo>
                  <a:lnTo>
                    <a:pt x="178" y="7"/>
                  </a:lnTo>
                  <a:lnTo>
                    <a:pt x="176" y="4"/>
                  </a:lnTo>
                  <a:lnTo>
                    <a:pt x="174" y="3"/>
                  </a:lnTo>
                  <a:lnTo>
                    <a:pt x="172" y="1"/>
                  </a:lnTo>
                  <a:lnTo>
                    <a:pt x="169" y="1"/>
                  </a:lnTo>
                  <a:lnTo>
                    <a:pt x="166" y="0"/>
                  </a:lnTo>
                  <a:lnTo>
                    <a:pt x="15" y="0"/>
                  </a:lnTo>
                  <a:lnTo>
                    <a:pt x="12" y="1"/>
                  </a:lnTo>
                  <a:lnTo>
                    <a:pt x="10" y="1"/>
                  </a:lnTo>
                  <a:lnTo>
                    <a:pt x="6" y="3"/>
                  </a:lnTo>
                  <a:lnTo>
                    <a:pt x="4" y="4"/>
                  </a:lnTo>
                  <a:lnTo>
                    <a:pt x="2" y="7"/>
                  </a:lnTo>
                  <a:lnTo>
                    <a:pt x="1" y="9"/>
                  </a:lnTo>
                  <a:lnTo>
                    <a:pt x="0" y="13"/>
                  </a:lnTo>
                  <a:lnTo>
                    <a:pt x="0" y="15"/>
                  </a:lnTo>
                  <a:lnTo>
                    <a:pt x="0" y="18"/>
                  </a:lnTo>
                  <a:lnTo>
                    <a:pt x="1" y="21"/>
                  </a:lnTo>
                  <a:lnTo>
                    <a:pt x="2"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52"/>
            <p:cNvSpPr>
              <a:spLocks/>
            </p:cNvSpPr>
            <p:nvPr/>
          </p:nvSpPr>
          <p:spPr bwMode="auto">
            <a:xfrm>
              <a:off x="995363" y="2098675"/>
              <a:ext cx="57150" cy="9525"/>
            </a:xfrm>
            <a:custGeom>
              <a:avLst/>
              <a:gdLst>
                <a:gd name="T0" fmla="*/ 15 w 181"/>
                <a:gd name="T1" fmla="*/ 31 h 31"/>
                <a:gd name="T2" fmla="*/ 166 w 181"/>
                <a:gd name="T3" fmla="*/ 31 h 31"/>
                <a:gd name="T4" fmla="*/ 169 w 181"/>
                <a:gd name="T5" fmla="*/ 30 h 31"/>
                <a:gd name="T6" fmla="*/ 172 w 181"/>
                <a:gd name="T7" fmla="*/ 30 h 31"/>
                <a:gd name="T8" fmla="*/ 174 w 181"/>
                <a:gd name="T9" fmla="*/ 28 h 31"/>
                <a:gd name="T10" fmla="*/ 176 w 181"/>
                <a:gd name="T11" fmla="*/ 27 h 31"/>
                <a:gd name="T12" fmla="*/ 178 w 181"/>
                <a:gd name="T13" fmla="*/ 24 h 31"/>
                <a:gd name="T14" fmla="*/ 180 w 181"/>
                <a:gd name="T15" fmla="*/ 22 h 31"/>
                <a:gd name="T16" fmla="*/ 181 w 181"/>
                <a:gd name="T17" fmla="*/ 19 h 31"/>
                <a:gd name="T18" fmla="*/ 181 w 181"/>
                <a:gd name="T19" fmla="*/ 16 h 31"/>
                <a:gd name="T20" fmla="*/ 181 w 181"/>
                <a:gd name="T21" fmla="*/ 13 h 31"/>
                <a:gd name="T22" fmla="*/ 180 w 181"/>
                <a:gd name="T23" fmla="*/ 10 h 31"/>
                <a:gd name="T24" fmla="*/ 178 w 181"/>
                <a:gd name="T25" fmla="*/ 8 h 31"/>
                <a:gd name="T26" fmla="*/ 176 w 181"/>
                <a:gd name="T27" fmla="*/ 6 h 31"/>
                <a:gd name="T28" fmla="*/ 174 w 181"/>
                <a:gd name="T29" fmla="*/ 3 h 31"/>
                <a:gd name="T30" fmla="*/ 172 w 181"/>
                <a:gd name="T31" fmla="*/ 2 h 31"/>
                <a:gd name="T32" fmla="*/ 169 w 181"/>
                <a:gd name="T33" fmla="*/ 1 h 31"/>
                <a:gd name="T34" fmla="*/ 166 w 181"/>
                <a:gd name="T35" fmla="*/ 1 h 31"/>
                <a:gd name="T36" fmla="*/ 15 w 181"/>
                <a:gd name="T37" fmla="*/ 0 h 31"/>
                <a:gd name="T38" fmla="*/ 12 w 181"/>
                <a:gd name="T39" fmla="*/ 1 h 31"/>
                <a:gd name="T40" fmla="*/ 10 w 181"/>
                <a:gd name="T41" fmla="*/ 2 h 31"/>
                <a:gd name="T42" fmla="*/ 6 w 181"/>
                <a:gd name="T43" fmla="*/ 3 h 31"/>
                <a:gd name="T44" fmla="*/ 4 w 181"/>
                <a:gd name="T45" fmla="*/ 6 h 31"/>
                <a:gd name="T46" fmla="*/ 2 w 181"/>
                <a:gd name="T47" fmla="*/ 8 h 31"/>
                <a:gd name="T48" fmla="*/ 1 w 181"/>
                <a:gd name="T49" fmla="*/ 10 h 31"/>
                <a:gd name="T50" fmla="*/ 0 w 181"/>
                <a:gd name="T51" fmla="*/ 13 h 31"/>
                <a:gd name="T52" fmla="*/ 0 w 181"/>
                <a:gd name="T53" fmla="*/ 16 h 31"/>
                <a:gd name="T54" fmla="*/ 0 w 181"/>
                <a:gd name="T55" fmla="*/ 19 h 31"/>
                <a:gd name="T56" fmla="*/ 1 w 181"/>
                <a:gd name="T57" fmla="*/ 22 h 31"/>
                <a:gd name="T58" fmla="*/ 2 w 181"/>
                <a:gd name="T59" fmla="*/ 24 h 31"/>
                <a:gd name="T60" fmla="*/ 4 w 181"/>
                <a:gd name="T61" fmla="*/ 27 h 31"/>
                <a:gd name="T62" fmla="*/ 6 w 181"/>
                <a:gd name="T63" fmla="*/ 28 h 31"/>
                <a:gd name="T64" fmla="*/ 10 w 181"/>
                <a:gd name="T65" fmla="*/ 30 h 31"/>
                <a:gd name="T66" fmla="*/ 12 w 181"/>
                <a:gd name="T67" fmla="*/ 30 h 31"/>
                <a:gd name="T68" fmla="*/ 15 w 18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1">
                  <a:moveTo>
                    <a:pt x="15" y="31"/>
                  </a:moveTo>
                  <a:lnTo>
                    <a:pt x="166" y="31"/>
                  </a:lnTo>
                  <a:lnTo>
                    <a:pt x="169" y="30"/>
                  </a:lnTo>
                  <a:lnTo>
                    <a:pt x="172" y="30"/>
                  </a:lnTo>
                  <a:lnTo>
                    <a:pt x="174" y="28"/>
                  </a:lnTo>
                  <a:lnTo>
                    <a:pt x="176" y="27"/>
                  </a:lnTo>
                  <a:lnTo>
                    <a:pt x="178" y="24"/>
                  </a:lnTo>
                  <a:lnTo>
                    <a:pt x="180" y="22"/>
                  </a:lnTo>
                  <a:lnTo>
                    <a:pt x="181" y="19"/>
                  </a:lnTo>
                  <a:lnTo>
                    <a:pt x="181" y="16"/>
                  </a:lnTo>
                  <a:lnTo>
                    <a:pt x="181" y="13"/>
                  </a:lnTo>
                  <a:lnTo>
                    <a:pt x="180" y="10"/>
                  </a:lnTo>
                  <a:lnTo>
                    <a:pt x="178" y="8"/>
                  </a:lnTo>
                  <a:lnTo>
                    <a:pt x="176" y="6"/>
                  </a:lnTo>
                  <a:lnTo>
                    <a:pt x="174" y="3"/>
                  </a:lnTo>
                  <a:lnTo>
                    <a:pt x="172" y="2"/>
                  </a:lnTo>
                  <a:lnTo>
                    <a:pt x="169" y="1"/>
                  </a:lnTo>
                  <a:lnTo>
                    <a:pt x="166" y="1"/>
                  </a:lnTo>
                  <a:lnTo>
                    <a:pt x="15" y="0"/>
                  </a:lnTo>
                  <a:lnTo>
                    <a:pt x="12" y="1"/>
                  </a:lnTo>
                  <a:lnTo>
                    <a:pt x="10" y="2"/>
                  </a:lnTo>
                  <a:lnTo>
                    <a:pt x="6" y="3"/>
                  </a:lnTo>
                  <a:lnTo>
                    <a:pt x="4" y="6"/>
                  </a:lnTo>
                  <a:lnTo>
                    <a:pt x="2" y="8"/>
                  </a:lnTo>
                  <a:lnTo>
                    <a:pt x="1" y="10"/>
                  </a:lnTo>
                  <a:lnTo>
                    <a:pt x="0" y="13"/>
                  </a:lnTo>
                  <a:lnTo>
                    <a:pt x="0" y="16"/>
                  </a:lnTo>
                  <a:lnTo>
                    <a:pt x="0" y="19"/>
                  </a:lnTo>
                  <a:lnTo>
                    <a:pt x="1" y="22"/>
                  </a:lnTo>
                  <a:lnTo>
                    <a:pt x="2" y="24"/>
                  </a:lnTo>
                  <a:lnTo>
                    <a:pt x="4" y="27"/>
                  </a:lnTo>
                  <a:lnTo>
                    <a:pt x="6" y="28"/>
                  </a:lnTo>
                  <a:lnTo>
                    <a:pt x="10" y="30"/>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3"/>
            <p:cNvSpPr>
              <a:spLocks/>
            </p:cNvSpPr>
            <p:nvPr/>
          </p:nvSpPr>
          <p:spPr bwMode="auto">
            <a:xfrm>
              <a:off x="995363" y="214630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7 h 30"/>
                <a:gd name="T10" fmla="*/ 176 w 181"/>
                <a:gd name="T11" fmla="*/ 26 h 30"/>
                <a:gd name="T12" fmla="*/ 178 w 181"/>
                <a:gd name="T13" fmla="*/ 23 h 30"/>
                <a:gd name="T14" fmla="*/ 180 w 181"/>
                <a:gd name="T15" fmla="*/ 20 h 30"/>
                <a:gd name="T16" fmla="*/ 181 w 181"/>
                <a:gd name="T17" fmla="*/ 18 h 30"/>
                <a:gd name="T18" fmla="*/ 181 w 181"/>
                <a:gd name="T19" fmla="*/ 15 h 30"/>
                <a:gd name="T20" fmla="*/ 181 w 181"/>
                <a:gd name="T21" fmla="*/ 12 h 30"/>
                <a:gd name="T22" fmla="*/ 180 w 181"/>
                <a:gd name="T23" fmla="*/ 8 h 30"/>
                <a:gd name="T24" fmla="*/ 178 w 181"/>
                <a:gd name="T25" fmla="*/ 6 h 30"/>
                <a:gd name="T26" fmla="*/ 176 w 181"/>
                <a:gd name="T27" fmla="*/ 4 h 30"/>
                <a:gd name="T28" fmla="*/ 174 w 181"/>
                <a:gd name="T29" fmla="*/ 2 h 30"/>
                <a:gd name="T30" fmla="*/ 172 w 181"/>
                <a:gd name="T31" fmla="*/ 1 h 30"/>
                <a:gd name="T32" fmla="*/ 169 w 181"/>
                <a:gd name="T33" fmla="*/ 0 h 30"/>
                <a:gd name="T34" fmla="*/ 166 w 181"/>
                <a:gd name="T35" fmla="*/ 0 h 30"/>
                <a:gd name="T36" fmla="*/ 15 w 181"/>
                <a:gd name="T37" fmla="*/ 0 h 30"/>
                <a:gd name="T38" fmla="*/ 12 w 181"/>
                <a:gd name="T39" fmla="*/ 0 h 30"/>
                <a:gd name="T40" fmla="*/ 10 w 181"/>
                <a:gd name="T41" fmla="*/ 1 h 30"/>
                <a:gd name="T42" fmla="*/ 6 w 181"/>
                <a:gd name="T43" fmla="*/ 2 h 30"/>
                <a:gd name="T44" fmla="*/ 4 w 181"/>
                <a:gd name="T45" fmla="*/ 4 h 30"/>
                <a:gd name="T46" fmla="*/ 2 w 181"/>
                <a:gd name="T47" fmla="*/ 6 h 30"/>
                <a:gd name="T48" fmla="*/ 1 w 181"/>
                <a:gd name="T49" fmla="*/ 8 h 30"/>
                <a:gd name="T50" fmla="*/ 0 w 181"/>
                <a:gd name="T51" fmla="*/ 12 h 30"/>
                <a:gd name="T52" fmla="*/ 0 w 181"/>
                <a:gd name="T53" fmla="*/ 15 h 30"/>
                <a:gd name="T54" fmla="*/ 0 w 181"/>
                <a:gd name="T55" fmla="*/ 18 h 30"/>
                <a:gd name="T56" fmla="*/ 1 w 181"/>
                <a:gd name="T57" fmla="*/ 20 h 30"/>
                <a:gd name="T58" fmla="*/ 2 w 181"/>
                <a:gd name="T59" fmla="*/ 23 h 30"/>
                <a:gd name="T60" fmla="*/ 4 w 181"/>
                <a:gd name="T61" fmla="*/ 26 h 30"/>
                <a:gd name="T62" fmla="*/ 6 w 181"/>
                <a:gd name="T63" fmla="*/ 27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7"/>
                  </a:lnTo>
                  <a:lnTo>
                    <a:pt x="176" y="26"/>
                  </a:lnTo>
                  <a:lnTo>
                    <a:pt x="178" y="23"/>
                  </a:lnTo>
                  <a:lnTo>
                    <a:pt x="180" y="20"/>
                  </a:lnTo>
                  <a:lnTo>
                    <a:pt x="181" y="18"/>
                  </a:lnTo>
                  <a:lnTo>
                    <a:pt x="181" y="15"/>
                  </a:lnTo>
                  <a:lnTo>
                    <a:pt x="181" y="12"/>
                  </a:lnTo>
                  <a:lnTo>
                    <a:pt x="180" y="8"/>
                  </a:lnTo>
                  <a:lnTo>
                    <a:pt x="178" y="6"/>
                  </a:lnTo>
                  <a:lnTo>
                    <a:pt x="176" y="4"/>
                  </a:lnTo>
                  <a:lnTo>
                    <a:pt x="174" y="2"/>
                  </a:lnTo>
                  <a:lnTo>
                    <a:pt x="172" y="1"/>
                  </a:lnTo>
                  <a:lnTo>
                    <a:pt x="169" y="0"/>
                  </a:lnTo>
                  <a:lnTo>
                    <a:pt x="166" y="0"/>
                  </a:lnTo>
                  <a:lnTo>
                    <a:pt x="15" y="0"/>
                  </a:ln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4"/>
            <p:cNvSpPr>
              <a:spLocks/>
            </p:cNvSpPr>
            <p:nvPr/>
          </p:nvSpPr>
          <p:spPr bwMode="auto">
            <a:xfrm>
              <a:off x="947738" y="2022475"/>
              <a:ext cx="38100" cy="33338"/>
            </a:xfrm>
            <a:custGeom>
              <a:avLst/>
              <a:gdLst>
                <a:gd name="T0" fmla="*/ 20 w 121"/>
                <a:gd name="T1" fmla="*/ 101 h 106"/>
                <a:gd name="T2" fmla="*/ 22 w 121"/>
                <a:gd name="T3" fmla="*/ 104 h 106"/>
                <a:gd name="T4" fmla="*/ 25 w 121"/>
                <a:gd name="T5" fmla="*/ 105 h 106"/>
                <a:gd name="T6" fmla="*/ 27 w 121"/>
                <a:gd name="T7" fmla="*/ 106 h 106"/>
                <a:gd name="T8" fmla="*/ 30 w 121"/>
                <a:gd name="T9" fmla="*/ 106 h 106"/>
                <a:gd name="T10" fmla="*/ 36 w 121"/>
                <a:gd name="T11" fmla="*/ 105 h 106"/>
                <a:gd name="T12" fmla="*/ 41 w 121"/>
                <a:gd name="T13" fmla="*/ 101 h 106"/>
                <a:gd name="T14" fmla="*/ 116 w 121"/>
                <a:gd name="T15" fmla="*/ 26 h 106"/>
                <a:gd name="T16" fmla="*/ 119 w 121"/>
                <a:gd name="T17" fmla="*/ 24 h 106"/>
                <a:gd name="T18" fmla="*/ 120 w 121"/>
                <a:gd name="T19" fmla="*/ 21 h 106"/>
                <a:gd name="T20" fmla="*/ 121 w 121"/>
                <a:gd name="T21" fmla="*/ 19 h 106"/>
                <a:gd name="T22" fmla="*/ 121 w 121"/>
                <a:gd name="T23" fmla="*/ 15 h 106"/>
                <a:gd name="T24" fmla="*/ 121 w 121"/>
                <a:gd name="T25" fmla="*/ 13 h 106"/>
                <a:gd name="T26" fmla="*/ 120 w 121"/>
                <a:gd name="T27" fmla="*/ 10 h 106"/>
                <a:gd name="T28" fmla="*/ 119 w 121"/>
                <a:gd name="T29" fmla="*/ 8 h 106"/>
                <a:gd name="T30" fmla="*/ 116 w 121"/>
                <a:gd name="T31" fmla="*/ 5 h 106"/>
                <a:gd name="T32" fmla="*/ 114 w 121"/>
                <a:gd name="T33" fmla="*/ 4 h 106"/>
                <a:gd name="T34" fmla="*/ 111 w 121"/>
                <a:gd name="T35" fmla="*/ 1 h 106"/>
                <a:gd name="T36" fmla="*/ 109 w 121"/>
                <a:gd name="T37" fmla="*/ 0 h 106"/>
                <a:gd name="T38" fmla="*/ 106 w 121"/>
                <a:gd name="T39" fmla="*/ 0 h 106"/>
                <a:gd name="T40" fmla="*/ 103 w 121"/>
                <a:gd name="T41" fmla="*/ 0 h 106"/>
                <a:gd name="T42" fmla="*/ 100 w 121"/>
                <a:gd name="T43" fmla="*/ 1 h 106"/>
                <a:gd name="T44" fmla="*/ 97 w 121"/>
                <a:gd name="T45" fmla="*/ 4 h 106"/>
                <a:gd name="T46" fmla="*/ 95 w 121"/>
                <a:gd name="T47" fmla="*/ 5 h 106"/>
                <a:gd name="T48" fmla="*/ 30 w 121"/>
                <a:gd name="T49" fmla="*/ 69 h 106"/>
                <a:gd name="T50" fmla="*/ 26 w 121"/>
                <a:gd name="T51" fmla="*/ 65 h 106"/>
                <a:gd name="T52" fmla="*/ 24 w 121"/>
                <a:gd name="T53" fmla="*/ 64 h 106"/>
                <a:gd name="T54" fmla="*/ 21 w 121"/>
                <a:gd name="T55" fmla="*/ 62 h 106"/>
                <a:gd name="T56" fmla="*/ 18 w 121"/>
                <a:gd name="T57" fmla="*/ 62 h 106"/>
                <a:gd name="T58" fmla="*/ 15 w 121"/>
                <a:gd name="T59" fmla="*/ 61 h 106"/>
                <a:gd name="T60" fmla="*/ 12 w 121"/>
                <a:gd name="T61" fmla="*/ 62 h 106"/>
                <a:gd name="T62" fmla="*/ 10 w 121"/>
                <a:gd name="T63" fmla="*/ 62 h 106"/>
                <a:gd name="T64" fmla="*/ 7 w 121"/>
                <a:gd name="T65" fmla="*/ 64 h 106"/>
                <a:gd name="T66" fmla="*/ 5 w 121"/>
                <a:gd name="T67" fmla="*/ 65 h 106"/>
                <a:gd name="T68" fmla="*/ 2 w 121"/>
                <a:gd name="T69" fmla="*/ 68 h 106"/>
                <a:gd name="T70" fmla="*/ 1 w 121"/>
                <a:gd name="T71" fmla="*/ 70 h 106"/>
                <a:gd name="T72" fmla="*/ 0 w 121"/>
                <a:gd name="T73" fmla="*/ 73 h 106"/>
                <a:gd name="T74" fmla="*/ 0 w 121"/>
                <a:gd name="T75" fmla="*/ 76 h 106"/>
                <a:gd name="T76" fmla="*/ 0 w 121"/>
                <a:gd name="T77" fmla="*/ 79 h 106"/>
                <a:gd name="T78" fmla="*/ 1 w 121"/>
                <a:gd name="T79" fmla="*/ 82 h 106"/>
                <a:gd name="T80" fmla="*/ 2 w 121"/>
                <a:gd name="T81" fmla="*/ 84 h 106"/>
                <a:gd name="T82" fmla="*/ 5 w 121"/>
                <a:gd name="T83" fmla="*/ 86 h 106"/>
                <a:gd name="T84" fmla="*/ 20 w 121"/>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6">
                  <a:moveTo>
                    <a:pt x="20" y="101"/>
                  </a:moveTo>
                  <a:lnTo>
                    <a:pt x="22" y="104"/>
                  </a:lnTo>
                  <a:lnTo>
                    <a:pt x="25" y="105"/>
                  </a:lnTo>
                  <a:lnTo>
                    <a:pt x="27" y="106"/>
                  </a:lnTo>
                  <a:lnTo>
                    <a:pt x="30" y="106"/>
                  </a:lnTo>
                  <a:lnTo>
                    <a:pt x="36" y="105"/>
                  </a:lnTo>
                  <a:lnTo>
                    <a:pt x="41" y="101"/>
                  </a:lnTo>
                  <a:lnTo>
                    <a:pt x="116" y="26"/>
                  </a:lnTo>
                  <a:lnTo>
                    <a:pt x="119" y="24"/>
                  </a:lnTo>
                  <a:lnTo>
                    <a:pt x="120" y="21"/>
                  </a:lnTo>
                  <a:lnTo>
                    <a:pt x="121" y="19"/>
                  </a:lnTo>
                  <a:lnTo>
                    <a:pt x="121" y="15"/>
                  </a:lnTo>
                  <a:lnTo>
                    <a:pt x="121" y="13"/>
                  </a:lnTo>
                  <a:lnTo>
                    <a:pt x="120" y="10"/>
                  </a:lnTo>
                  <a:lnTo>
                    <a:pt x="119" y="8"/>
                  </a:lnTo>
                  <a:lnTo>
                    <a:pt x="116" y="5"/>
                  </a:lnTo>
                  <a:lnTo>
                    <a:pt x="114" y="4"/>
                  </a:lnTo>
                  <a:lnTo>
                    <a:pt x="111" y="1"/>
                  </a:lnTo>
                  <a:lnTo>
                    <a:pt x="109" y="0"/>
                  </a:lnTo>
                  <a:lnTo>
                    <a:pt x="106" y="0"/>
                  </a:lnTo>
                  <a:lnTo>
                    <a:pt x="103" y="0"/>
                  </a:lnTo>
                  <a:lnTo>
                    <a:pt x="100" y="1"/>
                  </a:lnTo>
                  <a:lnTo>
                    <a:pt x="97" y="4"/>
                  </a:lnTo>
                  <a:lnTo>
                    <a:pt x="95" y="5"/>
                  </a:lnTo>
                  <a:lnTo>
                    <a:pt x="30" y="69"/>
                  </a:lnTo>
                  <a:lnTo>
                    <a:pt x="26" y="65"/>
                  </a:lnTo>
                  <a:lnTo>
                    <a:pt x="24" y="64"/>
                  </a:lnTo>
                  <a:lnTo>
                    <a:pt x="21" y="62"/>
                  </a:lnTo>
                  <a:lnTo>
                    <a:pt x="18" y="62"/>
                  </a:lnTo>
                  <a:lnTo>
                    <a:pt x="15" y="61"/>
                  </a:lnTo>
                  <a:lnTo>
                    <a:pt x="12" y="62"/>
                  </a:lnTo>
                  <a:lnTo>
                    <a:pt x="10" y="62"/>
                  </a:lnTo>
                  <a:lnTo>
                    <a:pt x="7" y="64"/>
                  </a:lnTo>
                  <a:lnTo>
                    <a:pt x="5" y="65"/>
                  </a:lnTo>
                  <a:lnTo>
                    <a:pt x="2" y="68"/>
                  </a:lnTo>
                  <a:lnTo>
                    <a:pt x="1" y="70"/>
                  </a:lnTo>
                  <a:lnTo>
                    <a:pt x="0" y="73"/>
                  </a:lnTo>
                  <a:lnTo>
                    <a:pt x="0" y="76"/>
                  </a:lnTo>
                  <a:lnTo>
                    <a:pt x="0" y="79"/>
                  </a:lnTo>
                  <a:lnTo>
                    <a:pt x="1" y="82"/>
                  </a:lnTo>
                  <a:lnTo>
                    <a:pt x="2" y="84"/>
                  </a:lnTo>
                  <a:lnTo>
                    <a:pt x="5" y="86"/>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55"/>
            <p:cNvSpPr>
              <a:spLocks/>
            </p:cNvSpPr>
            <p:nvPr/>
          </p:nvSpPr>
          <p:spPr bwMode="auto">
            <a:xfrm>
              <a:off x="947738" y="2070100"/>
              <a:ext cx="38100" cy="33338"/>
            </a:xfrm>
            <a:custGeom>
              <a:avLst/>
              <a:gdLst>
                <a:gd name="T0" fmla="*/ 20 w 121"/>
                <a:gd name="T1" fmla="*/ 101 h 106"/>
                <a:gd name="T2" fmla="*/ 22 w 121"/>
                <a:gd name="T3" fmla="*/ 103 h 106"/>
                <a:gd name="T4" fmla="*/ 25 w 121"/>
                <a:gd name="T5" fmla="*/ 105 h 106"/>
                <a:gd name="T6" fmla="*/ 27 w 121"/>
                <a:gd name="T7" fmla="*/ 105 h 106"/>
                <a:gd name="T8" fmla="*/ 30 w 121"/>
                <a:gd name="T9" fmla="*/ 106 h 106"/>
                <a:gd name="T10" fmla="*/ 34 w 121"/>
                <a:gd name="T11" fmla="*/ 105 h 106"/>
                <a:gd name="T12" fmla="*/ 36 w 121"/>
                <a:gd name="T13" fmla="*/ 105 h 106"/>
                <a:gd name="T14" fmla="*/ 39 w 121"/>
                <a:gd name="T15" fmla="*/ 103 h 106"/>
                <a:gd name="T16" fmla="*/ 41 w 121"/>
                <a:gd name="T17" fmla="*/ 102 h 106"/>
                <a:gd name="T18" fmla="*/ 116 w 121"/>
                <a:gd name="T19" fmla="*/ 26 h 106"/>
                <a:gd name="T20" fmla="*/ 119 w 121"/>
                <a:gd name="T21" fmla="*/ 24 h 106"/>
                <a:gd name="T22" fmla="*/ 120 w 121"/>
                <a:gd name="T23" fmla="*/ 21 h 106"/>
                <a:gd name="T24" fmla="*/ 121 w 121"/>
                <a:gd name="T25" fmla="*/ 18 h 106"/>
                <a:gd name="T26" fmla="*/ 121 w 121"/>
                <a:gd name="T27" fmla="*/ 15 h 106"/>
                <a:gd name="T28" fmla="*/ 121 w 121"/>
                <a:gd name="T29" fmla="*/ 13 h 106"/>
                <a:gd name="T30" fmla="*/ 120 w 121"/>
                <a:gd name="T31" fmla="*/ 10 h 106"/>
                <a:gd name="T32" fmla="*/ 119 w 121"/>
                <a:gd name="T33" fmla="*/ 7 h 106"/>
                <a:gd name="T34" fmla="*/ 116 w 121"/>
                <a:gd name="T35" fmla="*/ 5 h 106"/>
                <a:gd name="T36" fmla="*/ 114 w 121"/>
                <a:gd name="T37" fmla="*/ 3 h 106"/>
                <a:gd name="T38" fmla="*/ 111 w 121"/>
                <a:gd name="T39" fmla="*/ 1 h 106"/>
                <a:gd name="T40" fmla="*/ 109 w 121"/>
                <a:gd name="T41" fmla="*/ 1 h 106"/>
                <a:gd name="T42" fmla="*/ 106 w 121"/>
                <a:gd name="T43" fmla="*/ 0 h 106"/>
                <a:gd name="T44" fmla="*/ 103 w 121"/>
                <a:gd name="T45" fmla="*/ 1 h 106"/>
                <a:gd name="T46" fmla="*/ 100 w 121"/>
                <a:gd name="T47" fmla="*/ 1 h 106"/>
                <a:gd name="T48" fmla="*/ 97 w 121"/>
                <a:gd name="T49" fmla="*/ 3 h 106"/>
                <a:gd name="T50" fmla="*/ 95 w 121"/>
                <a:gd name="T51" fmla="*/ 5 h 106"/>
                <a:gd name="T52" fmla="*/ 30 w 121"/>
                <a:gd name="T53" fmla="*/ 70 h 106"/>
                <a:gd name="T54" fmla="*/ 26 w 121"/>
                <a:gd name="T55" fmla="*/ 65 h 106"/>
                <a:gd name="T56" fmla="*/ 24 w 121"/>
                <a:gd name="T57" fmla="*/ 63 h 106"/>
                <a:gd name="T58" fmla="*/ 21 w 121"/>
                <a:gd name="T59" fmla="*/ 61 h 106"/>
                <a:gd name="T60" fmla="*/ 18 w 121"/>
                <a:gd name="T61" fmla="*/ 61 h 106"/>
                <a:gd name="T62" fmla="*/ 15 w 121"/>
                <a:gd name="T63" fmla="*/ 60 h 106"/>
                <a:gd name="T64" fmla="*/ 12 w 121"/>
                <a:gd name="T65" fmla="*/ 61 h 106"/>
                <a:gd name="T66" fmla="*/ 10 w 121"/>
                <a:gd name="T67" fmla="*/ 62 h 106"/>
                <a:gd name="T68" fmla="*/ 7 w 121"/>
                <a:gd name="T69" fmla="*/ 63 h 106"/>
                <a:gd name="T70" fmla="*/ 5 w 121"/>
                <a:gd name="T71" fmla="*/ 65 h 106"/>
                <a:gd name="T72" fmla="*/ 2 w 121"/>
                <a:gd name="T73" fmla="*/ 68 h 106"/>
                <a:gd name="T74" fmla="*/ 1 w 121"/>
                <a:gd name="T75" fmla="*/ 70 h 106"/>
                <a:gd name="T76" fmla="*/ 0 w 121"/>
                <a:gd name="T77" fmla="*/ 73 h 106"/>
                <a:gd name="T78" fmla="*/ 0 w 121"/>
                <a:gd name="T79" fmla="*/ 76 h 106"/>
                <a:gd name="T80" fmla="*/ 0 w 121"/>
                <a:gd name="T81" fmla="*/ 78 h 106"/>
                <a:gd name="T82" fmla="*/ 1 w 121"/>
                <a:gd name="T83" fmla="*/ 82 h 106"/>
                <a:gd name="T84" fmla="*/ 2 w 121"/>
                <a:gd name="T85" fmla="*/ 84 h 106"/>
                <a:gd name="T86" fmla="*/ 5 w 121"/>
                <a:gd name="T87" fmla="*/ 87 h 106"/>
                <a:gd name="T88" fmla="*/ 20 w 121"/>
                <a:gd name="T8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106">
                  <a:moveTo>
                    <a:pt x="20" y="101"/>
                  </a:moveTo>
                  <a:lnTo>
                    <a:pt x="22" y="103"/>
                  </a:lnTo>
                  <a:lnTo>
                    <a:pt x="25" y="105"/>
                  </a:lnTo>
                  <a:lnTo>
                    <a:pt x="27" y="105"/>
                  </a:lnTo>
                  <a:lnTo>
                    <a:pt x="30" y="106"/>
                  </a:lnTo>
                  <a:lnTo>
                    <a:pt x="34" y="105"/>
                  </a:lnTo>
                  <a:lnTo>
                    <a:pt x="36" y="105"/>
                  </a:lnTo>
                  <a:lnTo>
                    <a:pt x="39" y="103"/>
                  </a:lnTo>
                  <a:lnTo>
                    <a:pt x="41" y="102"/>
                  </a:lnTo>
                  <a:lnTo>
                    <a:pt x="116" y="26"/>
                  </a:lnTo>
                  <a:lnTo>
                    <a:pt x="119" y="24"/>
                  </a:lnTo>
                  <a:lnTo>
                    <a:pt x="120" y="21"/>
                  </a:lnTo>
                  <a:lnTo>
                    <a:pt x="121" y="18"/>
                  </a:lnTo>
                  <a:lnTo>
                    <a:pt x="121" y="15"/>
                  </a:lnTo>
                  <a:lnTo>
                    <a:pt x="121" y="13"/>
                  </a:lnTo>
                  <a:lnTo>
                    <a:pt x="120" y="10"/>
                  </a:lnTo>
                  <a:lnTo>
                    <a:pt x="119" y="7"/>
                  </a:lnTo>
                  <a:lnTo>
                    <a:pt x="116" y="5"/>
                  </a:lnTo>
                  <a:lnTo>
                    <a:pt x="114" y="3"/>
                  </a:lnTo>
                  <a:lnTo>
                    <a:pt x="111" y="1"/>
                  </a:lnTo>
                  <a:lnTo>
                    <a:pt x="109" y="1"/>
                  </a:lnTo>
                  <a:lnTo>
                    <a:pt x="106" y="0"/>
                  </a:lnTo>
                  <a:lnTo>
                    <a:pt x="103" y="1"/>
                  </a:lnTo>
                  <a:lnTo>
                    <a:pt x="100" y="1"/>
                  </a:lnTo>
                  <a:lnTo>
                    <a:pt x="97" y="3"/>
                  </a:lnTo>
                  <a:lnTo>
                    <a:pt x="95" y="5"/>
                  </a:lnTo>
                  <a:lnTo>
                    <a:pt x="30" y="70"/>
                  </a:lnTo>
                  <a:lnTo>
                    <a:pt x="26" y="65"/>
                  </a:lnTo>
                  <a:lnTo>
                    <a:pt x="24" y="63"/>
                  </a:lnTo>
                  <a:lnTo>
                    <a:pt x="21" y="61"/>
                  </a:lnTo>
                  <a:lnTo>
                    <a:pt x="18" y="61"/>
                  </a:lnTo>
                  <a:lnTo>
                    <a:pt x="15" y="60"/>
                  </a:lnTo>
                  <a:lnTo>
                    <a:pt x="12" y="61"/>
                  </a:lnTo>
                  <a:lnTo>
                    <a:pt x="10" y="62"/>
                  </a:lnTo>
                  <a:lnTo>
                    <a:pt x="7" y="63"/>
                  </a:lnTo>
                  <a:lnTo>
                    <a:pt x="5" y="65"/>
                  </a:lnTo>
                  <a:lnTo>
                    <a:pt x="2" y="68"/>
                  </a:lnTo>
                  <a:lnTo>
                    <a:pt x="1" y="70"/>
                  </a:lnTo>
                  <a:lnTo>
                    <a:pt x="0" y="73"/>
                  </a:lnTo>
                  <a:lnTo>
                    <a:pt x="0" y="76"/>
                  </a:lnTo>
                  <a:lnTo>
                    <a:pt x="0" y="78"/>
                  </a:lnTo>
                  <a:lnTo>
                    <a:pt x="1" y="82"/>
                  </a:lnTo>
                  <a:lnTo>
                    <a:pt x="2" y="84"/>
                  </a:lnTo>
                  <a:lnTo>
                    <a:pt x="5" y="87"/>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6"/>
            <p:cNvSpPr>
              <a:spLocks noEditPoints="1"/>
            </p:cNvSpPr>
            <p:nvPr/>
          </p:nvSpPr>
          <p:spPr bwMode="auto">
            <a:xfrm>
              <a:off x="1104900" y="1993900"/>
              <a:ext cx="68263" cy="219075"/>
            </a:xfrm>
            <a:custGeom>
              <a:avLst/>
              <a:gdLst>
                <a:gd name="T0" fmla="*/ 120 w 212"/>
                <a:gd name="T1" fmla="*/ 659 h 694"/>
                <a:gd name="T2" fmla="*/ 99 w 212"/>
                <a:gd name="T3" fmla="*/ 643 h 694"/>
                <a:gd name="T4" fmla="*/ 92 w 212"/>
                <a:gd name="T5" fmla="*/ 618 h 694"/>
                <a:gd name="T6" fmla="*/ 181 w 212"/>
                <a:gd name="T7" fmla="*/ 616 h 694"/>
                <a:gd name="T8" fmla="*/ 167 w 212"/>
                <a:gd name="T9" fmla="*/ 647 h 694"/>
                <a:gd name="T10" fmla="*/ 144 w 212"/>
                <a:gd name="T11" fmla="*/ 662 h 694"/>
                <a:gd name="T12" fmla="*/ 145 w 212"/>
                <a:gd name="T13" fmla="*/ 31 h 694"/>
                <a:gd name="T14" fmla="*/ 168 w 212"/>
                <a:gd name="T15" fmla="*/ 43 h 694"/>
                <a:gd name="T16" fmla="*/ 181 w 212"/>
                <a:gd name="T17" fmla="*/ 57 h 694"/>
                <a:gd name="T18" fmla="*/ 92 w 212"/>
                <a:gd name="T19" fmla="*/ 331 h 694"/>
                <a:gd name="T20" fmla="*/ 95 w 212"/>
                <a:gd name="T21" fmla="*/ 53 h 694"/>
                <a:gd name="T22" fmla="*/ 112 w 212"/>
                <a:gd name="T23" fmla="*/ 38 h 694"/>
                <a:gd name="T24" fmla="*/ 137 w 212"/>
                <a:gd name="T25" fmla="*/ 30 h 694"/>
                <a:gd name="T26" fmla="*/ 182 w 212"/>
                <a:gd name="T27" fmla="*/ 362 h 694"/>
                <a:gd name="T28" fmla="*/ 92 w 212"/>
                <a:gd name="T29" fmla="*/ 362 h 694"/>
                <a:gd name="T30" fmla="*/ 113 w 212"/>
                <a:gd name="T31" fmla="*/ 4 h 694"/>
                <a:gd name="T32" fmla="*/ 84 w 212"/>
                <a:gd name="T33" fmla="*/ 22 h 694"/>
                <a:gd name="T34" fmla="*/ 65 w 212"/>
                <a:gd name="T35" fmla="*/ 46 h 694"/>
                <a:gd name="T36" fmla="*/ 36 w 212"/>
                <a:gd name="T37" fmla="*/ 55 h 694"/>
                <a:gd name="T38" fmla="*/ 21 w 212"/>
                <a:gd name="T39" fmla="*/ 67 h 694"/>
                <a:gd name="T40" fmla="*/ 9 w 212"/>
                <a:gd name="T41" fmla="*/ 82 h 694"/>
                <a:gd name="T42" fmla="*/ 2 w 212"/>
                <a:gd name="T43" fmla="*/ 103 h 694"/>
                <a:gd name="T44" fmla="*/ 0 w 212"/>
                <a:gd name="T45" fmla="*/ 394 h 694"/>
                <a:gd name="T46" fmla="*/ 3 w 212"/>
                <a:gd name="T47" fmla="*/ 402 h 694"/>
                <a:gd name="T48" fmla="*/ 10 w 212"/>
                <a:gd name="T49" fmla="*/ 408 h 694"/>
                <a:gd name="T50" fmla="*/ 19 w 212"/>
                <a:gd name="T51" fmla="*/ 409 h 694"/>
                <a:gd name="T52" fmla="*/ 26 w 212"/>
                <a:gd name="T53" fmla="*/ 404 h 694"/>
                <a:gd name="T54" fmla="*/ 30 w 212"/>
                <a:gd name="T55" fmla="*/ 397 h 694"/>
                <a:gd name="T56" fmla="*/ 31 w 212"/>
                <a:gd name="T57" fmla="*/ 111 h 694"/>
                <a:gd name="T58" fmla="*/ 40 w 212"/>
                <a:gd name="T59" fmla="*/ 89 h 694"/>
                <a:gd name="T60" fmla="*/ 55 w 212"/>
                <a:gd name="T61" fmla="*/ 79 h 694"/>
                <a:gd name="T62" fmla="*/ 62 w 212"/>
                <a:gd name="T63" fmla="*/ 626 h 694"/>
                <a:gd name="T64" fmla="*/ 67 w 212"/>
                <a:gd name="T65" fmla="*/ 647 h 694"/>
                <a:gd name="T66" fmla="*/ 79 w 212"/>
                <a:gd name="T67" fmla="*/ 666 h 694"/>
                <a:gd name="T68" fmla="*/ 95 w 212"/>
                <a:gd name="T69" fmla="*/ 681 h 694"/>
                <a:gd name="T70" fmla="*/ 114 w 212"/>
                <a:gd name="T71" fmla="*/ 690 h 694"/>
                <a:gd name="T72" fmla="*/ 137 w 212"/>
                <a:gd name="T73" fmla="*/ 694 h 694"/>
                <a:gd name="T74" fmla="*/ 157 w 212"/>
                <a:gd name="T75" fmla="*/ 690 h 694"/>
                <a:gd name="T76" fmla="*/ 177 w 212"/>
                <a:gd name="T77" fmla="*/ 680 h 694"/>
                <a:gd name="T78" fmla="*/ 193 w 212"/>
                <a:gd name="T79" fmla="*/ 663 h 694"/>
                <a:gd name="T80" fmla="*/ 206 w 212"/>
                <a:gd name="T81" fmla="*/ 641 h 694"/>
                <a:gd name="T82" fmla="*/ 211 w 212"/>
                <a:gd name="T83" fmla="*/ 613 h 694"/>
                <a:gd name="T84" fmla="*/ 211 w 212"/>
                <a:gd name="T85" fmla="*/ 56 h 694"/>
                <a:gd name="T86" fmla="*/ 206 w 212"/>
                <a:gd name="T87" fmla="*/ 41 h 694"/>
                <a:gd name="T88" fmla="*/ 177 w 212"/>
                <a:gd name="T89" fmla="*/ 13 h 694"/>
                <a:gd name="T90" fmla="*/ 151 w 212"/>
                <a:gd name="T91" fmla="*/ 2 h 694"/>
                <a:gd name="T92" fmla="*/ 137 w 212"/>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694">
                  <a:moveTo>
                    <a:pt x="137" y="663"/>
                  </a:moveTo>
                  <a:lnTo>
                    <a:pt x="128" y="662"/>
                  </a:lnTo>
                  <a:lnTo>
                    <a:pt x="120" y="659"/>
                  </a:lnTo>
                  <a:lnTo>
                    <a:pt x="112" y="655"/>
                  </a:lnTo>
                  <a:lnTo>
                    <a:pt x="105" y="650"/>
                  </a:lnTo>
                  <a:lnTo>
                    <a:pt x="99" y="643"/>
                  </a:lnTo>
                  <a:lnTo>
                    <a:pt x="95" y="636"/>
                  </a:lnTo>
                  <a:lnTo>
                    <a:pt x="92" y="627"/>
                  </a:lnTo>
                  <a:lnTo>
                    <a:pt x="92" y="618"/>
                  </a:lnTo>
                  <a:lnTo>
                    <a:pt x="92" y="603"/>
                  </a:lnTo>
                  <a:lnTo>
                    <a:pt x="182" y="603"/>
                  </a:lnTo>
                  <a:lnTo>
                    <a:pt x="181" y="616"/>
                  </a:lnTo>
                  <a:lnTo>
                    <a:pt x="178" y="628"/>
                  </a:lnTo>
                  <a:lnTo>
                    <a:pt x="173" y="639"/>
                  </a:lnTo>
                  <a:lnTo>
                    <a:pt x="167" y="647"/>
                  </a:lnTo>
                  <a:lnTo>
                    <a:pt x="161" y="654"/>
                  </a:lnTo>
                  <a:lnTo>
                    <a:pt x="153" y="659"/>
                  </a:lnTo>
                  <a:lnTo>
                    <a:pt x="144" y="662"/>
                  </a:lnTo>
                  <a:lnTo>
                    <a:pt x="137" y="663"/>
                  </a:lnTo>
                  <a:close/>
                  <a:moveTo>
                    <a:pt x="137" y="30"/>
                  </a:moveTo>
                  <a:lnTo>
                    <a:pt x="145" y="31"/>
                  </a:lnTo>
                  <a:lnTo>
                    <a:pt x="153" y="34"/>
                  </a:lnTo>
                  <a:lnTo>
                    <a:pt x="161" y="38"/>
                  </a:lnTo>
                  <a:lnTo>
                    <a:pt x="168" y="43"/>
                  </a:lnTo>
                  <a:lnTo>
                    <a:pt x="173" y="47"/>
                  </a:lnTo>
                  <a:lnTo>
                    <a:pt x="178" y="53"/>
                  </a:lnTo>
                  <a:lnTo>
                    <a:pt x="181" y="57"/>
                  </a:lnTo>
                  <a:lnTo>
                    <a:pt x="182" y="60"/>
                  </a:lnTo>
                  <a:lnTo>
                    <a:pt x="182" y="331"/>
                  </a:lnTo>
                  <a:lnTo>
                    <a:pt x="92" y="331"/>
                  </a:lnTo>
                  <a:lnTo>
                    <a:pt x="92" y="60"/>
                  </a:lnTo>
                  <a:lnTo>
                    <a:pt x="93" y="57"/>
                  </a:lnTo>
                  <a:lnTo>
                    <a:pt x="95" y="53"/>
                  </a:lnTo>
                  <a:lnTo>
                    <a:pt x="99" y="48"/>
                  </a:lnTo>
                  <a:lnTo>
                    <a:pt x="106" y="43"/>
                  </a:lnTo>
                  <a:lnTo>
                    <a:pt x="112" y="38"/>
                  </a:lnTo>
                  <a:lnTo>
                    <a:pt x="120" y="34"/>
                  </a:lnTo>
                  <a:lnTo>
                    <a:pt x="127" y="31"/>
                  </a:lnTo>
                  <a:lnTo>
                    <a:pt x="137" y="30"/>
                  </a:lnTo>
                  <a:lnTo>
                    <a:pt x="137" y="30"/>
                  </a:lnTo>
                  <a:close/>
                  <a:moveTo>
                    <a:pt x="92" y="362"/>
                  </a:moveTo>
                  <a:lnTo>
                    <a:pt x="182" y="362"/>
                  </a:lnTo>
                  <a:lnTo>
                    <a:pt x="182" y="573"/>
                  </a:lnTo>
                  <a:lnTo>
                    <a:pt x="92" y="573"/>
                  </a:lnTo>
                  <a:lnTo>
                    <a:pt x="92" y="362"/>
                  </a:lnTo>
                  <a:close/>
                  <a:moveTo>
                    <a:pt x="137" y="0"/>
                  </a:moveTo>
                  <a:lnTo>
                    <a:pt x="125" y="1"/>
                  </a:lnTo>
                  <a:lnTo>
                    <a:pt x="113" y="4"/>
                  </a:lnTo>
                  <a:lnTo>
                    <a:pt x="102" y="9"/>
                  </a:lnTo>
                  <a:lnTo>
                    <a:pt x="93" y="15"/>
                  </a:lnTo>
                  <a:lnTo>
                    <a:pt x="84" y="22"/>
                  </a:lnTo>
                  <a:lnTo>
                    <a:pt x="76" y="29"/>
                  </a:lnTo>
                  <a:lnTo>
                    <a:pt x="69" y="38"/>
                  </a:lnTo>
                  <a:lnTo>
                    <a:pt x="65" y="46"/>
                  </a:lnTo>
                  <a:lnTo>
                    <a:pt x="53" y="48"/>
                  </a:lnTo>
                  <a:lnTo>
                    <a:pt x="41" y="53"/>
                  </a:lnTo>
                  <a:lnTo>
                    <a:pt x="36" y="55"/>
                  </a:lnTo>
                  <a:lnTo>
                    <a:pt x="30" y="58"/>
                  </a:lnTo>
                  <a:lnTo>
                    <a:pt x="25" y="62"/>
                  </a:lnTo>
                  <a:lnTo>
                    <a:pt x="21" y="67"/>
                  </a:lnTo>
                  <a:lnTo>
                    <a:pt x="16" y="71"/>
                  </a:lnTo>
                  <a:lnTo>
                    <a:pt x="12" y="76"/>
                  </a:lnTo>
                  <a:lnTo>
                    <a:pt x="9" y="82"/>
                  </a:lnTo>
                  <a:lnTo>
                    <a:pt x="6" y="88"/>
                  </a:lnTo>
                  <a:lnTo>
                    <a:pt x="3" y="96"/>
                  </a:lnTo>
                  <a:lnTo>
                    <a:pt x="2" y="103"/>
                  </a:lnTo>
                  <a:lnTo>
                    <a:pt x="1" y="112"/>
                  </a:lnTo>
                  <a:lnTo>
                    <a:pt x="0" y="120"/>
                  </a:lnTo>
                  <a:lnTo>
                    <a:pt x="0" y="394"/>
                  </a:lnTo>
                  <a:lnTo>
                    <a:pt x="1" y="397"/>
                  </a:lnTo>
                  <a:lnTo>
                    <a:pt x="2" y="399"/>
                  </a:lnTo>
                  <a:lnTo>
                    <a:pt x="3" y="402"/>
                  </a:lnTo>
                  <a:lnTo>
                    <a:pt x="6" y="404"/>
                  </a:lnTo>
                  <a:lnTo>
                    <a:pt x="8" y="406"/>
                  </a:lnTo>
                  <a:lnTo>
                    <a:pt x="10" y="408"/>
                  </a:lnTo>
                  <a:lnTo>
                    <a:pt x="13" y="409"/>
                  </a:lnTo>
                  <a:lnTo>
                    <a:pt x="15" y="409"/>
                  </a:lnTo>
                  <a:lnTo>
                    <a:pt x="19" y="409"/>
                  </a:lnTo>
                  <a:lnTo>
                    <a:pt x="22" y="408"/>
                  </a:lnTo>
                  <a:lnTo>
                    <a:pt x="24" y="406"/>
                  </a:lnTo>
                  <a:lnTo>
                    <a:pt x="26" y="404"/>
                  </a:lnTo>
                  <a:lnTo>
                    <a:pt x="28" y="402"/>
                  </a:lnTo>
                  <a:lnTo>
                    <a:pt x="29" y="399"/>
                  </a:lnTo>
                  <a:lnTo>
                    <a:pt x="30" y="397"/>
                  </a:lnTo>
                  <a:lnTo>
                    <a:pt x="30" y="394"/>
                  </a:lnTo>
                  <a:lnTo>
                    <a:pt x="30" y="120"/>
                  </a:lnTo>
                  <a:lnTo>
                    <a:pt x="31" y="111"/>
                  </a:lnTo>
                  <a:lnTo>
                    <a:pt x="34" y="102"/>
                  </a:lnTo>
                  <a:lnTo>
                    <a:pt x="36" y="96"/>
                  </a:lnTo>
                  <a:lnTo>
                    <a:pt x="40" y="89"/>
                  </a:lnTo>
                  <a:lnTo>
                    <a:pt x="44" y="85"/>
                  </a:lnTo>
                  <a:lnTo>
                    <a:pt x="50" y="82"/>
                  </a:lnTo>
                  <a:lnTo>
                    <a:pt x="55" y="79"/>
                  </a:lnTo>
                  <a:lnTo>
                    <a:pt x="62" y="77"/>
                  </a:lnTo>
                  <a:lnTo>
                    <a:pt x="62" y="618"/>
                  </a:lnTo>
                  <a:lnTo>
                    <a:pt x="62" y="626"/>
                  </a:lnTo>
                  <a:lnTo>
                    <a:pt x="63" y="633"/>
                  </a:lnTo>
                  <a:lnTo>
                    <a:pt x="65" y="640"/>
                  </a:lnTo>
                  <a:lnTo>
                    <a:pt x="67" y="647"/>
                  </a:lnTo>
                  <a:lnTo>
                    <a:pt x="70" y="654"/>
                  </a:lnTo>
                  <a:lnTo>
                    <a:pt x="74" y="660"/>
                  </a:lnTo>
                  <a:lnTo>
                    <a:pt x="79" y="666"/>
                  </a:lnTo>
                  <a:lnTo>
                    <a:pt x="84" y="671"/>
                  </a:lnTo>
                  <a:lnTo>
                    <a:pt x="90" y="676"/>
                  </a:lnTo>
                  <a:lnTo>
                    <a:pt x="95" y="681"/>
                  </a:lnTo>
                  <a:lnTo>
                    <a:pt x="101" y="684"/>
                  </a:lnTo>
                  <a:lnTo>
                    <a:pt x="108" y="687"/>
                  </a:lnTo>
                  <a:lnTo>
                    <a:pt x="114" y="690"/>
                  </a:lnTo>
                  <a:lnTo>
                    <a:pt x="122" y="693"/>
                  </a:lnTo>
                  <a:lnTo>
                    <a:pt x="129" y="694"/>
                  </a:lnTo>
                  <a:lnTo>
                    <a:pt x="137" y="694"/>
                  </a:lnTo>
                  <a:lnTo>
                    <a:pt x="143" y="694"/>
                  </a:lnTo>
                  <a:lnTo>
                    <a:pt x="150" y="693"/>
                  </a:lnTo>
                  <a:lnTo>
                    <a:pt x="157" y="690"/>
                  </a:lnTo>
                  <a:lnTo>
                    <a:pt x="164" y="687"/>
                  </a:lnTo>
                  <a:lnTo>
                    <a:pt x="170" y="684"/>
                  </a:lnTo>
                  <a:lnTo>
                    <a:pt x="177" y="680"/>
                  </a:lnTo>
                  <a:lnTo>
                    <a:pt x="182" y="675"/>
                  </a:lnTo>
                  <a:lnTo>
                    <a:pt x="187" y="669"/>
                  </a:lnTo>
                  <a:lnTo>
                    <a:pt x="193" y="663"/>
                  </a:lnTo>
                  <a:lnTo>
                    <a:pt x="197" y="656"/>
                  </a:lnTo>
                  <a:lnTo>
                    <a:pt x="201" y="648"/>
                  </a:lnTo>
                  <a:lnTo>
                    <a:pt x="206" y="641"/>
                  </a:lnTo>
                  <a:lnTo>
                    <a:pt x="208" y="632"/>
                  </a:lnTo>
                  <a:lnTo>
                    <a:pt x="210" y="623"/>
                  </a:lnTo>
                  <a:lnTo>
                    <a:pt x="211" y="613"/>
                  </a:lnTo>
                  <a:lnTo>
                    <a:pt x="212" y="603"/>
                  </a:lnTo>
                  <a:lnTo>
                    <a:pt x="212" y="60"/>
                  </a:lnTo>
                  <a:lnTo>
                    <a:pt x="211" y="56"/>
                  </a:lnTo>
                  <a:lnTo>
                    <a:pt x="210" y="51"/>
                  </a:lnTo>
                  <a:lnTo>
                    <a:pt x="208" y="45"/>
                  </a:lnTo>
                  <a:lnTo>
                    <a:pt x="206" y="41"/>
                  </a:lnTo>
                  <a:lnTo>
                    <a:pt x="198" y="30"/>
                  </a:lnTo>
                  <a:lnTo>
                    <a:pt x="188" y="20"/>
                  </a:lnTo>
                  <a:lnTo>
                    <a:pt x="177" y="13"/>
                  </a:lnTo>
                  <a:lnTo>
                    <a:pt x="164" y="6"/>
                  </a:lnTo>
                  <a:lnTo>
                    <a:pt x="157" y="3"/>
                  </a:lnTo>
                  <a:lnTo>
                    <a:pt x="151" y="2"/>
                  </a:lnTo>
                  <a:lnTo>
                    <a:pt x="143" y="1"/>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8" name="Group 137"/>
          <p:cNvGrpSpPr/>
          <p:nvPr/>
        </p:nvGrpSpPr>
        <p:grpSpPr>
          <a:xfrm>
            <a:off x="8207972" y="2705638"/>
            <a:ext cx="2914252" cy="1089991"/>
            <a:chOff x="5797948" y="501072"/>
            <a:chExt cx="2914252" cy="1089991"/>
          </a:xfrm>
        </p:grpSpPr>
        <p:sp>
          <p:nvSpPr>
            <p:cNvPr id="150" name="TextBox 149"/>
            <p:cNvSpPr txBox="1"/>
            <p:nvPr/>
          </p:nvSpPr>
          <p:spPr>
            <a:xfrm>
              <a:off x="5797948" y="501072"/>
              <a:ext cx="931465" cy="153888"/>
            </a:xfrm>
            <a:prstGeom prst="rect">
              <a:avLst/>
            </a:prstGeom>
            <a:noFill/>
            <a:ln w="6350">
              <a:noFill/>
              <a:prstDash val="dash"/>
            </a:ln>
          </p:spPr>
          <p:txBody>
            <a:bodyPr wrap="square" lIns="0" tIns="0" rIns="0" bIns="0" rtlCol="0">
              <a:spAutoFit/>
            </a:bodyPr>
            <a:lstStyle/>
            <a:p>
              <a:r>
                <a:rPr lang="en-US" sz="1000" b="1" dirty="0">
                  <a:solidFill>
                    <a:prstClr val="white"/>
                  </a:solidFill>
                </a:rPr>
                <a:t>17 JUNE 2017</a:t>
              </a:r>
            </a:p>
          </p:txBody>
        </p:sp>
        <p:sp>
          <p:nvSpPr>
            <p:cNvPr id="151" name="TextBox 150"/>
            <p:cNvSpPr txBox="1"/>
            <p:nvPr/>
          </p:nvSpPr>
          <p:spPr>
            <a:xfrm>
              <a:off x="5797948" y="1129398"/>
              <a:ext cx="2914252" cy="461665"/>
            </a:xfrm>
            <a:prstGeom prst="rect">
              <a:avLst/>
            </a:prstGeom>
            <a:noFill/>
            <a:ln w="6350">
              <a:noFill/>
              <a:prstDash val="dash"/>
            </a:ln>
          </p:spPr>
          <p:txBody>
            <a:bodyPr wrap="square" lIns="0" tIns="0" rIns="0" bIns="0" rtlCol="0">
              <a:spAutoFit/>
            </a:bodyPr>
            <a:lstStyle/>
            <a:p>
              <a:r>
                <a:rPr lang="en-US" sz="1000" dirty="0">
                  <a:solidFill>
                    <a:prstClr val="white"/>
                  </a:solidFill>
                </a:rPr>
                <a:t>Lorem </a:t>
              </a:r>
              <a:r>
                <a:rPr lang="en-US" sz="1000" dirty="0" err="1">
                  <a:solidFill>
                    <a:prstClr val="white"/>
                  </a:solidFill>
                </a:rPr>
                <a:t>Ipsum</a:t>
              </a:r>
              <a:r>
                <a:rPr lang="en-US" sz="1000" dirty="0">
                  <a:solidFill>
                    <a:prstClr val="white"/>
                  </a:solidFill>
                </a:rPr>
                <a:t> is simply dummy text of the printing and typesetting industry. Lorem </a:t>
              </a:r>
              <a:r>
                <a:rPr lang="en-US" sz="1000" dirty="0" err="1">
                  <a:solidFill>
                    <a:prstClr val="white"/>
                  </a:solidFill>
                </a:rPr>
                <a:t>Ipsum</a:t>
              </a:r>
              <a:r>
                <a:rPr lang="en-US" sz="1000" dirty="0">
                  <a:solidFill>
                    <a:prstClr val="white"/>
                  </a:solidFill>
                </a:rPr>
                <a:t> has been the industry's standard dummy text ever since the 1500s.</a:t>
              </a:r>
            </a:p>
          </p:txBody>
        </p:sp>
        <p:sp>
          <p:nvSpPr>
            <p:cNvPr id="158" name="TextBox 157"/>
            <p:cNvSpPr txBox="1"/>
            <p:nvPr/>
          </p:nvSpPr>
          <p:spPr>
            <a:xfrm>
              <a:off x="5797948" y="925199"/>
              <a:ext cx="2914252" cy="184666"/>
            </a:xfrm>
            <a:prstGeom prst="rect">
              <a:avLst/>
            </a:prstGeom>
            <a:noFill/>
            <a:ln w="6350">
              <a:noFill/>
              <a:prstDash val="dash"/>
            </a:ln>
          </p:spPr>
          <p:txBody>
            <a:bodyPr wrap="square" lIns="0" tIns="0" rIns="0" bIns="0" rtlCol="0">
              <a:spAutoFit/>
            </a:bodyPr>
            <a:lstStyle/>
            <a:p>
              <a:r>
                <a:rPr lang="en-US" sz="1200" b="1" dirty="0">
                  <a:solidFill>
                    <a:srgbClr val="E2583D"/>
                  </a:solidFill>
                </a:rPr>
                <a:t>LOREM IPSUM</a:t>
              </a:r>
            </a:p>
          </p:txBody>
        </p:sp>
      </p:grpSp>
      <p:cxnSp>
        <p:nvCxnSpPr>
          <p:cNvPr id="139" name="Straight Connector 138"/>
          <p:cNvCxnSpPr/>
          <p:nvPr/>
        </p:nvCxnSpPr>
        <p:spPr>
          <a:xfrm>
            <a:off x="6096000" y="4161609"/>
            <a:ext cx="493589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6583955" y="2696392"/>
            <a:ext cx="1108482" cy="1108482"/>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6659106" y="2771543"/>
            <a:ext cx="958180" cy="958180"/>
          </a:xfrm>
          <a:prstGeom prst="ellipse">
            <a:avLst/>
          </a:prstGeom>
          <a:solidFill>
            <a:srgbClr val="E25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60"/>
          <p:cNvGrpSpPr/>
          <p:nvPr/>
        </p:nvGrpSpPr>
        <p:grpSpPr>
          <a:xfrm>
            <a:off x="8207972" y="4815756"/>
            <a:ext cx="2914252" cy="1089991"/>
            <a:chOff x="5797948" y="501072"/>
            <a:chExt cx="2914252" cy="1089991"/>
          </a:xfrm>
        </p:grpSpPr>
        <p:sp>
          <p:nvSpPr>
            <p:cNvPr id="202" name="TextBox 201"/>
            <p:cNvSpPr txBox="1"/>
            <p:nvPr/>
          </p:nvSpPr>
          <p:spPr>
            <a:xfrm>
              <a:off x="5797948" y="501072"/>
              <a:ext cx="931465" cy="153888"/>
            </a:xfrm>
            <a:prstGeom prst="rect">
              <a:avLst/>
            </a:prstGeom>
            <a:noFill/>
            <a:ln w="6350">
              <a:noFill/>
              <a:prstDash val="dash"/>
            </a:ln>
          </p:spPr>
          <p:txBody>
            <a:bodyPr wrap="square" lIns="0" tIns="0" rIns="0" bIns="0" rtlCol="0">
              <a:spAutoFit/>
            </a:bodyPr>
            <a:lstStyle/>
            <a:p>
              <a:r>
                <a:rPr lang="en-US" sz="1000" b="1" dirty="0">
                  <a:solidFill>
                    <a:prstClr val="white"/>
                  </a:solidFill>
                </a:rPr>
                <a:t>27 JUNE 2017</a:t>
              </a:r>
            </a:p>
          </p:txBody>
        </p:sp>
        <p:sp>
          <p:nvSpPr>
            <p:cNvPr id="203" name="TextBox 202"/>
            <p:cNvSpPr txBox="1"/>
            <p:nvPr/>
          </p:nvSpPr>
          <p:spPr>
            <a:xfrm>
              <a:off x="5797948" y="1129398"/>
              <a:ext cx="2914252" cy="461665"/>
            </a:xfrm>
            <a:prstGeom prst="rect">
              <a:avLst/>
            </a:prstGeom>
            <a:noFill/>
            <a:ln w="6350">
              <a:noFill/>
              <a:prstDash val="dash"/>
            </a:ln>
          </p:spPr>
          <p:txBody>
            <a:bodyPr wrap="square" lIns="0" tIns="0" rIns="0" bIns="0" rtlCol="0">
              <a:spAutoFit/>
            </a:bodyPr>
            <a:lstStyle/>
            <a:p>
              <a:r>
                <a:rPr lang="en-US" sz="1000" dirty="0">
                  <a:solidFill>
                    <a:prstClr val="white"/>
                  </a:solidFill>
                </a:rPr>
                <a:t>Lorem </a:t>
              </a:r>
              <a:r>
                <a:rPr lang="en-US" sz="1000" dirty="0" err="1">
                  <a:solidFill>
                    <a:prstClr val="white"/>
                  </a:solidFill>
                </a:rPr>
                <a:t>Ipsum</a:t>
              </a:r>
              <a:r>
                <a:rPr lang="en-US" sz="1000" dirty="0">
                  <a:solidFill>
                    <a:prstClr val="white"/>
                  </a:solidFill>
                </a:rPr>
                <a:t> is simply dummy text of the printing and typesetting industry. Lorem </a:t>
              </a:r>
              <a:r>
                <a:rPr lang="en-US" sz="1000" dirty="0" err="1">
                  <a:solidFill>
                    <a:prstClr val="white"/>
                  </a:solidFill>
                </a:rPr>
                <a:t>Ipsum</a:t>
              </a:r>
              <a:r>
                <a:rPr lang="en-US" sz="1000" dirty="0">
                  <a:solidFill>
                    <a:prstClr val="white"/>
                  </a:solidFill>
                </a:rPr>
                <a:t> has been the industry's standard dummy text ever since the 1500s.</a:t>
              </a:r>
            </a:p>
          </p:txBody>
        </p:sp>
        <p:sp>
          <p:nvSpPr>
            <p:cNvPr id="204" name="TextBox 203"/>
            <p:cNvSpPr txBox="1"/>
            <p:nvPr/>
          </p:nvSpPr>
          <p:spPr>
            <a:xfrm>
              <a:off x="5797948" y="925199"/>
              <a:ext cx="2914252" cy="184666"/>
            </a:xfrm>
            <a:prstGeom prst="rect">
              <a:avLst/>
            </a:prstGeom>
            <a:noFill/>
            <a:ln w="6350">
              <a:noFill/>
              <a:prstDash val="dash"/>
            </a:ln>
          </p:spPr>
          <p:txBody>
            <a:bodyPr wrap="square" lIns="0" tIns="0" rIns="0" bIns="0" rtlCol="0">
              <a:spAutoFit/>
            </a:bodyPr>
            <a:lstStyle/>
            <a:p>
              <a:r>
                <a:rPr lang="en-US" sz="1200" b="1" dirty="0">
                  <a:solidFill>
                    <a:srgbClr val="E2583D"/>
                  </a:solidFill>
                </a:rPr>
                <a:t>LOREM IPSUM</a:t>
              </a:r>
            </a:p>
          </p:txBody>
        </p:sp>
      </p:grpSp>
      <p:sp>
        <p:nvSpPr>
          <p:cNvPr id="192" name="Oval 191"/>
          <p:cNvSpPr/>
          <p:nvPr/>
        </p:nvSpPr>
        <p:spPr>
          <a:xfrm>
            <a:off x="6583955" y="4806510"/>
            <a:ext cx="1108482" cy="1108482"/>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6659106" y="4881661"/>
            <a:ext cx="958180" cy="958180"/>
          </a:xfrm>
          <a:prstGeom prst="ellipse">
            <a:avLst/>
          </a:prstGeom>
          <a:solidFill>
            <a:srgbClr val="E25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p:cNvGrpSpPr/>
          <p:nvPr/>
        </p:nvGrpSpPr>
        <p:grpSpPr>
          <a:xfrm>
            <a:off x="6921729" y="3034166"/>
            <a:ext cx="432934" cy="432934"/>
            <a:chOff x="11601450" y="1933576"/>
            <a:chExt cx="285750" cy="285750"/>
          </a:xfrm>
          <a:solidFill>
            <a:schemeClr val="bg1"/>
          </a:solidFill>
        </p:grpSpPr>
        <p:sp>
          <p:nvSpPr>
            <p:cNvPr id="206" name="Freeform 293"/>
            <p:cNvSpPr>
              <a:spLocks noEditPoints="1"/>
            </p:cNvSpPr>
            <p:nvPr/>
          </p:nvSpPr>
          <p:spPr bwMode="auto">
            <a:xfrm>
              <a:off x="11744325" y="1933576"/>
              <a:ext cx="142875" cy="190500"/>
            </a:xfrm>
            <a:custGeom>
              <a:avLst/>
              <a:gdLst>
                <a:gd name="T0" fmla="*/ 29 w 450"/>
                <a:gd name="T1" fmla="*/ 570 h 600"/>
                <a:gd name="T2" fmla="*/ 29 w 450"/>
                <a:gd name="T3" fmla="*/ 30 h 600"/>
                <a:gd name="T4" fmla="*/ 270 w 450"/>
                <a:gd name="T5" fmla="*/ 30 h 600"/>
                <a:gd name="T6" fmla="*/ 270 w 450"/>
                <a:gd name="T7" fmla="*/ 165 h 600"/>
                <a:gd name="T8" fmla="*/ 270 w 450"/>
                <a:gd name="T9" fmla="*/ 168 h 600"/>
                <a:gd name="T10" fmla="*/ 271 w 450"/>
                <a:gd name="T11" fmla="*/ 171 h 600"/>
                <a:gd name="T12" fmla="*/ 272 w 450"/>
                <a:gd name="T13" fmla="*/ 173 h 600"/>
                <a:gd name="T14" fmla="*/ 275 w 450"/>
                <a:gd name="T15" fmla="*/ 175 h 600"/>
                <a:gd name="T16" fmla="*/ 277 w 450"/>
                <a:gd name="T17" fmla="*/ 178 h 600"/>
                <a:gd name="T18" fmla="*/ 279 w 450"/>
                <a:gd name="T19" fmla="*/ 179 h 600"/>
                <a:gd name="T20" fmla="*/ 282 w 450"/>
                <a:gd name="T21" fmla="*/ 180 h 600"/>
                <a:gd name="T22" fmla="*/ 285 w 450"/>
                <a:gd name="T23" fmla="*/ 180 h 600"/>
                <a:gd name="T24" fmla="*/ 420 w 450"/>
                <a:gd name="T25" fmla="*/ 180 h 600"/>
                <a:gd name="T26" fmla="*/ 420 w 450"/>
                <a:gd name="T27" fmla="*/ 570 h 600"/>
                <a:gd name="T28" fmla="*/ 29 w 450"/>
                <a:gd name="T29" fmla="*/ 570 h 600"/>
                <a:gd name="T30" fmla="*/ 300 w 450"/>
                <a:gd name="T31" fmla="*/ 52 h 600"/>
                <a:gd name="T32" fmla="*/ 399 w 450"/>
                <a:gd name="T33" fmla="*/ 150 h 600"/>
                <a:gd name="T34" fmla="*/ 300 w 450"/>
                <a:gd name="T35" fmla="*/ 150 h 600"/>
                <a:gd name="T36" fmla="*/ 300 w 450"/>
                <a:gd name="T37" fmla="*/ 52 h 600"/>
                <a:gd name="T38" fmla="*/ 446 w 450"/>
                <a:gd name="T39" fmla="*/ 154 h 600"/>
                <a:gd name="T40" fmla="*/ 296 w 450"/>
                <a:gd name="T41" fmla="*/ 4 h 600"/>
                <a:gd name="T42" fmla="*/ 293 w 450"/>
                <a:gd name="T43" fmla="*/ 2 h 600"/>
                <a:gd name="T44" fmla="*/ 291 w 450"/>
                <a:gd name="T45" fmla="*/ 1 h 600"/>
                <a:gd name="T46" fmla="*/ 287 w 450"/>
                <a:gd name="T47" fmla="*/ 0 h 600"/>
                <a:gd name="T48" fmla="*/ 285 w 450"/>
                <a:gd name="T49" fmla="*/ 0 h 600"/>
                <a:gd name="T50" fmla="*/ 15 w 450"/>
                <a:gd name="T51" fmla="*/ 0 h 600"/>
                <a:gd name="T52" fmla="*/ 11 w 450"/>
                <a:gd name="T53" fmla="*/ 0 h 600"/>
                <a:gd name="T54" fmla="*/ 8 w 450"/>
                <a:gd name="T55" fmla="*/ 1 h 600"/>
                <a:gd name="T56" fmla="*/ 6 w 450"/>
                <a:gd name="T57" fmla="*/ 2 h 600"/>
                <a:gd name="T58" fmla="*/ 4 w 450"/>
                <a:gd name="T59" fmla="*/ 4 h 600"/>
                <a:gd name="T60" fmla="*/ 2 w 450"/>
                <a:gd name="T61" fmla="*/ 6 h 600"/>
                <a:gd name="T62" fmla="*/ 1 w 450"/>
                <a:gd name="T63" fmla="*/ 10 h 600"/>
                <a:gd name="T64" fmla="*/ 0 w 450"/>
                <a:gd name="T65" fmla="*/ 12 h 600"/>
                <a:gd name="T66" fmla="*/ 0 w 450"/>
                <a:gd name="T67" fmla="*/ 15 h 600"/>
                <a:gd name="T68" fmla="*/ 0 w 450"/>
                <a:gd name="T69" fmla="*/ 585 h 600"/>
                <a:gd name="T70" fmla="*/ 0 w 450"/>
                <a:gd name="T71" fmla="*/ 589 h 600"/>
                <a:gd name="T72" fmla="*/ 1 w 450"/>
                <a:gd name="T73" fmla="*/ 592 h 600"/>
                <a:gd name="T74" fmla="*/ 2 w 450"/>
                <a:gd name="T75" fmla="*/ 594 h 600"/>
                <a:gd name="T76" fmla="*/ 4 w 450"/>
                <a:gd name="T77" fmla="*/ 596 h 600"/>
                <a:gd name="T78" fmla="*/ 6 w 450"/>
                <a:gd name="T79" fmla="*/ 598 h 600"/>
                <a:gd name="T80" fmla="*/ 8 w 450"/>
                <a:gd name="T81" fmla="*/ 599 h 600"/>
                <a:gd name="T82" fmla="*/ 11 w 450"/>
                <a:gd name="T83" fmla="*/ 600 h 600"/>
                <a:gd name="T84" fmla="*/ 15 w 450"/>
                <a:gd name="T85" fmla="*/ 600 h 600"/>
                <a:gd name="T86" fmla="*/ 435 w 450"/>
                <a:gd name="T87" fmla="*/ 600 h 600"/>
                <a:gd name="T88" fmla="*/ 438 w 450"/>
                <a:gd name="T89" fmla="*/ 600 h 600"/>
                <a:gd name="T90" fmla="*/ 440 w 450"/>
                <a:gd name="T91" fmla="*/ 599 h 600"/>
                <a:gd name="T92" fmla="*/ 444 w 450"/>
                <a:gd name="T93" fmla="*/ 598 h 600"/>
                <a:gd name="T94" fmla="*/ 446 w 450"/>
                <a:gd name="T95" fmla="*/ 596 h 600"/>
                <a:gd name="T96" fmla="*/ 448 w 450"/>
                <a:gd name="T97" fmla="*/ 594 h 600"/>
                <a:gd name="T98" fmla="*/ 449 w 450"/>
                <a:gd name="T99" fmla="*/ 592 h 600"/>
                <a:gd name="T100" fmla="*/ 450 w 450"/>
                <a:gd name="T101" fmla="*/ 589 h 600"/>
                <a:gd name="T102" fmla="*/ 450 w 450"/>
                <a:gd name="T103" fmla="*/ 585 h 600"/>
                <a:gd name="T104" fmla="*/ 450 w 450"/>
                <a:gd name="T105" fmla="*/ 165 h 600"/>
                <a:gd name="T106" fmla="*/ 449 w 450"/>
                <a:gd name="T107" fmla="*/ 159 h 600"/>
                <a:gd name="T108" fmla="*/ 446 w 450"/>
                <a:gd name="T109" fmla="*/ 15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600">
                  <a:moveTo>
                    <a:pt x="29" y="570"/>
                  </a:moveTo>
                  <a:lnTo>
                    <a:pt x="29" y="30"/>
                  </a:lnTo>
                  <a:lnTo>
                    <a:pt x="270" y="30"/>
                  </a:lnTo>
                  <a:lnTo>
                    <a:pt x="270" y="165"/>
                  </a:lnTo>
                  <a:lnTo>
                    <a:pt x="270" y="168"/>
                  </a:lnTo>
                  <a:lnTo>
                    <a:pt x="271" y="171"/>
                  </a:lnTo>
                  <a:lnTo>
                    <a:pt x="272" y="173"/>
                  </a:lnTo>
                  <a:lnTo>
                    <a:pt x="275" y="175"/>
                  </a:lnTo>
                  <a:lnTo>
                    <a:pt x="277" y="178"/>
                  </a:lnTo>
                  <a:lnTo>
                    <a:pt x="279" y="179"/>
                  </a:lnTo>
                  <a:lnTo>
                    <a:pt x="282" y="180"/>
                  </a:lnTo>
                  <a:lnTo>
                    <a:pt x="285" y="180"/>
                  </a:lnTo>
                  <a:lnTo>
                    <a:pt x="420" y="180"/>
                  </a:lnTo>
                  <a:lnTo>
                    <a:pt x="420" y="570"/>
                  </a:lnTo>
                  <a:lnTo>
                    <a:pt x="29" y="570"/>
                  </a:lnTo>
                  <a:close/>
                  <a:moveTo>
                    <a:pt x="300" y="52"/>
                  </a:moveTo>
                  <a:lnTo>
                    <a:pt x="399" y="150"/>
                  </a:lnTo>
                  <a:lnTo>
                    <a:pt x="300" y="150"/>
                  </a:lnTo>
                  <a:lnTo>
                    <a:pt x="300" y="52"/>
                  </a:lnTo>
                  <a:close/>
                  <a:moveTo>
                    <a:pt x="446" y="154"/>
                  </a:moveTo>
                  <a:lnTo>
                    <a:pt x="296" y="4"/>
                  </a:lnTo>
                  <a:lnTo>
                    <a:pt x="293" y="2"/>
                  </a:lnTo>
                  <a:lnTo>
                    <a:pt x="291" y="1"/>
                  </a:lnTo>
                  <a:lnTo>
                    <a:pt x="287" y="0"/>
                  </a:lnTo>
                  <a:lnTo>
                    <a:pt x="285" y="0"/>
                  </a:lnTo>
                  <a:lnTo>
                    <a:pt x="15" y="0"/>
                  </a:lnTo>
                  <a:lnTo>
                    <a:pt x="11" y="0"/>
                  </a:lnTo>
                  <a:lnTo>
                    <a:pt x="8" y="1"/>
                  </a:lnTo>
                  <a:lnTo>
                    <a:pt x="6" y="2"/>
                  </a:lnTo>
                  <a:lnTo>
                    <a:pt x="4" y="4"/>
                  </a:lnTo>
                  <a:lnTo>
                    <a:pt x="2" y="6"/>
                  </a:lnTo>
                  <a:lnTo>
                    <a:pt x="1" y="10"/>
                  </a:lnTo>
                  <a:lnTo>
                    <a:pt x="0" y="12"/>
                  </a:lnTo>
                  <a:lnTo>
                    <a:pt x="0" y="15"/>
                  </a:lnTo>
                  <a:lnTo>
                    <a:pt x="0" y="585"/>
                  </a:lnTo>
                  <a:lnTo>
                    <a:pt x="0" y="589"/>
                  </a:lnTo>
                  <a:lnTo>
                    <a:pt x="1" y="592"/>
                  </a:lnTo>
                  <a:lnTo>
                    <a:pt x="2" y="594"/>
                  </a:lnTo>
                  <a:lnTo>
                    <a:pt x="4" y="596"/>
                  </a:lnTo>
                  <a:lnTo>
                    <a:pt x="6" y="598"/>
                  </a:lnTo>
                  <a:lnTo>
                    <a:pt x="8" y="599"/>
                  </a:lnTo>
                  <a:lnTo>
                    <a:pt x="11" y="600"/>
                  </a:lnTo>
                  <a:lnTo>
                    <a:pt x="15" y="600"/>
                  </a:lnTo>
                  <a:lnTo>
                    <a:pt x="435" y="600"/>
                  </a:lnTo>
                  <a:lnTo>
                    <a:pt x="438" y="600"/>
                  </a:lnTo>
                  <a:lnTo>
                    <a:pt x="440" y="599"/>
                  </a:lnTo>
                  <a:lnTo>
                    <a:pt x="444" y="598"/>
                  </a:lnTo>
                  <a:lnTo>
                    <a:pt x="446" y="596"/>
                  </a:lnTo>
                  <a:lnTo>
                    <a:pt x="448" y="594"/>
                  </a:lnTo>
                  <a:lnTo>
                    <a:pt x="449" y="592"/>
                  </a:lnTo>
                  <a:lnTo>
                    <a:pt x="450" y="589"/>
                  </a:lnTo>
                  <a:lnTo>
                    <a:pt x="450" y="585"/>
                  </a:lnTo>
                  <a:lnTo>
                    <a:pt x="450" y="165"/>
                  </a:lnTo>
                  <a:lnTo>
                    <a:pt x="449" y="159"/>
                  </a:lnTo>
                  <a:lnTo>
                    <a:pt x="44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94"/>
            <p:cNvSpPr>
              <a:spLocks noEditPoints="1"/>
            </p:cNvSpPr>
            <p:nvPr/>
          </p:nvSpPr>
          <p:spPr bwMode="auto">
            <a:xfrm>
              <a:off x="11601450" y="2124076"/>
              <a:ext cx="261938" cy="95250"/>
            </a:xfrm>
            <a:custGeom>
              <a:avLst/>
              <a:gdLst>
                <a:gd name="T0" fmla="*/ 298 w 825"/>
                <a:gd name="T1" fmla="*/ 60 h 301"/>
                <a:gd name="T2" fmla="*/ 354 w 825"/>
                <a:gd name="T3" fmla="*/ 77 h 301"/>
                <a:gd name="T4" fmla="*/ 396 w 825"/>
                <a:gd name="T5" fmla="*/ 103 h 301"/>
                <a:gd name="T6" fmla="*/ 261 w 825"/>
                <a:gd name="T7" fmla="*/ 120 h 301"/>
                <a:gd name="T8" fmla="*/ 253 w 825"/>
                <a:gd name="T9" fmla="*/ 123 h 301"/>
                <a:gd name="T10" fmla="*/ 247 w 825"/>
                <a:gd name="T11" fmla="*/ 130 h 301"/>
                <a:gd name="T12" fmla="*/ 246 w 825"/>
                <a:gd name="T13" fmla="*/ 138 h 301"/>
                <a:gd name="T14" fmla="*/ 250 w 825"/>
                <a:gd name="T15" fmla="*/ 147 h 301"/>
                <a:gd name="T16" fmla="*/ 258 w 825"/>
                <a:gd name="T17" fmla="*/ 150 h 301"/>
                <a:gd name="T18" fmla="*/ 546 w 825"/>
                <a:gd name="T19" fmla="*/ 151 h 301"/>
                <a:gd name="T20" fmla="*/ 604 w 825"/>
                <a:gd name="T21" fmla="*/ 155 h 301"/>
                <a:gd name="T22" fmla="*/ 658 w 825"/>
                <a:gd name="T23" fmla="*/ 165 h 301"/>
                <a:gd name="T24" fmla="*/ 706 w 825"/>
                <a:gd name="T25" fmla="*/ 180 h 301"/>
                <a:gd name="T26" fmla="*/ 747 w 825"/>
                <a:gd name="T27" fmla="*/ 199 h 301"/>
                <a:gd name="T28" fmla="*/ 777 w 825"/>
                <a:gd name="T29" fmla="*/ 221 h 301"/>
                <a:gd name="T30" fmla="*/ 182 w 825"/>
                <a:gd name="T31" fmla="*/ 241 h 301"/>
                <a:gd name="T32" fmla="*/ 30 w 825"/>
                <a:gd name="T33" fmla="*/ 30 h 301"/>
                <a:gd name="T34" fmla="*/ 532 w 825"/>
                <a:gd name="T35" fmla="*/ 120 h 301"/>
                <a:gd name="T36" fmla="*/ 458 w 825"/>
                <a:gd name="T37" fmla="*/ 120 h 301"/>
                <a:gd name="T38" fmla="*/ 444 w 825"/>
                <a:gd name="T39" fmla="*/ 107 h 301"/>
                <a:gd name="T40" fmla="*/ 401 w 825"/>
                <a:gd name="T41" fmla="*/ 70 h 301"/>
                <a:gd name="T42" fmla="*/ 369 w 825"/>
                <a:gd name="T43" fmla="*/ 52 h 301"/>
                <a:gd name="T44" fmla="*/ 331 w 825"/>
                <a:gd name="T45" fmla="*/ 37 h 301"/>
                <a:gd name="T46" fmla="*/ 300 w 825"/>
                <a:gd name="T47" fmla="*/ 30 h 301"/>
                <a:gd name="T48" fmla="*/ 182 w 825"/>
                <a:gd name="T49" fmla="*/ 15 h 301"/>
                <a:gd name="T50" fmla="*/ 179 w 825"/>
                <a:gd name="T51" fmla="*/ 8 h 301"/>
                <a:gd name="T52" fmla="*/ 172 w 825"/>
                <a:gd name="T53" fmla="*/ 1 h 301"/>
                <a:gd name="T54" fmla="*/ 15 w 825"/>
                <a:gd name="T55" fmla="*/ 0 h 301"/>
                <a:gd name="T56" fmla="*/ 6 w 825"/>
                <a:gd name="T57" fmla="*/ 3 h 301"/>
                <a:gd name="T58" fmla="*/ 1 w 825"/>
                <a:gd name="T59" fmla="*/ 10 h 301"/>
                <a:gd name="T60" fmla="*/ 0 w 825"/>
                <a:gd name="T61" fmla="*/ 286 h 301"/>
                <a:gd name="T62" fmla="*/ 2 w 825"/>
                <a:gd name="T63" fmla="*/ 295 h 301"/>
                <a:gd name="T64" fmla="*/ 9 w 825"/>
                <a:gd name="T65" fmla="*/ 300 h 301"/>
                <a:gd name="T66" fmla="*/ 167 w 825"/>
                <a:gd name="T67" fmla="*/ 301 h 301"/>
                <a:gd name="T68" fmla="*/ 174 w 825"/>
                <a:gd name="T69" fmla="*/ 299 h 301"/>
                <a:gd name="T70" fmla="*/ 180 w 825"/>
                <a:gd name="T71" fmla="*/ 292 h 301"/>
                <a:gd name="T72" fmla="*/ 182 w 825"/>
                <a:gd name="T73" fmla="*/ 271 h 301"/>
                <a:gd name="T74" fmla="*/ 816 w 825"/>
                <a:gd name="T75" fmla="*/ 270 h 301"/>
                <a:gd name="T76" fmla="*/ 823 w 825"/>
                <a:gd name="T77" fmla="*/ 265 h 301"/>
                <a:gd name="T78" fmla="*/ 825 w 825"/>
                <a:gd name="T79" fmla="*/ 256 h 301"/>
                <a:gd name="T80" fmla="*/ 822 w 825"/>
                <a:gd name="T81" fmla="*/ 235 h 301"/>
                <a:gd name="T82" fmla="*/ 810 w 825"/>
                <a:gd name="T83" fmla="*/ 213 h 301"/>
                <a:gd name="T84" fmla="*/ 789 w 825"/>
                <a:gd name="T85" fmla="*/ 192 h 301"/>
                <a:gd name="T86" fmla="*/ 752 w 825"/>
                <a:gd name="T87" fmla="*/ 167 h 301"/>
                <a:gd name="T88" fmla="*/ 706 w 825"/>
                <a:gd name="T89" fmla="*/ 148 h 301"/>
                <a:gd name="T90" fmla="*/ 653 w 825"/>
                <a:gd name="T91" fmla="*/ 133 h 301"/>
                <a:gd name="T92" fmla="*/ 594 w 825"/>
                <a:gd name="T93" fmla="*/ 123 h 301"/>
                <a:gd name="T94" fmla="*/ 532 w 825"/>
                <a:gd name="T95"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5" h="301">
                  <a:moveTo>
                    <a:pt x="182" y="241"/>
                  </a:moveTo>
                  <a:lnTo>
                    <a:pt x="182" y="60"/>
                  </a:lnTo>
                  <a:lnTo>
                    <a:pt x="298" y="60"/>
                  </a:lnTo>
                  <a:lnTo>
                    <a:pt x="319" y="65"/>
                  </a:lnTo>
                  <a:lnTo>
                    <a:pt x="337" y="71"/>
                  </a:lnTo>
                  <a:lnTo>
                    <a:pt x="354" y="77"/>
                  </a:lnTo>
                  <a:lnTo>
                    <a:pt x="370" y="86"/>
                  </a:lnTo>
                  <a:lnTo>
                    <a:pt x="384" y="94"/>
                  </a:lnTo>
                  <a:lnTo>
                    <a:pt x="396" y="103"/>
                  </a:lnTo>
                  <a:lnTo>
                    <a:pt x="407" y="112"/>
                  </a:lnTo>
                  <a:lnTo>
                    <a:pt x="416" y="120"/>
                  </a:lnTo>
                  <a:lnTo>
                    <a:pt x="261" y="120"/>
                  </a:lnTo>
                  <a:lnTo>
                    <a:pt x="258" y="121"/>
                  </a:lnTo>
                  <a:lnTo>
                    <a:pt x="255" y="122"/>
                  </a:lnTo>
                  <a:lnTo>
                    <a:pt x="253" y="123"/>
                  </a:lnTo>
                  <a:lnTo>
                    <a:pt x="250" y="126"/>
                  </a:lnTo>
                  <a:lnTo>
                    <a:pt x="248" y="128"/>
                  </a:lnTo>
                  <a:lnTo>
                    <a:pt x="247" y="130"/>
                  </a:lnTo>
                  <a:lnTo>
                    <a:pt x="246" y="133"/>
                  </a:lnTo>
                  <a:lnTo>
                    <a:pt x="246" y="135"/>
                  </a:lnTo>
                  <a:lnTo>
                    <a:pt x="246" y="138"/>
                  </a:lnTo>
                  <a:lnTo>
                    <a:pt x="247" y="142"/>
                  </a:lnTo>
                  <a:lnTo>
                    <a:pt x="248" y="145"/>
                  </a:lnTo>
                  <a:lnTo>
                    <a:pt x="250" y="147"/>
                  </a:lnTo>
                  <a:lnTo>
                    <a:pt x="253" y="148"/>
                  </a:lnTo>
                  <a:lnTo>
                    <a:pt x="255" y="149"/>
                  </a:lnTo>
                  <a:lnTo>
                    <a:pt x="258" y="150"/>
                  </a:lnTo>
                  <a:lnTo>
                    <a:pt x="261" y="151"/>
                  </a:lnTo>
                  <a:lnTo>
                    <a:pt x="527" y="150"/>
                  </a:lnTo>
                  <a:lnTo>
                    <a:pt x="546" y="151"/>
                  </a:lnTo>
                  <a:lnTo>
                    <a:pt x="565" y="151"/>
                  </a:lnTo>
                  <a:lnTo>
                    <a:pt x="584" y="153"/>
                  </a:lnTo>
                  <a:lnTo>
                    <a:pt x="604" y="155"/>
                  </a:lnTo>
                  <a:lnTo>
                    <a:pt x="623" y="158"/>
                  </a:lnTo>
                  <a:lnTo>
                    <a:pt x="641" y="161"/>
                  </a:lnTo>
                  <a:lnTo>
                    <a:pt x="658" y="165"/>
                  </a:lnTo>
                  <a:lnTo>
                    <a:pt x="675" y="169"/>
                  </a:lnTo>
                  <a:lnTo>
                    <a:pt x="691" y="175"/>
                  </a:lnTo>
                  <a:lnTo>
                    <a:pt x="706" y="180"/>
                  </a:lnTo>
                  <a:lnTo>
                    <a:pt x="721" y="185"/>
                  </a:lnTo>
                  <a:lnTo>
                    <a:pt x="735" y="192"/>
                  </a:lnTo>
                  <a:lnTo>
                    <a:pt x="747" y="199"/>
                  </a:lnTo>
                  <a:lnTo>
                    <a:pt x="759" y="206"/>
                  </a:lnTo>
                  <a:lnTo>
                    <a:pt x="768" y="213"/>
                  </a:lnTo>
                  <a:lnTo>
                    <a:pt x="777" y="221"/>
                  </a:lnTo>
                  <a:lnTo>
                    <a:pt x="785" y="231"/>
                  </a:lnTo>
                  <a:lnTo>
                    <a:pt x="792" y="241"/>
                  </a:lnTo>
                  <a:lnTo>
                    <a:pt x="182" y="241"/>
                  </a:lnTo>
                  <a:close/>
                  <a:moveTo>
                    <a:pt x="151" y="271"/>
                  </a:moveTo>
                  <a:lnTo>
                    <a:pt x="30" y="271"/>
                  </a:lnTo>
                  <a:lnTo>
                    <a:pt x="30" y="30"/>
                  </a:lnTo>
                  <a:lnTo>
                    <a:pt x="151" y="30"/>
                  </a:lnTo>
                  <a:lnTo>
                    <a:pt x="151" y="271"/>
                  </a:lnTo>
                  <a:close/>
                  <a:moveTo>
                    <a:pt x="532" y="120"/>
                  </a:moveTo>
                  <a:lnTo>
                    <a:pt x="529" y="120"/>
                  </a:lnTo>
                  <a:lnTo>
                    <a:pt x="527" y="120"/>
                  </a:lnTo>
                  <a:lnTo>
                    <a:pt x="458" y="120"/>
                  </a:lnTo>
                  <a:lnTo>
                    <a:pt x="456" y="119"/>
                  </a:lnTo>
                  <a:lnTo>
                    <a:pt x="454" y="118"/>
                  </a:lnTo>
                  <a:lnTo>
                    <a:pt x="444" y="107"/>
                  </a:lnTo>
                  <a:lnTo>
                    <a:pt x="432" y="96"/>
                  </a:lnTo>
                  <a:lnTo>
                    <a:pt x="418" y="83"/>
                  </a:lnTo>
                  <a:lnTo>
                    <a:pt x="401" y="70"/>
                  </a:lnTo>
                  <a:lnTo>
                    <a:pt x="392" y="63"/>
                  </a:lnTo>
                  <a:lnTo>
                    <a:pt x="381" y="58"/>
                  </a:lnTo>
                  <a:lnTo>
                    <a:pt x="369" y="52"/>
                  </a:lnTo>
                  <a:lnTo>
                    <a:pt x="357" y="46"/>
                  </a:lnTo>
                  <a:lnTo>
                    <a:pt x="345" y="42"/>
                  </a:lnTo>
                  <a:lnTo>
                    <a:pt x="331" y="37"/>
                  </a:lnTo>
                  <a:lnTo>
                    <a:pt x="317" y="33"/>
                  </a:lnTo>
                  <a:lnTo>
                    <a:pt x="301" y="30"/>
                  </a:lnTo>
                  <a:lnTo>
                    <a:pt x="300" y="30"/>
                  </a:lnTo>
                  <a:lnTo>
                    <a:pt x="299" y="30"/>
                  </a:lnTo>
                  <a:lnTo>
                    <a:pt x="182" y="30"/>
                  </a:lnTo>
                  <a:lnTo>
                    <a:pt x="182" y="15"/>
                  </a:lnTo>
                  <a:lnTo>
                    <a:pt x="181" y="13"/>
                  </a:lnTo>
                  <a:lnTo>
                    <a:pt x="180" y="10"/>
                  </a:lnTo>
                  <a:lnTo>
                    <a:pt x="179" y="8"/>
                  </a:lnTo>
                  <a:lnTo>
                    <a:pt x="177" y="6"/>
                  </a:lnTo>
                  <a:lnTo>
                    <a:pt x="174" y="3"/>
                  </a:lnTo>
                  <a:lnTo>
                    <a:pt x="172" y="1"/>
                  </a:lnTo>
                  <a:lnTo>
                    <a:pt x="169" y="0"/>
                  </a:lnTo>
                  <a:lnTo>
                    <a:pt x="167" y="0"/>
                  </a:lnTo>
                  <a:lnTo>
                    <a:pt x="15" y="0"/>
                  </a:lnTo>
                  <a:lnTo>
                    <a:pt x="12" y="0"/>
                  </a:lnTo>
                  <a:lnTo>
                    <a:pt x="9" y="1"/>
                  </a:lnTo>
                  <a:lnTo>
                    <a:pt x="6" y="3"/>
                  </a:lnTo>
                  <a:lnTo>
                    <a:pt x="4" y="6"/>
                  </a:lnTo>
                  <a:lnTo>
                    <a:pt x="2" y="8"/>
                  </a:lnTo>
                  <a:lnTo>
                    <a:pt x="1" y="10"/>
                  </a:lnTo>
                  <a:lnTo>
                    <a:pt x="0" y="13"/>
                  </a:lnTo>
                  <a:lnTo>
                    <a:pt x="0" y="15"/>
                  </a:lnTo>
                  <a:lnTo>
                    <a:pt x="0" y="286"/>
                  </a:lnTo>
                  <a:lnTo>
                    <a:pt x="0" y="289"/>
                  </a:lnTo>
                  <a:lnTo>
                    <a:pt x="1" y="292"/>
                  </a:lnTo>
                  <a:lnTo>
                    <a:pt x="2" y="295"/>
                  </a:lnTo>
                  <a:lnTo>
                    <a:pt x="4" y="297"/>
                  </a:lnTo>
                  <a:lnTo>
                    <a:pt x="6" y="299"/>
                  </a:lnTo>
                  <a:lnTo>
                    <a:pt x="9" y="300"/>
                  </a:lnTo>
                  <a:lnTo>
                    <a:pt x="12" y="301"/>
                  </a:lnTo>
                  <a:lnTo>
                    <a:pt x="15" y="301"/>
                  </a:lnTo>
                  <a:lnTo>
                    <a:pt x="167" y="301"/>
                  </a:lnTo>
                  <a:lnTo>
                    <a:pt x="169" y="301"/>
                  </a:lnTo>
                  <a:lnTo>
                    <a:pt x="172" y="300"/>
                  </a:lnTo>
                  <a:lnTo>
                    <a:pt x="174" y="299"/>
                  </a:lnTo>
                  <a:lnTo>
                    <a:pt x="177" y="297"/>
                  </a:lnTo>
                  <a:lnTo>
                    <a:pt x="179" y="295"/>
                  </a:lnTo>
                  <a:lnTo>
                    <a:pt x="180" y="292"/>
                  </a:lnTo>
                  <a:lnTo>
                    <a:pt x="181" y="289"/>
                  </a:lnTo>
                  <a:lnTo>
                    <a:pt x="182" y="286"/>
                  </a:lnTo>
                  <a:lnTo>
                    <a:pt x="182" y="271"/>
                  </a:lnTo>
                  <a:lnTo>
                    <a:pt x="810" y="271"/>
                  </a:lnTo>
                  <a:lnTo>
                    <a:pt x="813" y="271"/>
                  </a:lnTo>
                  <a:lnTo>
                    <a:pt x="816" y="270"/>
                  </a:lnTo>
                  <a:lnTo>
                    <a:pt x="819" y="269"/>
                  </a:lnTo>
                  <a:lnTo>
                    <a:pt x="821" y="267"/>
                  </a:lnTo>
                  <a:lnTo>
                    <a:pt x="823" y="265"/>
                  </a:lnTo>
                  <a:lnTo>
                    <a:pt x="824" y="261"/>
                  </a:lnTo>
                  <a:lnTo>
                    <a:pt x="825" y="259"/>
                  </a:lnTo>
                  <a:lnTo>
                    <a:pt x="825" y="256"/>
                  </a:lnTo>
                  <a:lnTo>
                    <a:pt x="825" y="249"/>
                  </a:lnTo>
                  <a:lnTo>
                    <a:pt x="824" y="241"/>
                  </a:lnTo>
                  <a:lnTo>
                    <a:pt x="822" y="235"/>
                  </a:lnTo>
                  <a:lnTo>
                    <a:pt x="819" y="227"/>
                  </a:lnTo>
                  <a:lnTo>
                    <a:pt x="814" y="221"/>
                  </a:lnTo>
                  <a:lnTo>
                    <a:pt x="810" y="213"/>
                  </a:lnTo>
                  <a:lnTo>
                    <a:pt x="805" y="207"/>
                  </a:lnTo>
                  <a:lnTo>
                    <a:pt x="798" y="200"/>
                  </a:lnTo>
                  <a:lnTo>
                    <a:pt x="789" y="192"/>
                  </a:lnTo>
                  <a:lnTo>
                    <a:pt x="778" y="183"/>
                  </a:lnTo>
                  <a:lnTo>
                    <a:pt x="765" y="175"/>
                  </a:lnTo>
                  <a:lnTo>
                    <a:pt x="752" y="167"/>
                  </a:lnTo>
                  <a:lnTo>
                    <a:pt x="738" y="161"/>
                  </a:lnTo>
                  <a:lnTo>
                    <a:pt x="722" y="154"/>
                  </a:lnTo>
                  <a:lnTo>
                    <a:pt x="706" y="148"/>
                  </a:lnTo>
                  <a:lnTo>
                    <a:pt x="689" y="143"/>
                  </a:lnTo>
                  <a:lnTo>
                    <a:pt x="671" y="137"/>
                  </a:lnTo>
                  <a:lnTo>
                    <a:pt x="653" y="133"/>
                  </a:lnTo>
                  <a:lnTo>
                    <a:pt x="634" y="130"/>
                  </a:lnTo>
                  <a:lnTo>
                    <a:pt x="613" y="127"/>
                  </a:lnTo>
                  <a:lnTo>
                    <a:pt x="594" y="123"/>
                  </a:lnTo>
                  <a:lnTo>
                    <a:pt x="574" y="122"/>
                  </a:lnTo>
                  <a:lnTo>
                    <a:pt x="552" y="121"/>
                  </a:lnTo>
                  <a:lnTo>
                    <a:pt x="53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95"/>
            <p:cNvSpPr>
              <a:spLocks/>
            </p:cNvSpPr>
            <p:nvPr/>
          </p:nvSpPr>
          <p:spPr bwMode="auto">
            <a:xfrm>
              <a:off x="11623675" y="2184401"/>
              <a:ext cx="12700" cy="12700"/>
            </a:xfrm>
            <a:custGeom>
              <a:avLst/>
              <a:gdLst>
                <a:gd name="T0" fmla="*/ 19 w 37"/>
                <a:gd name="T1" fmla="*/ 0 h 39"/>
                <a:gd name="T2" fmla="*/ 15 w 37"/>
                <a:gd name="T3" fmla="*/ 1 h 39"/>
                <a:gd name="T4" fmla="*/ 12 w 37"/>
                <a:gd name="T5" fmla="*/ 2 h 39"/>
                <a:gd name="T6" fmla="*/ 8 w 37"/>
                <a:gd name="T7" fmla="*/ 4 h 39"/>
                <a:gd name="T8" fmla="*/ 5 w 37"/>
                <a:gd name="T9" fmla="*/ 6 h 39"/>
                <a:gd name="T10" fmla="*/ 3 w 37"/>
                <a:gd name="T11" fmla="*/ 9 h 39"/>
                <a:gd name="T12" fmla="*/ 1 w 37"/>
                <a:gd name="T13" fmla="*/ 13 h 39"/>
                <a:gd name="T14" fmla="*/ 0 w 37"/>
                <a:gd name="T15" fmla="*/ 16 h 39"/>
                <a:gd name="T16" fmla="*/ 0 w 37"/>
                <a:gd name="T17" fmla="*/ 20 h 39"/>
                <a:gd name="T18" fmla="*/ 0 w 37"/>
                <a:gd name="T19" fmla="*/ 23 h 39"/>
                <a:gd name="T20" fmla="*/ 1 w 37"/>
                <a:gd name="T21" fmla="*/ 28 h 39"/>
                <a:gd name="T22" fmla="*/ 3 w 37"/>
                <a:gd name="T23" fmla="*/ 31 h 39"/>
                <a:gd name="T24" fmla="*/ 5 w 37"/>
                <a:gd name="T25" fmla="*/ 33 h 39"/>
                <a:gd name="T26" fmla="*/ 8 w 37"/>
                <a:gd name="T27" fmla="*/ 36 h 39"/>
                <a:gd name="T28" fmla="*/ 12 w 37"/>
                <a:gd name="T29" fmla="*/ 37 h 39"/>
                <a:gd name="T30" fmla="*/ 15 w 37"/>
                <a:gd name="T31" fmla="*/ 39 h 39"/>
                <a:gd name="T32" fmla="*/ 19 w 37"/>
                <a:gd name="T33" fmla="*/ 39 h 39"/>
                <a:gd name="T34" fmla="*/ 22 w 37"/>
                <a:gd name="T35" fmla="*/ 38 h 39"/>
                <a:gd name="T36" fmla="*/ 27 w 37"/>
                <a:gd name="T37" fmla="*/ 37 h 39"/>
                <a:gd name="T38" fmla="*/ 30 w 37"/>
                <a:gd name="T39" fmla="*/ 36 h 39"/>
                <a:gd name="T40" fmla="*/ 32 w 37"/>
                <a:gd name="T41" fmla="*/ 33 h 39"/>
                <a:gd name="T42" fmla="*/ 34 w 37"/>
                <a:gd name="T43" fmla="*/ 31 h 39"/>
                <a:gd name="T44" fmla="*/ 36 w 37"/>
                <a:gd name="T45" fmla="*/ 28 h 39"/>
                <a:gd name="T46" fmla="*/ 37 w 37"/>
                <a:gd name="T47" fmla="*/ 23 h 39"/>
                <a:gd name="T48" fmla="*/ 37 w 37"/>
                <a:gd name="T49" fmla="*/ 20 h 39"/>
                <a:gd name="T50" fmla="*/ 37 w 37"/>
                <a:gd name="T51" fmla="*/ 16 h 39"/>
                <a:gd name="T52" fmla="*/ 36 w 37"/>
                <a:gd name="T53" fmla="*/ 13 h 39"/>
                <a:gd name="T54" fmla="*/ 34 w 37"/>
                <a:gd name="T55" fmla="*/ 9 h 39"/>
                <a:gd name="T56" fmla="*/ 32 w 37"/>
                <a:gd name="T57" fmla="*/ 6 h 39"/>
                <a:gd name="T58" fmla="*/ 30 w 37"/>
                <a:gd name="T59" fmla="*/ 4 h 39"/>
                <a:gd name="T60" fmla="*/ 27 w 37"/>
                <a:gd name="T61" fmla="*/ 2 h 39"/>
                <a:gd name="T62" fmla="*/ 22 w 37"/>
                <a:gd name="T63" fmla="*/ 1 h 39"/>
                <a:gd name="T64" fmla="*/ 19 w 37"/>
                <a:gd name="T6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9">
                  <a:moveTo>
                    <a:pt x="19" y="0"/>
                  </a:moveTo>
                  <a:lnTo>
                    <a:pt x="15" y="1"/>
                  </a:lnTo>
                  <a:lnTo>
                    <a:pt x="12" y="2"/>
                  </a:lnTo>
                  <a:lnTo>
                    <a:pt x="8" y="4"/>
                  </a:lnTo>
                  <a:lnTo>
                    <a:pt x="5" y="6"/>
                  </a:lnTo>
                  <a:lnTo>
                    <a:pt x="3" y="9"/>
                  </a:lnTo>
                  <a:lnTo>
                    <a:pt x="1" y="13"/>
                  </a:lnTo>
                  <a:lnTo>
                    <a:pt x="0" y="16"/>
                  </a:lnTo>
                  <a:lnTo>
                    <a:pt x="0" y="20"/>
                  </a:lnTo>
                  <a:lnTo>
                    <a:pt x="0" y="23"/>
                  </a:lnTo>
                  <a:lnTo>
                    <a:pt x="1" y="28"/>
                  </a:lnTo>
                  <a:lnTo>
                    <a:pt x="3" y="31"/>
                  </a:lnTo>
                  <a:lnTo>
                    <a:pt x="5" y="33"/>
                  </a:lnTo>
                  <a:lnTo>
                    <a:pt x="8" y="36"/>
                  </a:lnTo>
                  <a:lnTo>
                    <a:pt x="12" y="37"/>
                  </a:lnTo>
                  <a:lnTo>
                    <a:pt x="15" y="39"/>
                  </a:lnTo>
                  <a:lnTo>
                    <a:pt x="19" y="39"/>
                  </a:lnTo>
                  <a:lnTo>
                    <a:pt x="22" y="38"/>
                  </a:lnTo>
                  <a:lnTo>
                    <a:pt x="27" y="37"/>
                  </a:lnTo>
                  <a:lnTo>
                    <a:pt x="30" y="36"/>
                  </a:lnTo>
                  <a:lnTo>
                    <a:pt x="32" y="33"/>
                  </a:lnTo>
                  <a:lnTo>
                    <a:pt x="34" y="31"/>
                  </a:lnTo>
                  <a:lnTo>
                    <a:pt x="36" y="28"/>
                  </a:lnTo>
                  <a:lnTo>
                    <a:pt x="37" y="23"/>
                  </a:lnTo>
                  <a:lnTo>
                    <a:pt x="37" y="20"/>
                  </a:lnTo>
                  <a:lnTo>
                    <a:pt x="37" y="16"/>
                  </a:lnTo>
                  <a:lnTo>
                    <a:pt x="36" y="13"/>
                  </a:lnTo>
                  <a:lnTo>
                    <a:pt x="34" y="9"/>
                  </a:lnTo>
                  <a:lnTo>
                    <a:pt x="32" y="6"/>
                  </a:lnTo>
                  <a:lnTo>
                    <a:pt x="30" y="4"/>
                  </a:lnTo>
                  <a:lnTo>
                    <a:pt x="27" y="2"/>
                  </a:lnTo>
                  <a:lnTo>
                    <a:pt x="22" y="1"/>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9" name="Group 208"/>
          <p:cNvGrpSpPr/>
          <p:nvPr/>
        </p:nvGrpSpPr>
        <p:grpSpPr>
          <a:xfrm>
            <a:off x="6923092" y="5174168"/>
            <a:ext cx="430208" cy="373166"/>
            <a:chOff x="8736013" y="2536825"/>
            <a:chExt cx="287338" cy="249238"/>
          </a:xfrm>
          <a:solidFill>
            <a:schemeClr val="bg1"/>
          </a:solidFill>
        </p:grpSpPr>
        <p:sp>
          <p:nvSpPr>
            <p:cNvPr id="210" name="Freeform 219"/>
            <p:cNvSpPr>
              <a:spLocks noEditPoints="1"/>
            </p:cNvSpPr>
            <p:nvPr/>
          </p:nvSpPr>
          <p:spPr bwMode="auto">
            <a:xfrm>
              <a:off x="8793163" y="2632075"/>
              <a:ext cx="230188" cy="153988"/>
            </a:xfrm>
            <a:custGeom>
              <a:avLst/>
              <a:gdLst>
                <a:gd name="T0" fmla="*/ 621 w 722"/>
                <a:gd name="T1" fmla="*/ 368 h 481"/>
                <a:gd name="T2" fmla="*/ 588 w 722"/>
                <a:gd name="T3" fmla="*/ 338 h 481"/>
                <a:gd name="T4" fmla="*/ 557 w 722"/>
                <a:gd name="T5" fmla="*/ 331 h 481"/>
                <a:gd name="T6" fmla="*/ 525 w 722"/>
                <a:gd name="T7" fmla="*/ 338 h 481"/>
                <a:gd name="T8" fmla="*/ 493 w 722"/>
                <a:gd name="T9" fmla="*/ 368 h 481"/>
                <a:gd name="T10" fmla="*/ 451 w 722"/>
                <a:gd name="T11" fmla="*/ 391 h 481"/>
                <a:gd name="T12" fmla="*/ 557 w 722"/>
                <a:gd name="T13" fmla="*/ 451 h 481"/>
                <a:gd name="T14" fmla="*/ 520 w 722"/>
                <a:gd name="T15" fmla="*/ 432 h 481"/>
                <a:gd name="T16" fmla="*/ 515 w 722"/>
                <a:gd name="T17" fmla="*/ 389 h 481"/>
                <a:gd name="T18" fmla="*/ 547 w 722"/>
                <a:gd name="T19" fmla="*/ 362 h 481"/>
                <a:gd name="T20" fmla="*/ 588 w 722"/>
                <a:gd name="T21" fmla="*/ 374 h 481"/>
                <a:gd name="T22" fmla="*/ 601 w 722"/>
                <a:gd name="T23" fmla="*/ 415 h 481"/>
                <a:gd name="T24" fmla="*/ 574 w 722"/>
                <a:gd name="T25" fmla="*/ 448 h 481"/>
                <a:gd name="T26" fmla="*/ 451 w 722"/>
                <a:gd name="T27" fmla="*/ 241 h 481"/>
                <a:gd name="T28" fmla="*/ 163 w 722"/>
                <a:gd name="T29" fmla="*/ 448 h 481"/>
                <a:gd name="T30" fmla="*/ 136 w 722"/>
                <a:gd name="T31" fmla="*/ 415 h 481"/>
                <a:gd name="T32" fmla="*/ 149 w 722"/>
                <a:gd name="T33" fmla="*/ 374 h 481"/>
                <a:gd name="T34" fmla="*/ 190 w 722"/>
                <a:gd name="T35" fmla="*/ 362 h 481"/>
                <a:gd name="T36" fmla="*/ 222 w 722"/>
                <a:gd name="T37" fmla="*/ 389 h 481"/>
                <a:gd name="T38" fmla="*/ 219 w 722"/>
                <a:gd name="T39" fmla="*/ 431 h 481"/>
                <a:gd name="T40" fmla="*/ 181 w 722"/>
                <a:gd name="T41" fmla="*/ 451 h 481"/>
                <a:gd name="T42" fmla="*/ 565 w 722"/>
                <a:gd name="T43" fmla="*/ 94 h 481"/>
                <a:gd name="T44" fmla="*/ 451 w 722"/>
                <a:gd name="T45" fmla="*/ 15 h 481"/>
                <a:gd name="T46" fmla="*/ 445 w 722"/>
                <a:gd name="T47" fmla="*/ 3 h 481"/>
                <a:gd name="T48" fmla="*/ 253 w 722"/>
                <a:gd name="T49" fmla="*/ 0 h 481"/>
                <a:gd name="T50" fmla="*/ 242 w 722"/>
                <a:gd name="T51" fmla="*/ 10 h 481"/>
                <a:gd name="T52" fmla="*/ 243 w 722"/>
                <a:gd name="T53" fmla="*/ 24 h 481"/>
                <a:gd name="T54" fmla="*/ 256 w 722"/>
                <a:gd name="T55" fmla="*/ 30 h 481"/>
                <a:gd name="T56" fmla="*/ 251 w 722"/>
                <a:gd name="T57" fmla="*/ 378 h 481"/>
                <a:gd name="T58" fmla="*/ 224 w 722"/>
                <a:gd name="T59" fmla="*/ 344 h 481"/>
                <a:gd name="T60" fmla="*/ 194 w 722"/>
                <a:gd name="T61" fmla="*/ 332 h 481"/>
                <a:gd name="T62" fmla="*/ 161 w 722"/>
                <a:gd name="T63" fmla="*/ 334 h 481"/>
                <a:gd name="T64" fmla="*/ 133 w 722"/>
                <a:gd name="T65" fmla="*/ 349 h 481"/>
                <a:gd name="T66" fmla="*/ 108 w 722"/>
                <a:gd name="T67" fmla="*/ 385 h 481"/>
                <a:gd name="T68" fmla="*/ 29 w 722"/>
                <a:gd name="T69" fmla="*/ 115 h 481"/>
                <a:gd name="T70" fmla="*/ 18 w 722"/>
                <a:gd name="T71" fmla="*/ 106 h 481"/>
                <a:gd name="T72" fmla="*/ 4 w 722"/>
                <a:gd name="T73" fmla="*/ 110 h 481"/>
                <a:gd name="T74" fmla="*/ 0 w 722"/>
                <a:gd name="T75" fmla="*/ 406 h 481"/>
                <a:gd name="T76" fmla="*/ 6 w 722"/>
                <a:gd name="T77" fmla="*/ 419 h 481"/>
                <a:gd name="T78" fmla="*/ 108 w 722"/>
                <a:gd name="T79" fmla="*/ 428 h 481"/>
                <a:gd name="T80" fmla="*/ 133 w 722"/>
                <a:gd name="T81" fmla="*/ 464 h 481"/>
                <a:gd name="T82" fmla="*/ 161 w 722"/>
                <a:gd name="T83" fmla="*/ 479 h 481"/>
                <a:gd name="T84" fmla="*/ 194 w 722"/>
                <a:gd name="T85" fmla="*/ 480 h 481"/>
                <a:gd name="T86" fmla="*/ 224 w 722"/>
                <a:gd name="T87" fmla="*/ 468 h 481"/>
                <a:gd name="T88" fmla="*/ 251 w 722"/>
                <a:gd name="T89" fmla="*/ 434 h 481"/>
                <a:gd name="T90" fmla="*/ 484 w 722"/>
                <a:gd name="T91" fmla="*/ 428 h 481"/>
                <a:gd name="T92" fmla="*/ 509 w 722"/>
                <a:gd name="T93" fmla="*/ 464 h 481"/>
                <a:gd name="T94" fmla="*/ 537 w 722"/>
                <a:gd name="T95" fmla="*/ 479 h 481"/>
                <a:gd name="T96" fmla="*/ 570 w 722"/>
                <a:gd name="T97" fmla="*/ 480 h 481"/>
                <a:gd name="T98" fmla="*/ 599 w 722"/>
                <a:gd name="T99" fmla="*/ 468 h 481"/>
                <a:gd name="T100" fmla="*/ 627 w 722"/>
                <a:gd name="T101" fmla="*/ 434 h 481"/>
                <a:gd name="T102" fmla="*/ 712 w 722"/>
                <a:gd name="T103" fmla="*/ 420 h 481"/>
                <a:gd name="T104" fmla="*/ 722 w 722"/>
                <a:gd name="T105" fmla="*/ 410 h 481"/>
                <a:gd name="T106" fmla="*/ 721 w 722"/>
                <a:gd name="T107" fmla="*/ 25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2" h="481">
                  <a:moveTo>
                    <a:pt x="630" y="391"/>
                  </a:moveTo>
                  <a:lnTo>
                    <a:pt x="629" y="385"/>
                  </a:lnTo>
                  <a:lnTo>
                    <a:pt x="627" y="378"/>
                  </a:lnTo>
                  <a:lnTo>
                    <a:pt x="623" y="373"/>
                  </a:lnTo>
                  <a:lnTo>
                    <a:pt x="621" y="368"/>
                  </a:lnTo>
                  <a:lnTo>
                    <a:pt x="614" y="357"/>
                  </a:lnTo>
                  <a:lnTo>
                    <a:pt x="604" y="349"/>
                  </a:lnTo>
                  <a:lnTo>
                    <a:pt x="599" y="344"/>
                  </a:lnTo>
                  <a:lnTo>
                    <a:pt x="593" y="341"/>
                  </a:lnTo>
                  <a:lnTo>
                    <a:pt x="588" y="338"/>
                  </a:lnTo>
                  <a:lnTo>
                    <a:pt x="583" y="336"/>
                  </a:lnTo>
                  <a:lnTo>
                    <a:pt x="576" y="334"/>
                  </a:lnTo>
                  <a:lnTo>
                    <a:pt x="570" y="332"/>
                  </a:lnTo>
                  <a:lnTo>
                    <a:pt x="563" y="331"/>
                  </a:lnTo>
                  <a:lnTo>
                    <a:pt x="557" y="331"/>
                  </a:lnTo>
                  <a:lnTo>
                    <a:pt x="550" y="331"/>
                  </a:lnTo>
                  <a:lnTo>
                    <a:pt x="543" y="332"/>
                  </a:lnTo>
                  <a:lnTo>
                    <a:pt x="537" y="334"/>
                  </a:lnTo>
                  <a:lnTo>
                    <a:pt x="530" y="336"/>
                  </a:lnTo>
                  <a:lnTo>
                    <a:pt x="525" y="338"/>
                  </a:lnTo>
                  <a:lnTo>
                    <a:pt x="520" y="341"/>
                  </a:lnTo>
                  <a:lnTo>
                    <a:pt x="514" y="344"/>
                  </a:lnTo>
                  <a:lnTo>
                    <a:pt x="509" y="349"/>
                  </a:lnTo>
                  <a:lnTo>
                    <a:pt x="499" y="357"/>
                  </a:lnTo>
                  <a:lnTo>
                    <a:pt x="493" y="368"/>
                  </a:lnTo>
                  <a:lnTo>
                    <a:pt x="490" y="373"/>
                  </a:lnTo>
                  <a:lnTo>
                    <a:pt x="486" y="378"/>
                  </a:lnTo>
                  <a:lnTo>
                    <a:pt x="484" y="385"/>
                  </a:lnTo>
                  <a:lnTo>
                    <a:pt x="483" y="391"/>
                  </a:lnTo>
                  <a:lnTo>
                    <a:pt x="451" y="391"/>
                  </a:lnTo>
                  <a:lnTo>
                    <a:pt x="451" y="271"/>
                  </a:lnTo>
                  <a:lnTo>
                    <a:pt x="692" y="271"/>
                  </a:lnTo>
                  <a:lnTo>
                    <a:pt x="692" y="391"/>
                  </a:lnTo>
                  <a:lnTo>
                    <a:pt x="630" y="391"/>
                  </a:lnTo>
                  <a:close/>
                  <a:moveTo>
                    <a:pt x="557" y="451"/>
                  </a:moveTo>
                  <a:lnTo>
                    <a:pt x="547" y="450"/>
                  </a:lnTo>
                  <a:lnTo>
                    <a:pt x="539" y="448"/>
                  </a:lnTo>
                  <a:lnTo>
                    <a:pt x="531" y="444"/>
                  </a:lnTo>
                  <a:lnTo>
                    <a:pt x="525" y="438"/>
                  </a:lnTo>
                  <a:lnTo>
                    <a:pt x="520" y="432"/>
                  </a:lnTo>
                  <a:lnTo>
                    <a:pt x="515" y="423"/>
                  </a:lnTo>
                  <a:lnTo>
                    <a:pt x="512" y="415"/>
                  </a:lnTo>
                  <a:lnTo>
                    <a:pt x="511" y="406"/>
                  </a:lnTo>
                  <a:lnTo>
                    <a:pt x="512" y="398"/>
                  </a:lnTo>
                  <a:lnTo>
                    <a:pt x="515" y="389"/>
                  </a:lnTo>
                  <a:lnTo>
                    <a:pt x="520" y="381"/>
                  </a:lnTo>
                  <a:lnTo>
                    <a:pt x="525" y="374"/>
                  </a:lnTo>
                  <a:lnTo>
                    <a:pt x="531" y="369"/>
                  </a:lnTo>
                  <a:lnTo>
                    <a:pt x="539" y="365"/>
                  </a:lnTo>
                  <a:lnTo>
                    <a:pt x="547" y="362"/>
                  </a:lnTo>
                  <a:lnTo>
                    <a:pt x="557" y="361"/>
                  </a:lnTo>
                  <a:lnTo>
                    <a:pt x="566" y="362"/>
                  </a:lnTo>
                  <a:lnTo>
                    <a:pt x="574" y="365"/>
                  </a:lnTo>
                  <a:lnTo>
                    <a:pt x="582" y="369"/>
                  </a:lnTo>
                  <a:lnTo>
                    <a:pt x="588" y="374"/>
                  </a:lnTo>
                  <a:lnTo>
                    <a:pt x="593" y="381"/>
                  </a:lnTo>
                  <a:lnTo>
                    <a:pt x="598" y="389"/>
                  </a:lnTo>
                  <a:lnTo>
                    <a:pt x="601" y="398"/>
                  </a:lnTo>
                  <a:lnTo>
                    <a:pt x="602" y="406"/>
                  </a:lnTo>
                  <a:lnTo>
                    <a:pt x="601" y="415"/>
                  </a:lnTo>
                  <a:lnTo>
                    <a:pt x="598" y="423"/>
                  </a:lnTo>
                  <a:lnTo>
                    <a:pt x="593" y="431"/>
                  </a:lnTo>
                  <a:lnTo>
                    <a:pt x="588" y="438"/>
                  </a:lnTo>
                  <a:lnTo>
                    <a:pt x="582" y="444"/>
                  </a:lnTo>
                  <a:lnTo>
                    <a:pt x="574" y="448"/>
                  </a:lnTo>
                  <a:lnTo>
                    <a:pt x="566" y="450"/>
                  </a:lnTo>
                  <a:lnTo>
                    <a:pt x="557" y="451"/>
                  </a:lnTo>
                  <a:close/>
                  <a:moveTo>
                    <a:pt x="551" y="120"/>
                  </a:moveTo>
                  <a:lnTo>
                    <a:pt x="671" y="241"/>
                  </a:lnTo>
                  <a:lnTo>
                    <a:pt x="451" y="241"/>
                  </a:lnTo>
                  <a:lnTo>
                    <a:pt x="451" y="120"/>
                  </a:lnTo>
                  <a:lnTo>
                    <a:pt x="551" y="120"/>
                  </a:lnTo>
                  <a:close/>
                  <a:moveTo>
                    <a:pt x="181" y="451"/>
                  </a:moveTo>
                  <a:lnTo>
                    <a:pt x="171" y="450"/>
                  </a:lnTo>
                  <a:lnTo>
                    <a:pt x="163" y="448"/>
                  </a:lnTo>
                  <a:lnTo>
                    <a:pt x="155" y="444"/>
                  </a:lnTo>
                  <a:lnTo>
                    <a:pt x="149" y="438"/>
                  </a:lnTo>
                  <a:lnTo>
                    <a:pt x="144" y="432"/>
                  </a:lnTo>
                  <a:lnTo>
                    <a:pt x="139" y="423"/>
                  </a:lnTo>
                  <a:lnTo>
                    <a:pt x="136" y="415"/>
                  </a:lnTo>
                  <a:lnTo>
                    <a:pt x="136" y="406"/>
                  </a:lnTo>
                  <a:lnTo>
                    <a:pt x="136" y="398"/>
                  </a:lnTo>
                  <a:lnTo>
                    <a:pt x="139" y="389"/>
                  </a:lnTo>
                  <a:lnTo>
                    <a:pt x="144" y="381"/>
                  </a:lnTo>
                  <a:lnTo>
                    <a:pt x="149" y="374"/>
                  </a:lnTo>
                  <a:lnTo>
                    <a:pt x="155" y="369"/>
                  </a:lnTo>
                  <a:lnTo>
                    <a:pt x="163" y="365"/>
                  </a:lnTo>
                  <a:lnTo>
                    <a:pt x="171" y="362"/>
                  </a:lnTo>
                  <a:lnTo>
                    <a:pt x="181" y="361"/>
                  </a:lnTo>
                  <a:lnTo>
                    <a:pt x="190" y="362"/>
                  </a:lnTo>
                  <a:lnTo>
                    <a:pt x="198" y="365"/>
                  </a:lnTo>
                  <a:lnTo>
                    <a:pt x="206" y="369"/>
                  </a:lnTo>
                  <a:lnTo>
                    <a:pt x="212" y="374"/>
                  </a:lnTo>
                  <a:lnTo>
                    <a:pt x="219" y="381"/>
                  </a:lnTo>
                  <a:lnTo>
                    <a:pt x="222" y="389"/>
                  </a:lnTo>
                  <a:lnTo>
                    <a:pt x="225" y="398"/>
                  </a:lnTo>
                  <a:lnTo>
                    <a:pt x="226" y="406"/>
                  </a:lnTo>
                  <a:lnTo>
                    <a:pt x="225" y="415"/>
                  </a:lnTo>
                  <a:lnTo>
                    <a:pt x="222" y="423"/>
                  </a:lnTo>
                  <a:lnTo>
                    <a:pt x="219" y="431"/>
                  </a:lnTo>
                  <a:lnTo>
                    <a:pt x="212" y="438"/>
                  </a:lnTo>
                  <a:lnTo>
                    <a:pt x="206" y="444"/>
                  </a:lnTo>
                  <a:lnTo>
                    <a:pt x="198" y="448"/>
                  </a:lnTo>
                  <a:lnTo>
                    <a:pt x="190" y="450"/>
                  </a:lnTo>
                  <a:lnTo>
                    <a:pt x="181" y="451"/>
                  </a:lnTo>
                  <a:close/>
                  <a:moveTo>
                    <a:pt x="721" y="250"/>
                  </a:moveTo>
                  <a:lnTo>
                    <a:pt x="720" y="248"/>
                  </a:lnTo>
                  <a:lnTo>
                    <a:pt x="718" y="246"/>
                  </a:lnTo>
                  <a:lnTo>
                    <a:pt x="568" y="95"/>
                  </a:lnTo>
                  <a:lnTo>
                    <a:pt x="565" y="94"/>
                  </a:lnTo>
                  <a:lnTo>
                    <a:pt x="562" y="91"/>
                  </a:lnTo>
                  <a:lnTo>
                    <a:pt x="559" y="91"/>
                  </a:lnTo>
                  <a:lnTo>
                    <a:pt x="557" y="90"/>
                  </a:lnTo>
                  <a:lnTo>
                    <a:pt x="451" y="90"/>
                  </a:lnTo>
                  <a:lnTo>
                    <a:pt x="451" y="15"/>
                  </a:lnTo>
                  <a:lnTo>
                    <a:pt x="451" y="12"/>
                  </a:lnTo>
                  <a:lnTo>
                    <a:pt x="450" y="10"/>
                  </a:lnTo>
                  <a:lnTo>
                    <a:pt x="449" y="7"/>
                  </a:lnTo>
                  <a:lnTo>
                    <a:pt x="447" y="5"/>
                  </a:lnTo>
                  <a:lnTo>
                    <a:pt x="445" y="3"/>
                  </a:lnTo>
                  <a:lnTo>
                    <a:pt x="442" y="1"/>
                  </a:lnTo>
                  <a:lnTo>
                    <a:pt x="439" y="0"/>
                  </a:lnTo>
                  <a:lnTo>
                    <a:pt x="436" y="0"/>
                  </a:lnTo>
                  <a:lnTo>
                    <a:pt x="256" y="0"/>
                  </a:lnTo>
                  <a:lnTo>
                    <a:pt x="253" y="0"/>
                  </a:lnTo>
                  <a:lnTo>
                    <a:pt x="250" y="1"/>
                  </a:lnTo>
                  <a:lnTo>
                    <a:pt x="247" y="3"/>
                  </a:lnTo>
                  <a:lnTo>
                    <a:pt x="245" y="5"/>
                  </a:lnTo>
                  <a:lnTo>
                    <a:pt x="243" y="7"/>
                  </a:lnTo>
                  <a:lnTo>
                    <a:pt x="242" y="10"/>
                  </a:lnTo>
                  <a:lnTo>
                    <a:pt x="241" y="12"/>
                  </a:lnTo>
                  <a:lnTo>
                    <a:pt x="241" y="15"/>
                  </a:lnTo>
                  <a:lnTo>
                    <a:pt x="241" y="19"/>
                  </a:lnTo>
                  <a:lnTo>
                    <a:pt x="242" y="22"/>
                  </a:lnTo>
                  <a:lnTo>
                    <a:pt x="243" y="24"/>
                  </a:lnTo>
                  <a:lnTo>
                    <a:pt x="245" y="26"/>
                  </a:lnTo>
                  <a:lnTo>
                    <a:pt x="247" y="28"/>
                  </a:lnTo>
                  <a:lnTo>
                    <a:pt x="250" y="29"/>
                  </a:lnTo>
                  <a:lnTo>
                    <a:pt x="253" y="30"/>
                  </a:lnTo>
                  <a:lnTo>
                    <a:pt x="256" y="30"/>
                  </a:lnTo>
                  <a:lnTo>
                    <a:pt x="421" y="30"/>
                  </a:lnTo>
                  <a:lnTo>
                    <a:pt x="421" y="391"/>
                  </a:lnTo>
                  <a:lnTo>
                    <a:pt x="254" y="391"/>
                  </a:lnTo>
                  <a:lnTo>
                    <a:pt x="253" y="385"/>
                  </a:lnTo>
                  <a:lnTo>
                    <a:pt x="251" y="378"/>
                  </a:lnTo>
                  <a:lnTo>
                    <a:pt x="249" y="373"/>
                  </a:lnTo>
                  <a:lnTo>
                    <a:pt x="245" y="368"/>
                  </a:lnTo>
                  <a:lnTo>
                    <a:pt x="238" y="357"/>
                  </a:lnTo>
                  <a:lnTo>
                    <a:pt x="228" y="349"/>
                  </a:lnTo>
                  <a:lnTo>
                    <a:pt x="224" y="344"/>
                  </a:lnTo>
                  <a:lnTo>
                    <a:pt x="219" y="341"/>
                  </a:lnTo>
                  <a:lnTo>
                    <a:pt x="212" y="338"/>
                  </a:lnTo>
                  <a:lnTo>
                    <a:pt x="207" y="336"/>
                  </a:lnTo>
                  <a:lnTo>
                    <a:pt x="200" y="334"/>
                  </a:lnTo>
                  <a:lnTo>
                    <a:pt x="194" y="332"/>
                  </a:lnTo>
                  <a:lnTo>
                    <a:pt x="187" y="331"/>
                  </a:lnTo>
                  <a:lnTo>
                    <a:pt x="181" y="331"/>
                  </a:lnTo>
                  <a:lnTo>
                    <a:pt x="174" y="331"/>
                  </a:lnTo>
                  <a:lnTo>
                    <a:pt x="167" y="332"/>
                  </a:lnTo>
                  <a:lnTo>
                    <a:pt x="161" y="334"/>
                  </a:lnTo>
                  <a:lnTo>
                    <a:pt x="155" y="336"/>
                  </a:lnTo>
                  <a:lnTo>
                    <a:pt x="149" y="338"/>
                  </a:lnTo>
                  <a:lnTo>
                    <a:pt x="144" y="341"/>
                  </a:lnTo>
                  <a:lnTo>
                    <a:pt x="138" y="344"/>
                  </a:lnTo>
                  <a:lnTo>
                    <a:pt x="133" y="349"/>
                  </a:lnTo>
                  <a:lnTo>
                    <a:pt x="124" y="357"/>
                  </a:lnTo>
                  <a:lnTo>
                    <a:pt x="117" y="368"/>
                  </a:lnTo>
                  <a:lnTo>
                    <a:pt x="114" y="373"/>
                  </a:lnTo>
                  <a:lnTo>
                    <a:pt x="110" y="378"/>
                  </a:lnTo>
                  <a:lnTo>
                    <a:pt x="108" y="385"/>
                  </a:lnTo>
                  <a:lnTo>
                    <a:pt x="107" y="391"/>
                  </a:lnTo>
                  <a:lnTo>
                    <a:pt x="30" y="391"/>
                  </a:lnTo>
                  <a:lnTo>
                    <a:pt x="30" y="120"/>
                  </a:lnTo>
                  <a:lnTo>
                    <a:pt x="30" y="117"/>
                  </a:lnTo>
                  <a:lnTo>
                    <a:pt x="29" y="115"/>
                  </a:lnTo>
                  <a:lnTo>
                    <a:pt x="28" y="112"/>
                  </a:lnTo>
                  <a:lnTo>
                    <a:pt x="26" y="110"/>
                  </a:lnTo>
                  <a:lnTo>
                    <a:pt x="24" y="109"/>
                  </a:lnTo>
                  <a:lnTo>
                    <a:pt x="21" y="106"/>
                  </a:lnTo>
                  <a:lnTo>
                    <a:pt x="18" y="106"/>
                  </a:lnTo>
                  <a:lnTo>
                    <a:pt x="15" y="105"/>
                  </a:lnTo>
                  <a:lnTo>
                    <a:pt x="12" y="106"/>
                  </a:lnTo>
                  <a:lnTo>
                    <a:pt x="10" y="106"/>
                  </a:lnTo>
                  <a:lnTo>
                    <a:pt x="6" y="109"/>
                  </a:lnTo>
                  <a:lnTo>
                    <a:pt x="4" y="110"/>
                  </a:lnTo>
                  <a:lnTo>
                    <a:pt x="3" y="112"/>
                  </a:lnTo>
                  <a:lnTo>
                    <a:pt x="1" y="115"/>
                  </a:lnTo>
                  <a:lnTo>
                    <a:pt x="1" y="117"/>
                  </a:lnTo>
                  <a:lnTo>
                    <a:pt x="0" y="120"/>
                  </a:lnTo>
                  <a:lnTo>
                    <a:pt x="0" y="406"/>
                  </a:lnTo>
                  <a:lnTo>
                    <a:pt x="1" y="410"/>
                  </a:lnTo>
                  <a:lnTo>
                    <a:pt x="1" y="412"/>
                  </a:lnTo>
                  <a:lnTo>
                    <a:pt x="3" y="415"/>
                  </a:lnTo>
                  <a:lnTo>
                    <a:pt x="4" y="417"/>
                  </a:lnTo>
                  <a:lnTo>
                    <a:pt x="6" y="419"/>
                  </a:lnTo>
                  <a:lnTo>
                    <a:pt x="10" y="420"/>
                  </a:lnTo>
                  <a:lnTo>
                    <a:pt x="12" y="421"/>
                  </a:lnTo>
                  <a:lnTo>
                    <a:pt x="15" y="421"/>
                  </a:lnTo>
                  <a:lnTo>
                    <a:pt x="107" y="421"/>
                  </a:lnTo>
                  <a:lnTo>
                    <a:pt x="108" y="428"/>
                  </a:lnTo>
                  <a:lnTo>
                    <a:pt x="110" y="434"/>
                  </a:lnTo>
                  <a:lnTo>
                    <a:pt x="114" y="440"/>
                  </a:lnTo>
                  <a:lnTo>
                    <a:pt x="117" y="445"/>
                  </a:lnTo>
                  <a:lnTo>
                    <a:pt x="124" y="456"/>
                  </a:lnTo>
                  <a:lnTo>
                    <a:pt x="133" y="464"/>
                  </a:lnTo>
                  <a:lnTo>
                    <a:pt x="138" y="468"/>
                  </a:lnTo>
                  <a:lnTo>
                    <a:pt x="144" y="472"/>
                  </a:lnTo>
                  <a:lnTo>
                    <a:pt x="149" y="475"/>
                  </a:lnTo>
                  <a:lnTo>
                    <a:pt x="155" y="477"/>
                  </a:lnTo>
                  <a:lnTo>
                    <a:pt x="161" y="479"/>
                  </a:lnTo>
                  <a:lnTo>
                    <a:pt x="167" y="480"/>
                  </a:lnTo>
                  <a:lnTo>
                    <a:pt x="174" y="481"/>
                  </a:lnTo>
                  <a:lnTo>
                    <a:pt x="181" y="481"/>
                  </a:lnTo>
                  <a:lnTo>
                    <a:pt x="187" y="481"/>
                  </a:lnTo>
                  <a:lnTo>
                    <a:pt x="194" y="480"/>
                  </a:lnTo>
                  <a:lnTo>
                    <a:pt x="200" y="479"/>
                  </a:lnTo>
                  <a:lnTo>
                    <a:pt x="207" y="477"/>
                  </a:lnTo>
                  <a:lnTo>
                    <a:pt x="212" y="475"/>
                  </a:lnTo>
                  <a:lnTo>
                    <a:pt x="219" y="472"/>
                  </a:lnTo>
                  <a:lnTo>
                    <a:pt x="224" y="468"/>
                  </a:lnTo>
                  <a:lnTo>
                    <a:pt x="228" y="464"/>
                  </a:lnTo>
                  <a:lnTo>
                    <a:pt x="238" y="456"/>
                  </a:lnTo>
                  <a:lnTo>
                    <a:pt x="245" y="445"/>
                  </a:lnTo>
                  <a:lnTo>
                    <a:pt x="249" y="440"/>
                  </a:lnTo>
                  <a:lnTo>
                    <a:pt x="251" y="434"/>
                  </a:lnTo>
                  <a:lnTo>
                    <a:pt x="253" y="428"/>
                  </a:lnTo>
                  <a:lnTo>
                    <a:pt x="254" y="421"/>
                  </a:lnTo>
                  <a:lnTo>
                    <a:pt x="436" y="421"/>
                  </a:lnTo>
                  <a:lnTo>
                    <a:pt x="483" y="421"/>
                  </a:lnTo>
                  <a:lnTo>
                    <a:pt x="484" y="428"/>
                  </a:lnTo>
                  <a:lnTo>
                    <a:pt x="486" y="434"/>
                  </a:lnTo>
                  <a:lnTo>
                    <a:pt x="490" y="440"/>
                  </a:lnTo>
                  <a:lnTo>
                    <a:pt x="493" y="445"/>
                  </a:lnTo>
                  <a:lnTo>
                    <a:pt x="499" y="456"/>
                  </a:lnTo>
                  <a:lnTo>
                    <a:pt x="509" y="464"/>
                  </a:lnTo>
                  <a:lnTo>
                    <a:pt x="514" y="468"/>
                  </a:lnTo>
                  <a:lnTo>
                    <a:pt x="520" y="472"/>
                  </a:lnTo>
                  <a:lnTo>
                    <a:pt x="525" y="475"/>
                  </a:lnTo>
                  <a:lnTo>
                    <a:pt x="530" y="477"/>
                  </a:lnTo>
                  <a:lnTo>
                    <a:pt x="537" y="479"/>
                  </a:lnTo>
                  <a:lnTo>
                    <a:pt x="543" y="480"/>
                  </a:lnTo>
                  <a:lnTo>
                    <a:pt x="550" y="481"/>
                  </a:lnTo>
                  <a:lnTo>
                    <a:pt x="557" y="481"/>
                  </a:lnTo>
                  <a:lnTo>
                    <a:pt x="563" y="481"/>
                  </a:lnTo>
                  <a:lnTo>
                    <a:pt x="570" y="480"/>
                  </a:lnTo>
                  <a:lnTo>
                    <a:pt x="576" y="479"/>
                  </a:lnTo>
                  <a:lnTo>
                    <a:pt x="583" y="477"/>
                  </a:lnTo>
                  <a:lnTo>
                    <a:pt x="588" y="475"/>
                  </a:lnTo>
                  <a:lnTo>
                    <a:pt x="593" y="472"/>
                  </a:lnTo>
                  <a:lnTo>
                    <a:pt x="599" y="468"/>
                  </a:lnTo>
                  <a:lnTo>
                    <a:pt x="604" y="464"/>
                  </a:lnTo>
                  <a:lnTo>
                    <a:pt x="614" y="456"/>
                  </a:lnTo>
                  <a:lnTo>
                    <a:pt x="621" y="445"/>
                  </a:lnTo>
                  <a:lnTo>
                    <a:pt x="623" y="440"/>
                  </a:lnTo>
                  <a:lnTo>
                    <a:pt x="627" y="434"/>
                  </a:lnTo>
                  <a:lnTo>
                    <a:pt x="629" y="428"/>
                  </a:lnTo>
                  <a:lnTo>
                    <a:pt x="630" y="421"/>
                  </a:lnTo>
                  <a:lnTo>
                    <a:pt x="707" y="421"/>
                  </a:lnTo>
                  <a:lnTo>
                    <a:pt x="710" y="421"/>
                  </a:lnTo>
                  <a:lnTo>
                    <a:pt x="712" y="420"/>
                  </a:lnTo>
                  <a:lnTo>
                    <a:pt x="716" y="419"/>
                  </a:lnTo>
                  <a:lnTo>
                    <a:pt x="718" y="417"/>
                  </a:lnTo>
                  <a:lnTo>
                    <a:pt x="720" y="415"/>
                  </a:lnTo>
                  <a:lnTo>
                    <a:pt x="721" y="412"/>
                  </a:lnTo>
                  <a:lnTo>
                    <a:pt x="722" y="410"/>
                  </a:lnTo>
                  <a:lnTo>
                    <a:pt x="722" y="406"/>
                  </a:lnTo>
                  <a:lnTo>
                    <a:pt x="722" y="256"/>
                  </a:lnTo>
                  <a:lnTo>
                    <a:pt x="722" y="253"/>
                  </a:lnTo>
                  <a:lnTo>
                    <a:pt x="721" y="250"/>
                  </a:lnTo>
                  <a:lnTo>
                    <a:pt x="7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20"/>
            <p:cNvSpPr>
              <a:spLocks/>
            </p:cNvSpPr>
            <p:nvPr/>
          </p:nvSpPr>
          <p:spPr bwMode="auto">
            <a:xfrm>
              <a:off x="8793163" y="2565400"/>
              <a:ext cx="28575" cy="38100"/>
            </a:xfrm>
            <a:custGeom>
              <a:avLst/>
              <a:gdLst>
                <a:gd name="T0" fmla="*/ 15 w 90"/>
                <a:gd name="T1" fmla="*/ 120 h 120"/>
                <a:gd name="T2" fmla="*/ 75 w 90"/>
                <a:gd name="T3" fmla="*/ 120 h 120"/>
                <a:gd name="T4" fmla="*/ 78 w 90"/>
                <a:gd name="T5" fmla="*/ 120 h 120"/>
                <a:gd name="T6" fmla="*/ 81 w 90"/>
                <a:gd name="T7" fmla="*/ 119 h 120"/>
                <a:gd name="T8" fmla="*/ 84 w 90"/>
                <a:gd name="T9" fmla="*/ 117 h 120"/>
                <a:gd name="T10" fmla="*/ 86 w 90"/>
                <a:gd name="T11" fmla="*/ 116 h 120"/>
                <a:gd name="T12" fmla="*/ 88 w 90"/>
                <a:gd name="T13" fmla="*/ 114 h 120"/>
                <a:gd name="T14" fmla="*/ 89 w 90"/>
                <a:gd name="T15" fmla="*/ 111 h 120"/>
                <a:gd name="T16" fmla="*/ 90 w 90"/>
                <a:gd name="T17" fmla="*/ 109 h 120"/>
                <a:gd name="T18" fmla="*/ 90 w 90"/>
                <a:gd name="T19" fmla="*/ 105 h 120"/>
                <a:gd name="T20" fmla="*/ 90 w 90"/>
                <a:gd name="T21" fmla="*/ 102 h 120"/>
                <a:gd name="T22" fmla="*/ 89 w 90"/>
                <a:gd name="T23" fmla="*/ 99 h 120"/>
                <a:gd name="T24" fmla="*/ 88 w 90"/>
                <a:gd name="T25" fmla="*/ 97 h 120"/>
                <a:gd name="T26" fmla="*/ 86 w 90"/>
                <a:gd name="T27" fmla="*/ 95 h 120"/>
                <a:gd name="T28" fmla="*/ 84 w 90"/>
                <a:gd name="T29" fmla="*/ 93 h 120"/>
                <a:gd name="T30" fmla="*/ 81 w 90"/>
                <a:gd name="T31" fmla="*/ 91 h 120"/>
                <a:gd name="T32" fmla="*/ 78 w 90"/>
                <a:gd name="T33" fmla="*/ 90 h 120"/>
                <a:gd name="T34" fmla="*/ 75 w 90"/>
                <a:gd name="T35" fmla="*/ 90 h 120"/>
                <a:gd name="T36" fmla="*/ 30 w 90"/>
                <a:gd name="T37" fmla="*/ 90 h 120"/>
                <a:gd name="T38" fmla="*/ 30 w 90"/>
                <a:gd name="T39" fmla="*/ 15 h 120"/>
                <a:gd name="T40" fmla="*/ 30 w 90"/>
                <a:gd name="T41" fmla="*/ 12 h 120"/>
                <a:gd name="T42" fmla="*/ 29 w 90"/>
                <a:gd name="T43" fmla="*/ 9 h 120"/>
                <a:gd name="T44" fmla="*/ 28 w 90"/>
                <a:gd name="T45" fmla="*/ 7 h 120"/>
                <a:gd name="T46" fmla="*/ 26 w 90"/>
                <a:gd name="T47" fmla="*/ 5 h 120"/>
                <a:gd name="T48" fmla="*/ 24 w 90"/>
                <a:gd name="T49" fmla="*/ 3 h 120"/>
                <a:gd name="T50" fmla="*/ 21 w 90"/>
                <a:gd name="T51" fmla="*/ 1 h 120"/>
                <a:gd name="T52" fmla="*/ 18 w 90"/>
                <a:gd name="T53" fmla="*/ 0 h 120"/>
                <a:gd name="T54" fmla="*/ 15 w 90"/>
                <a:gd name="T55" fmla="*/ 0 h 120"/>
                <a:gd name="T56" fmla="*/ 12 w 90"/>
                <a:gd name="T57" fmla="*/ 0 h 120"/>
                <a:gd name="T58" fmla="*/ 10 w 90"/>
                <a:gd name="T59" fmla="*/ 1 h 120"/>
                <a:gd name="T60" fmla="*/ 6 w 90"/>
                <a:gd name="T61" fmla="*/ 3 h 120"/>
                <a:gd name="T62" fmla="*/ 4 w 90"/>
                <a:gd name="T63" fmla="*/ 5 h 120"/>
                <a:gd name="T64" fmla="*/ 3 w 90"/>
                <a:gd name="T65" fmla="*/ 7 h 120"/>
                <a:gd name="T66" fmla="*/ 1 w 90"/>
                <a:gd name="T67" fmla="*/ 9 h 120"/>
                <a:gd name="T68" fmla="*/ 1 w 90"/>
                <a:gd name="T69" fmla="*/ 12 h 120"/>
                <a:gd name="T70" fmla="*/ 0 w 90"/>
                <a:gd name="T71" fmla="*/ 15 h 120"/>
                <a:gd name="T72" fmla="*/ 0 w 90"/>
                <a:gd name="T73" fmla="*/ 105 h 120"/>
                <a:gd name="T74" fmla="*/ 1 w 90"/>
                <a:gd name="T75" fmla="*/ 109 h 120"/>
                <a:gd name="T76" fmla="*/ 1 w 90"/>
                <a:gd name="T77" fmla="*/ 111 h 120"/>
                <a:gd name="T78" fmla="*/ 3 w 90"/>
                <a:gd name="T79" fmla="*/ 114 h 120"/>
                <a:gd name="T80" fmla="*/ 4 w 90"/>
                <a:gd name="T81" fmla="*/ 116 h 120"/>
                <a:gd name="T82" fmla="*/ 6 w 90"/>
                <a:gd name="T83" fmla="*/ 117 h 120"/>
                <a:gd name="T84" fmla="*/ 10 w 90"/>
                <a:gd name="T85" fmla="*/ 119 h 120"/>
                <a:gd name="T86" fmla="*/ 13 w 90"/>
                <a:gd name="T87" fmla="*/ 120 h 120"/>
                <a:gd name="T88" fmla="*/ 15 w 90"/>
                <a:gd name="T8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120">
                  <a:moveTo>
                    <a:pt x="15" y="120"/>
                  </a:moveTo>
                  <a:lnTo>
                    <a:pt x="75" y="120"/>
                  </a:lnTo>
                  <a:lnTo>
                    <a:pt x="78" y="120"/>
                  </a:lnTo>
                  <a:lnTo>
                    <a:pt x="81" y="119"/>
                  </a:lnTo>
                  <a:lnTo>
                    <a:pt x="84" y="117"/>
                  </a:lnTo>
                  <a:lnTo>
                    <a:pt x="86" y="116"/>
                  </a:lnTo>
                  <a:lnTo>
                    <a:pt x="88" y="114"/>
                  </a:lnTo>
                  <a:lnTo>
                    <a:pt x="89" y="111"/>
                  </a:lnTo>
                  <a:lnTo>
                    <a:pt x="90" y="109"/>
                  </a:lnTo>
                  <a:lnTo>
                    <a:pt x="90" y="105"/>
                  </a:lnTo>
                  <a:lnTo>
                    <a:pt x="90" y="102"/>
                  </a:lnTo>
                  <a:lnTo>
                    <a:pt x="89" y="99"/>
                  </a:lnTo>
                  <a:lnTo>
                    <a:pt x="88" y="97"/>
                  </a:lnTo>
                  <a:lnTo>
                    <a:pt x="86" y="95"/>
                  </a:lnTo>
                  <a:lnTo>
                    <a:pt x="84" y="93"/>
                  </a:lnTo>
                  <a:lnTo>
                    <a:pt x="81" y="91"/>
                  </a:lnTo>
                  <a:lnTo>
                    <a:pt x="78" y="90"/>
                  </a:lnTo>
                  <a:lnTo>
                    <a:pt x="75" y="90"/>
                  </a:lnTo>
                  <a:lnTo>
                    <a:pt x="30" y="90"/>
                  </a:lnTo>
                  <a:lnTo>
                    <a:pt x="30" y="15"/>
                  </a:lnTo>
                  <a:lnTo>
                    <a:pt x="30" y="12"/>
                  </a:lnTo>
                  <a:lnTo>
                    <a:pt x="29" y="9"/>
                  </a:lnTo>
                  <a:lnTo>
                    <a:pt x="28" y="7"/>
                  </a:lnTo>
                  <a:lnTo>
                    <a:pt x="26" y="5"/>
                  </a:lnTo>
                  <a:lnTo>
                    <a:pt x="24" y="3"/>
                  </a:lnTo>
                  <a:lnTo>
                    <a:pt x="21" y="1"/>
                  </a:lnTo>
                  <a:lnTo>
                    <a:pt x="18" y="0"/>
                  </a:lnTo>
                  <a:lnTo>
                    <a:pt x="15" y="0"/>
                  </a:lnTo>
                  <a:lnTo>
                    <a:pt x="12" y="0"/>
                  </a:lnTo>
                  <a:lnTo>
                    <a:pt x="10" y="1"/>
                  </a:lnTo>
                  <a:lnTo>
                    <a:pt x="6" y="3"/>
                  </a:lnTo>
                  <a:lnTo>
                    <a:pt x="4" y="5"/>
                  </a:lnTo>
                  <a:lnTo>
                    <a:pt x="3" y="7"/>
                  </a:lnTo>
                  <a:lnTo>
                    <a:pt x="1" y="9"/>
                  </a:lnTo>
                  <a:lnTo>
                    <a:pt x="1" y="12"/>
                  </a:lnTo>
                  <a:lnTo>
                    <a:pt x="0" y="15"/>
                  </a:lnTo>
                  <a:lnTo>
                    <a:pt x="0" y="105"/>
                  </a:lnTo>
                  <a:lnTo>
                    <a:pt x="1" y="109"/>
                  </a:lnTo>
                  <a:lnTo>
                    <a:pt x="1" y="111"/>
                  </a:lnTo>
                  <a:lnTo>
                    <a:pt x="3" y="114"/>
                  </a:lnTo>
                  <a:lnTo>
                    <a:pt x="4" y="116"/>
                  </a:lnTo>
                  <a:lnTo>
                    <a:pt x="6" y="117"/>
                  </a:lnTo>
                  <a:lnTo>
                    <a:pt x="10" y="119"/>
                  </a:lnTo>
                  <a:lnTo>
                    <a:pt x="13"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221"/>
            <p:cNvSpPr>
              <a:spLocks/>
            </p:cNvSpPr>
            <p:nvPr/>
          </p:nvSpPr>
          <p:spPr bwMode="auto">
            <a:xfrm>
              <a:off x="8736013" y="2698750"/>
              <a:ext cx="47625" cy="11113"/>
            </a:xfrm>
            <a:custGeom>
              <a:avLst/>
              <a:gdLst>
                <a:gd name="T0" fmla="*/ 135 w 150"/>
                <a:gd name="T1" fmla="*/ 0 h 31"/>
                <a:gd name="T2" fmla="*/ 15 w 150"/>
                <a:gd name="T3" fmla="*/ 0 h 31"/>
                <a:gd name="T4" fmla="*/ 12 w 150"/>
                <a:gd name="T5" fmla="*/ 1 h 31"/>
                <a:gd name="T6" fmla="*/ 9 w 150"/>
                <a:gd name="T7" fmla="*/ 2 h 31"/>
                <a:gd name="T8" fmla="*/ 6 w 150"/>
                <a:gd name="T9" fmla="*/ 4 h 31"/>
                <a:gd name="T10" fmla="*/ 4 w 150"/>
                <a:gd name="T11" fmla="*/ 6 h 31"/>
                <a:gd name="T12" fmla="*/ 2 w 150"/>
                <a:gd name="T13" fmla="*/ 8 h 31"/>
                <a:gd name="T14" fmla="*/ 1 w 150"/>
                <a:gd name="T15" fmla="*/ 10 h 31"/>
                <a:gd name="T16" fmla="*/ 0 w 150"/>
                <a:gd name="T17" fmla="*/ 13 h 31"/>
                <a:gd name="T18" fmla="*/ 0 w 150"/>
                <a:gd name="T19" fmla="*/ 16 h 31"/>
                <a:gd name="T20" fmla="*/ 0 w 150"/>
                <a:gd name="T21" fmla="*/ 19 h 31"/>
                <a:gd name="T22" fmla="*/ 1 w 150"/>
                <a:gd name="T23" fmla="*/ 22 h 31"/>
                <a:gd name="T24" fmla="*/ 2 w 150"/>
                <a:gd name="T25" fmla="*/ 24 h 31"/>
                <a:gd name="T26" fmla="*/ 4 w 150"/>
                <a:gd name="T27" fmla="*/ 26 h 31"/>
                <a:gd name="T28" fmla="*/ 6 w 150"/>
                <a:gd name="T29" fmla="*/ 28 h 31"/>
                <a:gd name="T30" fmla="*/ 9 w 150"/>
                <a:gd name="T31" fmla="*/ 29 h 31"/>
                <a:gd name="T32" fmla="*/ 12 w 150"/>
                <a:gd name="T33" fmla="*/ 30 h 31"/>
                <a:gd name="T34" fmla="*/ 15 w 150"/>
                <a:gd name="T35" fmla="*/ 31 h 31"/>
                <a:gd name="T36" fmla="*/ 135 w 150"/>
                <a:gd name="T37" fmla="*/ 31 h 31"/>
                <a:gd name="T38" fmla="*/ 138 w 150"/>
                <a:gd name="T39" fmla="*/ 30 h 31"/>
                <a:gd name="T40" fmla="*/ 141 w 150"/>
                <a:gd name="T41" fmla="*/ 29 h 31"/>
                <a:gd name="T42" fmla="*/ 144 w 150"/>
                <a:gd name="T43" fmla="*/ 28 h 31"/>
                <a:gd name="T44" fmla="*/ 146 w 150"/>
                <a:gd name="T45" fmla="*/ 26 h 31"/>
                <a:gd name="T46" fmla="*/ 148 w 150"/>
                <a:gd name="T47" fmla="*/ 24 h 31"/>
                <a:gd name="T48" fmla="*/ 149 w 150"/>
                <a:gd name="T49" fmla="*/ 22 h 31"/>
                <a:gd name="T50" fmla="*/ 150 w 150"/>
                <a:gd name="T51" fmla="*/ 19 h 31"/>
                <a:gd name="T52" fmla="*/ 150 w 150"/>
                <a:gd name="T53" fmla="*/ 16 h 31"/>
                <a:gd name="T54" fmla="*/ 150 w 150"/>
                <a:gd name="T55" fmla="*/ 13 h 31"/>
                <a:gd name="T56" fmla="*/ 149 w 150"/>
                <a:gd name="T57" fmla="*/ 10 h 31"/>
                <a:gd name="T58" fmla="*/ 148 w 150"/>
                <a:gd name="T59" fmla="*/ 8 h 31"/>
                <a:gd name="T60" fmla="*/ 146 w 150"/>
                <a:gd name="T61" fmla="*/ 6 h 31"/>
                <a:gd name="T62" fmla="*/ 144 w 150"/>
                <a:gd name="T63" fmla="*/ 4 h 31"/>
                <a:gd name="T64" fmla="*/ 141 w 150"/>
                <a:gd name="T65" fmla="*/ 2 h 31"/>
                <a:gd name="T66" fmla="*/ 138 w 150"/>
                <a:gd name="T67" fmla="*/ 1 h 31"/>
                <a:gd name="T68" fmla="*/ 135 w 15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31">
                  <a:moveTo>
                    <a:pt x="135" y="0"/>
                  </a:moveTo>
                  <a:lnTo>
                    <a:pt x="15" y="0"/>
                  </a:lnTo>
                  <a:lnTo>
                    <a:pt x="12" y="1"/>
                  </a:lnTo>
                  <a:lnTo>
                    <a:pt x="9" y="2"/>
                  </a:lnTo>
                  <a:lnTo>
                    <a:pt x="6" y="4"/>
                  </a:lnTo>
                  <a:lnTo>
                    <a:pt x="4" y="6"/>
                  </a:lnTo>
                  <a:lnTo>
                    <a:pt x="2" y="8"/>
                  </a:lnTo>
                  <a:lnTo>
                    <a:pt x="1" y="10"/>
                  </a:lnTo>
                  <a:lnTo>
                    <a:pt x="0" y="13"/>
                  </a:lnTo>
                  <a:lnTo>
                    <a:pt x="0" y="16"/>
                  </a:lnTo>
                  <a:lnTo>
                    <a:pt x="0" y="19"/>
                  </a:lnTo>
                  <a:lnTo>
                    <a:pt x="1" y="22"/>
                  </a:lnTo>
                  <a:lnTo>
                    <a:pt x="2" y="24"/>
                  </a:lnTo>
                  <a:lnTo>
                    <a:pt x="4" y="26"/>
                  </a:lnTo>
                  <a:lnTo>
                    <a:pt x="6" y="28"/>
                  </a:lnTo>
                  <a:lnTo>
                    <a:pt x="9" y="29"/>
                  </a:lnTo>
                  <a:lnTo>
                    <a:pt x="12" y="30"/>
                  </a:lnTo>
                  <a:lnTo>
                    <a:pt x="15" y="31"/>
                  </a:lnTo>
                  <a:lnTo>
                    <a:pt x="135" y="31"/>
                  </a:lnTo>
                  <a:lnTo>
                    <a:pt x="138" y="30"/>
                  </a:lnTo>
                  <a:lnTo>
                    <a:pt x="141" y="29"/>
                  </a:lnTo>
                  <a:lnTo>
                    <a:pt x="144" y="28"/>
                  </a:lnTo>
                  <a:lnTo>
                    <a:pt x="146" y="26"/>
                  </a:lnTo>
                  <a:lnTo>
                    <a:pt x="148" y="24"/>
                  </a:lnTo>
                  <a:lnTo>
                    <a:pt x="149" y="22"/>
                  </a:lnTo>
                  <a:lnTo>
                    <a:pt x="150" y="19"/>
                  </a:lnTo>
                  <a:lnTo>
                    <a:pt x="150" y="16"/>
                  </a:lnTo>
                  <a:lnTo>
                    <a:pt x="150" y="13"/>
                  </a:lnTo>
                  <a:lnTo>
                    <a:pt x="149" y="10"/>
                  </a:lnTo>
                  <a:lnTo>
                    <a:pt x="148" y="8"/>
                  </a:lnTo>
                  <a:lnTo>
                    <a:pt x="146" y="6"/>
                  </a:lnTo>
                  <a:lnTo>
                    <a:pt x="144" y="4"/>
                  </a:lnTo>
                  <a:lnTo>
                    <a:pt x="141" y="2"/>
                  </a:lnTo>
                  <a:lnTo>
                    <a:pt x="138" y="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222"/>
            <p:cNvSpPr>
              <a:spLocks/>
            </p:cNvSpPr>
            <p:nvPr/>
          </p:nvSpPr>
          <p:spPr bwMode="auto">
            <a:xfrm>
              <a:off x="8755063" y="27193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10 w 90"/>
                <a:gd name="T31" fmla="*/ 29 h 30"/>
                <a:gd name="T32" fmla="*/ 12 w 90"/>
                <a:gd name="T33" fmla="*/ 29 h 30"/>
                <a:gd name="T34" fmla="*/ 15 w 90"/>
                <a:gd name="T35" fmla="*/ 30 h 30"/>
                <a:gd name="T36" fmla="*/ 75 w 90"/>
                <a:gd name="T37" fmla="*/ 30 h 30"/>
                <a:gd name="T38" fmla="*/ 78 w 90"/>
                <a:gd name="T39" fmla="*/ 29 h 30"/>
                <a:gd name="T40" fmla="*/ 81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29"/>
                  </a:lnTo>
                  <a:lnTo>
                    <a:pt x="15" y="30"/>
                  </a:lnTo>
                  <a:lnTo>
                    <a:pt x="75" y="30"/>
                  </a:lnTo>
                  <a:lnTo>
                    <a:pt x="78" y="29"/>
                  </a:lnTo>
                  <a:lnTo>
                    <a:pt x="81"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223"/>
            <p:cNvSpPr>
              <a:spLocks/>
            </p:cNvSpPr>
            <p:nvPr/>
          </p:nvSpPr>
          <p:spPr bwMode="auto">
            <a:xfrm>
              <a:off x="8764588" y="2738438"/>
              <a:ext cx="19050" cy="9525"/>
            </a:xfrm>
            <a:custGeom>
              <a:avLst/>
              <a:gdLst>
                <a:gd name="T0" fmla="*/ 45 w 60"/>
                <a:gd name="T1" fmla="*/ 0 h 30"/>
                <a:gd name="T2" fmla="*/ 15 w 60"/>
                <a:gd name="T3" fmla="*/ 0 h 30"/>
                <a:gd name="T4" fmla="*/ 12 w 60"/>
                <a:gd name="T5" fmla="*/ 0 h 30"/>
                <a:gd name="T6" fmla="*/ 10 w 60"/>
                <a:gd name="T7" fmla="*/ 1 h 30"/>
                <a:gd name="T8" fmla="*/ 6 w 60"/>
                <a:gd name="T9" fmla="*/ 3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9 h 30"/>
                <a:gd name="T22" fmla="*/ 1 w 60"/>
                <a:gd name="T23" fmla="*/ 21 h 30"/>
                <a:gd name="T24" fmla="*/ 2 w 60"/>
                <a:gd name="T25" fmla="*/ 24 h 30"/>
                <a:gd name="T26" fmla="*/ 4 w 60"/>
                <a:gd name="T27" fmla="*/ 26 h 30"/>
                <a:gd name="T28" fmla="*/ 6 w 60"/>
                <a:gd name="T29" fmla="*/ 27 h 30"/>
                <a:gd name="T30" fmla="*/ 10 w 60"/>
                <a:gd name="T31" fmla="*/ 29 h 30"/>
                <a:gd name="T32" fmla="*/ 12 w 60"/>
                <a:gd name="T33" fmla="*/ 30 h 30"/>
                <a:gd name="T34" fmla="*/ 15 w 60"/>
                <a:gd name="T35" fmla="*/ 30 h 30"/>
                <a:gd name="T36" fmla="*/ 45 w 60"/>
                <a:gd name="T37" fmla="*/ 30 h 30"/>
                <a:gd name="T38" fmla="*/ 48 w 60"/>
                <a:gd name="T39" fmla="*/ 30 h 30"/>
                <a:gd name="T40" fmla="*/ 51 w 60"/>
                <a:gd name="T41" fmla="*/ 29 h 30"/>
                <a:gd name="T42" fmla="*/ 54 w 60"/>
                <a:gd name="T43" fmla="*/ 27 h 30"/>
                <a:gd name="T44" fmla="*/ 56 w 60"/>
                <a:gd name="T45" fmla="*/ 26 h 30"/>
                <a:gd name="T46" fmla="*/ 58 w 60"/>
                <a:gd name="T47" fmla="*/ 24 h 30"/>
                <a:gd name="T48" fmla="*/ 59 w 60"/>
                <a:gd name="T49" fmla="*/ 21 h 30"/>
                <a:gd name="T50" fmla="*/ 60 w 60"/>
                <a:gd name="T51" fmla="*/ 19 h 30"/>
                <a:gd name="T52" fmla="*/ 60 w 60"/>
                <a:gd name="T53" fmla="*/ 15 h 30"/>
                <a:gd name="T54" fmla="*/ 60 w 60"/>
                <a:gd name="T55" fmla="*/ 12 h 30"/>
                <a:gd name="T56" fmla="*/ 59 w 60"/>
                <a:gd name="T57" fmla="*/ 9 h 30"/>
                <a:gd name="T58" fmla="*/ 58 w 60"/>
                <a:gd name="T59" fmla="*/ 7 h 30"/>
                <a:gd name="T60" fmla="*/ 56 w 60"/>
                <a:gd name="T61" fmla="*/ 5 h 30"/>
                <a:gd name="T62" fmla="*/ 54 w 60"/>
                <a:gd name="T63" fmla="*/ 3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30"/>
                  </a:lnTo>
                  <a:lnTo>
                    <a:pt x="15" y="30"/>
                  </a:lnTo>
                  <a:lnTo>
                    <a:pt x="45" y="30"/>
                  </a:lnTo>
                  <a:lnTo>
                    <a:pt x="48" y="30"/>
                  </a:lnTo>
                  <a:lnTo>
                    <a:pt x="51" y="29"/>
                  </a:lnTo>
                  <a:lnTo>
                    <a:pt x="54" y="27"/>
                  </a:lnTo>
                  <a:lnTo>
                    <a:pt x="56" y="26"/>
                  </a:lnTo>
                  <a:lnTo>
                    <a:pt x="58" y="24"/>
                  </a:lnTo>
                  <a:lnTo>
                    <a:pt x="59" y="21"/>
                  </a:lnTo>
                  <a:lnTo>
                    <a:pt x="60" y="19"/>
                  </a:lnTo>
                  <a:lnTo>
                    <a:pt x="60" y="15"/>
                  </a:lnTo>
                  <a:lnTo>
                    <a:pt x="60" y="12"/>
                  </a:lnTo>
                  <a:lnTo>
                    <a:pt x="59" y="9"/>
                  </a:lnTo>
                  <a:lnTo>
                    <a:pt x="58" y="7"/>
                  </a:lnTo>
                  <a:lnTo>
                    <a:pt x="56" y="5"/>
                  </a:lnTo>
                  <a:lnTo>
                    <a:pt x="54" y="3"/>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224"/>
            <p:cNvSpPr>
              <a:spLocks noEditPoints="1"/>
            </p:cNvSpPr>
            <p:nvPr/>
          </p:nvSpPr>
          <p:spPr bwMode="auto">
            <a:xfrm>
              <a:off x="8740775" y="2536825"/>
              <a:ext cx="115888" cy="114300"/>
            </a:xfrm>
            <a:custGeom>
              <a:avLst/>
              <a:gdLst>
                <a:gd name="T0" fmla="*/ 211 w 361"/>
                <a:gd name="T1" fmla="*/ 34 h 361"/>
                <a:gd name="T2" fmla="*/ 252 w 361"/>
                <a:gd name="T3" fmla="*/ 49 h 361"/>
                <a:gd name="T4" fmla="*/ 286 w 361"/>
                <a:gd name="T5" fmla="*/ 75 h 361"/>
                <a:gd name="T6" fmla="*/ 313 w 361"/>
                <a:gd name="T7" fmla="*/ 110 h 361"/>
                <a:gd name="T8" fmla="*/ 328 w 361"/>
                <a:gd name="T9" fmla="*/ 151 h 361"/>
                <a:gd name="T10" fmla="*/ 330 w 361"/>
                <a:gd name="T11" fmla="*/ 196 h 361"/>
                <a:gd name="T12" fmla="*/ 319 w 361"/>
                <a:gd name="T13" fmla="*/ 239 h 361"/>
                <a:gd name="T14" fmla="*/ 297 w 361"/>
                <a:gd name="T15" fmla="*/ 277 h 361"/>
                <a:gd name="T16" fmla="*/ 265 w 361"/>
                <a:gd name="T17" fmla="*/ 306 h 361"/>
                <a:gd name="T18" fmla="*/ 225 w 361"/>
                <a:gd name="T19" fmla="*/ 325 h 361"/>
                <a:gd name="T20" fmla="*/ 180 w 361"/>
                <a:gd name="T21" fmla="*/ 331 h 361"/>
                <a:gd name="T22" fmla="*/ 136 w 361"/>
                <a:gd name="T23" fmla="*/ 325 h 361"/>
                <a:gd name="T24" fmla="*/ 96 w 361"/>
                <a:gd name="T25" fmla="*/ 306 h 361"/>
                <a:gd name="T26" fmla="*/ 64 w 361"/>
                <a:gd name="T27" fmla="*/ 277 h 361"/>
                <a:gd name="T28" fmla="*/ 42 w 361"/>
                <a:gd name="T29" fmla="*/ 239 h 361"/>
                <a:gd name="T30" fmla="*/ 31 w 361"/>
                <a:gd name="T31" fmla="*/ 196 h 361"/>
                <a:gd name="T32" fmla="*/ 33 w 361"/>
                <a:gd name="T33" fmla="*/ 151 h 361"/>
                <a:gd name="T34" fmla="*/ 48 w 361"/>
                <a:gd name="T35" fmla="*/ 110 h 361"/>
                <a:gd name="T36" fmla="*/ 74 w 361"/>
                <a:gd name="T37" fmla="*/ 75 h 361"/>
                <a:gd name="T38" fmla="*/ 108 w 361"/>
                <a:gd name="T39" fmla="*/ 49 h 361"/>
                <a:gd name="T40" fmla="*/ 150 w 361"/>
                <a:gd name="T41" fmla="*/ 34 h 361"/>
                <a:gd name="T42" fmla="*/ 180 w 361"/>
                <a:gd name="T43" fmla="*/ 30 h 361"/>
                <a:gd name="T44" fmla="*/ 216 w 361"/>
                <a:gd name="T45" fmla="*/ 358 h 361"/>
                <a:gd name="T46" fmla="*/ 267 w 361"/>
                <a:gd name="T47" fmla="*/ 340 h 361"/>
                <a:gd name="T48" fmla="*/ 307 w 361"/>
                <a:gd name="T49" fmla="*/ 309 h 361"/>
                <a:gd name="T50" fmla="*/ 339 w 361"/>
                <a:gd name="T51" fmla="*/ 267 h 361"/>
                <a:gd name="T52" fmla="*/ 357 w 361"/>
                <a:gd name="T53" fmla="*/ 218 h 361"/>
                <a:gd name="T54" fmla="*/ 360 w 361"/>
                <a:gd name="T55" fmla="*/ 163 h 361"/>
                <a:gd name="T56" fmla="*/ 346 w 361"/>
                <a:gd name="T57" fmla="*/ 111 h 361"/>
                <a:gd name="T58" fmla="*/ 319 w 361"/>
                <a:gd name="T59" fmla="*/ 67 h 361"/>
                <a:gd name="T60" fmla="*/ 281 w 361"/>
                <a:gd name="T61" fmla="*/ 31 h 361"/>
                <a:gd name="T62" fmla="*/ 234 w 361"/>
                <a:gd name="T63" fmla="*/ 9 h 361"/>
                <a:gd name="T64" fmla="*/ 180 w 361"/>
                <a:gd name="T65" fmla="*/ 0 h 361"/>
                <a:gd name="T66" fmla="*/ 126 w 361"/>
                <a:gd name="T67" fmla="*/ 9 h 361"/>
                <a:gd name="T68" fmla="*/ 79 w 361"/>
                <a:gd name="T69" fmla="*/ 31 h 361"/>
                <a:gd name="T70" fmla="*/ 41 w 361"/>
                <a:gd name="T71" fmla="*/ 67 h 361"/>
                <a:gd name="T72" fmla="*/ 14 w 361"/>
                <a:gd name="T73" fmla="*/ 111 h 361"/>
                <a:gd name="T74" fmla="*/ 1 w 361"/>
                <a:gd name="T75" fmla="*/ 163 h 361"/>
                <a:gd name="T76" fmla="*/ 3 w 361"/>
                <a:gd name="T77" fmla="*/ 218 h 361"/>
                <a:gd name="T78" fmla="*/ 21 w 361"/>
                <a:gd name="T79" fmla="*/ 267 h 361"/>
                <a:gd name="T80" fmla="*/ 53 w 361"/>
                <a:gd name="T81" fmla="*/ 309 h 361"/>
                <a:gd name="T82" fmla="*/ 94 w 361"/>
                <a:gd name="T83" fmla="*/ 340 h 361"/>
                <a:gd name="T84" fmla="*/ 144 w 361"/>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361">
                  <a:moveTo>
                    <a:pt x="180" y="30"/>
                  </a:moveTo>
                  <a:lnTo>
                    <a:pt x="196" y="31"/>
                  </a:lnTo>
                  <a:lnTo>
                    <a:pt x="211" y="34"/>
                  </a:lnTo>
                  <a:lnTo>
                    <a:pt x="225" y="38"/>
                  </a:lnTo>
                  <a:lnTo>
                    <a:pt x="239" y="42"/>
                  </a:lnTo>
                  <a:lnTo>
                    <a:pt x="252" y="49"/>
                  </a:lnTo>
                  <a:lnTo>
                    <a:pt x="265" y="56"/>
                  </a:lnTo>
                  <a:lnTo>
                    <a:pt x="276" y="65"/>
                  </a:lnTo>
                  <a:lnTo>
                    <a:pt x="286" y="75"/>
                  </a:lnTo>
                  <a:lnTo>
                    <a:pt x="297" y="85"/>
                  </a:lnTo>
                  <a:lnTo>
                    <a:pt x="305" y="97"/>
                  </a:lnTo>
                  <a:lnTo>
                    <a:pt x="313" y="110"/>
                  </a:lnTo>
                  <a:lnTo>
                    <a:pt x="319" y="122"/>
                  </a:lnTo>
                  <a:lnTo>
                    <a:pt x="324" y="136"/>
                  </a:lnTo>
                  <a:lnTo>
                    <a:pt x="328" y="151"/>
                  </a:lnTo>
                  <a:lnTo>
                    <a:pt x="330" y="165"/>
                  </a:lnTo>
                  <a:lnTo>
                    <a:pt x="331" y="181"/>
                  </a:lnTo>
                  <a:lnTo>
                    <a:pt x="330" y="196"/>
                  </a:lnTo>
                  <a:lnTo>
                    <a:pt x="328" y="211"/>
                  </a:lnTo>
                  <a:lnTo>
                    <a:pt x="324" y="225"/>
                  </a:lnTo>
                  <a:lnTo>
                    <a:pt x="319" y="239"/>
                  </a:lnTo>
                  <a:lnTo>
                    <a:pt x="313" y="253"/>
                  </a:lnTo>
                  <a:lnTo>
                    <a:pt x="305" y="265"/>
                  </a:lnTo>
                  <a:lnTo>
                    <a:pt x="297" y="277"/>
                  </a:lnTo>
                  <a:lnTo>
                    <a:pt x="286" y="287"/>
                  </a:lnTo>
                  <a:lnTo>
                    <a:pt x="276" y="297"/>
                  </a:lnTo>
                  <a:lnTo>
                    <a:pt x="265" y="306"/>
                  </a:lnTo>
                  <a:lnTo>
                    <a:pt x="252" y="313"/>
                  </a:lnTo>
                  <a:lnTo>
                    <a:pt x="239" y="320"/>
                  </a:lnTo>
                  <a:lnTo>
                    <a:pt x="225" y="325"/>
                  </a:lnTo>
                  <a:lnTo>
                    <a:pt x="211" y="328"/>
                  </a:lnTo>
                  <a:lnTo>
                    <a:pt x="196" y="330"/>
                  </a:lnTo>
                  <a:lnTo>
                    <a:pt x="180" y="331"/>
                  </a:lnTo>
                  <a:lnTo>
                    <a:pt x="165" y="330"/>
                  </a:lnTo>
                  <a:lnTo>
                    <a:pt x="150" y="328"/>
                  </a:lnTo>
                  <a:lnTo>
                    <a:pt x="136" y="325"/>
                  </a:lnTo>
                  <a:lnTo>
                    <a:pt x="122" y="320"/>
                  </a:lnTo>
                  <a:lnTo>
                    <a:pt x="108" y="313"/>
                  </a:lnTo>
                  <a:lnTo>
                    <a:pt x="96" y="306"/>
                  </a:lnTo>
                  <a:lnTo>
                    <a:pt x="85" y="297"/>
                  </a:lnTo>
                  <a:lnTo>
                    <a:pt x="74" y="287"/>
                  </a:lnTo>
                  <a:lnTo>
                    <a:pt x="64" y="277"/>
                  </a:lnTo>
                  <a:lnTo>
                    <a:pt x="56" y="265"/>
                  </a:lnTo>
                  <a:lnTo>
                    <a:pt x="48" y="253"/>
                  </a:lnTo>
                  <a:lnTo>
                    <a:pt x="42" y="239"/>
                  </a:lnTo>
                  <a:lnTo>
                    <a:pt x="36" y="225"/>
                  </a:lnTo>
                  <a:lnTo>
                    <a:pt x="33" y="211"/>
                  </a:lnTo>
                  <a:lnTo>
                    <a:pt x="31" y="196"/>
                  </a:lnTo>
                  <a:lnTo>
                    <a:pt x="30" y="181"/>
                  </a:lnTo>
                  <a:lnTo>
                    <a:pt x="31" y="165"/>
                  </a:lnTo>
                  <a:lnTo>
                    <a:pt x="33" y="151"/>
                  </a:lnTo>
                  <a:lnTo>
                    <a:pt x="36" y="136"/>
                  </a:lnTo>
                  <a:lnTo>
                    <a:pt x="42" y="122"/>
                  </a:lnTo>
                  <a:lnTo>
                    <a:pt x="48" y="110"/>
                  </a:lnTo>
                  <a:lnTo>
                    <a:pt x="56" y="97"/>
                  </a:lnTo>
                  <a:lnTo>
                    <a:pt x="64" y="86"/>
                  </a:lnTo>
                  <a:lnTo>
                    <a:pt x="74" y="75"/>
                  </a:lnTo>
                  <a:lnTo>
                    <a:pt x="85" y="65"/>
                  </a:lnTo>
                  <a:lnTo>
                    <a:pt x="96" y="56"/>
                  </a:lnTo>
                  <a:lnTo>
                    <a:pt x="108" y="49"/>
                  </a:lnTo>
                  <a:lnTo>
                    <a:pt x="122" y="42"/>
                  </a:lnTo>
                  <a:lnTo>
                    <a:pt x="136" y="38"/>
                  </a:lnTo>
                  <a:lnTo>
                    <a:pt x="150" y="34"/>
                  </a:lnTo>
                  <a:lnTo>
                    <a:pt x="165" y="31"/>
                  </a:lnTo>
                  <a:lnTo>
                    <a:pt x="180" y="30"/>
                  </a:lnTo>
                  <a:lnTo>
                    <a:pt x="180" y="30"/>
                  </a:lnTo>
                  <a:close/>
                  <a:moveTo>
                    <a:pt x="180" y="361"/>
                  </a:moveTo>
                  <a:lnTo>
                    <a:pt x="199" y="360"/>
                  </a:lnTo>
                  <a:lnTo>
                    <a:pt x="216" y="358"/>
                  </a:lnTo>
                  <a:lnTo>
                    <a:pt x="234" y="354"/>
                  </a:lnTo>
                  <a:lnTo>
                    <a:pt x="251" y="347"/>
                  </a:lnTo>
                  <a:lnTo>
                    <a:pt x="267" y="340"/>
                  </a:lnTo>
                  <a:lnTo>
                    <a:pt x="281" y="330"/>
                  </a:lnTo>
                  <a:lnTo>
                    <a:pt x="295" y="321"/>
                  </a:lnTo>
                  <a:lnTo>
                    <a:pt x="307" y="309"/>
                  </a:lnTo>
                  <a:lnTo>
                    <a:pt x="319" y="296"/>
                  </a:lnTo>
                  <a:lnTo>
                    <a:pt x="330" y="282"/>
                  </a:lnTo>
                  <a:lnTo>
                    <a:pt x="339" y="267"/>
                  </a:lnTo>
                  <a:lnTo>
                    <a:pt x="346" y="251"/>
                  </a:lnTo>
                  <a:lnTo>
                    <a:pt x="352" y="235"/>
                  </a:lnTo>
                  <a:lnTo>
                    <a:pt x="357" y="218"/>
                  </a:lnTo>
                  <a:lnTo>
                    <a:pt x="360" y="200"/>
                  </a:lnTo>
                  <a:lnTo>
                    <a:pt x="361" y="181"/>
                  </a:lnTo>
                  <a:lnTo>
                    <a:pt x="360" y="163"/>
                  </a:lnTo>
                  <a:lnTo>
                    <a:pt x="357" y="145"/>
                  </a:lnTo>
                  <a:lnTo>
                    <a:pt x="352" y="128"/>
                  </a:lnTo>
                  <a:lnTo>
                    <a:pt x="346" y="111"/>
                  </a:lnTo>
                  <a:lnTo>
                    <a:pt x="339" y="96"/>
                  </a:lnTo>
                  <a:lnTo>
                    <a:pt x="330" y="81"/>
                  </a:lnTo>
                  <a:lnTo>
                    <a:pt x="319" y="67"/>
                  </a:lnTo>
                  <a:lnTo>
                    <a:pt x="307" y="54"/>
                  </a:lnTo>
                  <a:lnTo>
                    <a:pt x="295" y="42"/>
                  </a:lnTo>
                  <a:lnTo>
                    <a:pt x="281" y="31"/>
                  </a:lnTo>
                  <a:lnTo>
                    <a:pt x="267" y="23"/>
                  </a:lnTo>
                  <a:lnTo>
                    <a:pt x="251" y="15"/>
                  </a:lnTo>
                  <a:lnTo>
                    <a:pt x="234" y="9"/>
                  </a:lnTo>
                  <a:lnTo>
                    <a:pt x="216" y="5"/>
                  </a:lnTo>
                  <a:lnTo>
                    <a:pt x="199" y="1"/>
                  </a:lnTo>
                  <a:lnTo>
                    <a:pt x="180" y="0"/>
                  </a:lnTo>
                  <a:lnTo>
                    <a:pt x="162" y="1"/>
                  </a:lnTo>
                  <a:lnTo>
                    <a:pt x="144" y="5"/>
                  </a:lnTo>
                  <a:lnTo>
                    <a:pt x="126" y="9"/>
                  </a:lnTo>
                  <a:lnTo>
                    <a:pt x="110" y="15"/>
                  </a:lnTo>
                  <a:lnTo>
                    <a:pt x="94" y="23"/>
                  </a:lnTo>
                  <a:lnTo>
                    <a:pt x="79" y="31"/>
                  </a:lnTo>
                  <a:lnTo>
                    <a:pt x="65" y="42"/>
                  </a:lnTo>
                  <a:lnTo>
                    <a:pt x="53" y="54"/>
                  </a:lnTo>
                  <a:lnTo>
                    <a:pt x="41" y="67"/>
                  </a:lnTo>
                  <a:lnTo>
                    <a:pt x="31" y="81"/>
                  </a:lnTo>
                  <a:lnTo>
                    <a:pt x="21" y="96"/>
                  </a:lnTo>
                  <a:lnTo>
                    <a:pt x="14" y="111"/>
                  </a:lnTo>
                  <a:lnTo>
                    <a:pt x="8" y="128"/>
                  </a:lnTo>
                  <a:lnTo>
                    <a:pt x="3" y="145"/>
                  </a:lnTo>
                  <a:lnTo>
                    <a:pt x="1" y="163"/>
                  </a:lnTo>
                  <a:lnTo>
                    <a:pt x="0" y="181"/>
                  </a:lnTo>
                  <a:lnTo>
                    <a:pt x="1" y="200"/>
                  </a:lnTo>
                  <a:lnTo>
                    <a:pt x="3" y="218"/>
                  </a:lnTo>
                  <a:lnTo>
                    <a:pt x="8" y="235"/>
                  </a:lnTo>
                  <a:lnTo>
                    <a:pt x="14" y="251"/>
                  </a:lnTo>
                  <a:lnTo>
                    <a:pt x="21" y="267"/>
                  </a:lnTo>
                  <a:lnTo>
                    <a:pt x="31" y="282"/>
                  </a:lnTo>
                  <a:lnTo>
                    <a:pt x="41" y="296"/>
                  </a:lnTo>
                  <a:lnTo>
                    <a:pt x="53" y="309"/>
                  </a:lnTo>
                  <a:lnTo>
                    <a:pt x="65" y="321"/>
                  </a:lnTo>
                  <a:lnTo>
                    <a:pt x="79" y="330"/>
                  </a:lnTo>
                  <a:lnTo>
                    <a:pt x="94" y="340"/>
                  </a:lnTo>
                  <a:lnTo>
                    <a:pt x="110" y="347"/>
                  </a:lnTo>
                  <a:lnTo>
                    <a:pt x="126" y="354"/>
                  </a:lnTo>
                  <a:lnTo>
                    <a:pt x="144" y="358"/>
                  </a:lnTo>
                  <a:lnTo>
                    <a:pt x="162" y="360"/>
                  </a:lnTo>
                  <a:lnTo>
                    <a:pt x="18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2" name="TextBox 71"/>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44650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19"/>
          <p:cNvSpPr>
            <a:spLocks noGrp="1"/>
          </p:cNvSpPr>
          <p:nvPr>
            <p:ph type="body" sz="quarter" idx="13"/>
          </p:nvPr>
        </p:nvSpPr>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14</a:t>
            </a:fld>
            <a:endParaRPr lang="en-US"/>
          </a:p>
        </p:txBody>
      </p:sp>
      <p:grpSp>
        <p:nvGrpSpPr>
          <p:cNvPr id="157" name="Group 156"/>
          <p:cNvGrpSpPr/>
          <p:nvPr/>
        </p:nvGrpSpPr>
        <p:grpSpPr>
          <a:xfrm>
            <a:off x="4349223" y="2980291"/>
            <a:ext cx="182065" cy="334998"/>
            <a:chOff x="3192684" y="2819400"/>
            <a:chExt cx="313671" cy="577151"/>
          </a:xfrm>
          <a:solidFill>
            <a:srgbClr val="3B3939"/>
          </a:solidFill>
        </p:grpSpPr>
        <p:sp>
          <p:nvSpPr>
            <p:cNvPr id="176" name="Freeform 175"/>
            <p:cNvSpPr/>
            <p:nvPr/>
          </p:nvSpPr>
          <p:spPr>
            <a:xfrm flipH="1">
              <a:off x="3237988" y="2819400"/>
              <a:ext cx="268367" cy="577151"/>
            </a:xfrm>
            <a:custGeom>
              <a:avLst/>
              <a:gdLst>
                <a:gd name="connsiteX0" fmla="*/ 477498 w 521150"/>
                <a:gd name="connsiteY0" fmla="*/ 0 h 954995"/>
                <a:gd name="connsiteX1" fmla="*/ 521150 w 521150"/>
                <a:gd name="connsiteY1" fmla="*/ 43652 h 954995"/>
                <a:gd name="connsiteX2" fmla="*/ 87303 w 521150"/>
                <a:gd name="connsiteY2" fmla="*/ 477498 h 954995"/>
                <a:gd name="connsiteX3" fmla="*/ 521150 w 521150"/>
                <a:gd name="connsiteY3" fmla="*/ 911344 h 954995"/>
                <a:gd name="connsiteX4" fmla="*/ 477498 w 521150"/>
                <a:gd name="connsiteY4" fmla="*/ 954995 h 954995"/>
                <a:gd name="connsiteX5" fmla="*/ 0 w 521150"/>
                <a:gd name="connsiteY5" fmla="*/ 477498 h 9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150" h="954995">
                  <a:moveTo>
                    <a:pt x="477498" y="0"/>
                  </a:moveTo>
                  <a:lnTo>
                    <a:pt x="521150" y="43652"/>
                  </a:lnTo>
                  <a:lnTo>
                    <a:pt x="87303" y="477498"/>
                  </a:lnTo>
                  <a:lnTo>
                    <a:pt x="521150" y="911344"/>
                  </a:lnTo>
                  <a:lnTo>
                    <a:pt x="477498" y="954995"/>
                  </a:lnTo>
                  <a:lnTo>
                    <a:pt x="0" y="4774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Freeform 176"/>
            <p:cNvSpPr/>
            <p:nvPr/>
          </p:nvSpPr>
          <p:spPr>
            <a:xfrm flipH="1">
              <a:off x="3192684" y="2891164"/>
              <a:ext cx="201628" cy="433623"/>
            </a:xfrm>
            <a:custGeom>
              <a:avLst/>
              <a:gdLst>
                <a:gd name="connsiteX0" fmla="*/ 477498 w 521150"/>
                <a:gd name="connsiteY0" fmla="*/ 0 h 954995"/>
                <a:gd name="connsiteX1" fmla="*/ 521150 w 521150"/>
                <a:gd name="connsiteY1" fmla="*/ 43652 h 954995"/>
                <a:gd name="connsiteX2" fmla="*/ 87303 w 521150"/>
                <a:gd name="connsiteY2" fmla="*/ 477498 h 954995"/>
                <a:gd name="connsiteX3" fmla="*/ 521150 w 521150"/>
                <a:gd name="connsiteY3" fmla="*/ 911344 h 954995"/>
                <a:gd name="connsiteX4" fmla="*/ 477498 w 521150"/>
                <a:gd name="connsiteY4" fmla="*/ 954995 h 954995"/>
                <a:gd name="connsiteX5" fmla="*/ 0 w 521150"/>
                <a:gd name="connsiteY5" fmla="*/ 477498 h 9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150" h="954995">
                  <a:moveTo>
                    <a:pt x="477498" y="0"/>
                  </a:moveTo>
                  <a:lnTo>
                    <a:pt x="521150" y="43652"/>
                  </a:lnTo>
                  <a:lnTo>
                    <a:pt x="87303" y="477498"/>
                  </a:lnTo>
                  <a:lnTo>
                    <a:pt x="521150" y="911344"/>
                  </a:lnTo>
                  <a:lnTo>
                    <a:pt x="477498" y="954995"/>
                  </a:lnTo>
                  <a:lnTo>
                    <a:pt x="0" y="4774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8" name="Group 157"/>
          <p:cNvGrpSpPr/>
          <p:nvPr/>
        </p:nvGrpSpPr>
        <p:grpSpPr>
          <a:xfrm>
            <a:off x="7808553" y="2980290"/>
            <a:ext cx="182065" cy="334998"/>
            <a:chOff x="3192684" y="2819400"/>
            <a:chExt cx="313671" cy="577151"/>
          </a:xfrm>
          <a:solidFill>
            <a:srgbClr val="3B3939"/>
          </a:solidFill>
        </p:grpSpPr>
        <p:sp>
          <p:nvSpPr>
            <p:cNvPr id="174" name="Freeform 173"/>
            <p:cNvSpPr/>
            <p:nvPr/>
          </p:nvSpPr>
          <p:spPr>
            <a:xfrm flipH="1">
              <a:off x="3237988" y="2819400"/>
              <a:ext cx="268367" cy="577151"/>
            </a:xfrm>
            <a:custGeom>
              <a:avLst/>
              <a:gdLst>
                <a:gd name="connsiteX0" fmla="*/ 477498 w 521150"/>
                <a:gd name="connsiteY0" fmla="*/ 0 h 954995"/>
                <a:gd name="connsiteX1" fmla="*/ 521150 w 521150"/>
                <a:gd name="connsiteY1" fmla="*/ 43652 h 954995"/>
                <a:gd name="connsiteX2" fmla="*/ 87303 w 521150"/>
                <a:gd name="connsiteY2" fmla="*/ 477498 h 954995"/>
                <a:gd name="connsiteX3" fmla="*/ 521150 w 521150"/>
                <a:gd name="connsiteY3" fmla="*/ 911344 h 954995"/>
                <a:gd name="connsiteX4" fmla="*/ 477498 w 521150"/>
                <a:gd name="connsiteY4" fmla="*/ 954995 h 954995"/>
                <a:gd name="connsiteX5" fmla="*/ 0 w 521150"/>
                <a:gd name="connsiteY5" fmla="*/ 477498 h 9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150" h="954995">
                  <a:moveTo>
                    <a:pt x="477498" y="0"/>
                  </a:moveTo>
                  <a:lnTo>
                    <a:pt x="521150" y="43652"/>
                  </a:lnTo>
                  <a:lnTo>
                    <a:pt x="87303" y="477498"/>
                  </a:lnTo>
                  <a:lnTo>
                    <a:pt x="521150" y="911344"/>
                  </a:lnTo>
                  <a:lnTo>
                    <a:pt x="477498" y="954995"/>
                  </a:lnTo>
                  <a:lnTo>
                    <a:pt x="0" y="4774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Freeform 174"/>
            <p:cNvSpPr/>
            <p:nvPr/>
          </p:nvSpPr>
          <p:spPr>
            <a:xfrm flipH="1">
              <a:off x="3192684" y="2891164"/>
              <a:ext cx="201628" cy="433623"/>
            </a:xfrm>
            <a:custGeom>
              <a:avLst/>
              <a:gdLst>
                <a:gd name="connsiteX0" fmla="*/ 477498 w 521150"/>
                <a:gd name="connsiteY0" fmla="*/ 0 h 954995"/>
                <a:gd name="connsiteX1" fmla="*/ 521150 w 521150"/>
                <a:gd name="connsiteY1" fmla="*/ 43652 h 954995"/>
                <a:gd name="connsiteX2" fmla="*/ 87303 w 521150"/>
                <a:gd name="connsiteY2" fmla="*/ 477498 h 954995"/>
                <a:gd name="connsiteX3" fmla="*/ 521150 w 521150"/>
                <a:gd name="connsiteY3" fmla="*/ 911344 h 954995"/>
                <a:gd name="connsiteX4" fmla="*/ 477498 w 521150"/>
                <a:gd name="connsiteY4" fmla="*/ 954995 h 954995"/>
                <a:gd name="connsiteX5" fmla="*/ 0 w 521150"/>
                <a:gd name="connsiteY5" fmla="*/ 477498 h 95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150" h="954995">
                  <a:moveTo>
                    <a:pt x="477498" y="0"/>
                  </a:moveTo>
                  <a:lnTo>
                    <a:pt x="521150" y="43652"/>
                  </a:lnTo>
                  <a:lnTo>
                    <a:pt x="87303" y="477498"/>
                  </a:lnTo>
                  <a:lnTo>
                    <a:pt x="521150" y="911344"/>
                  </a:lnTo>
                  <a:lnTo>
                    <a:pt x="477498" y="954995"/>
                  </a:lnTo>
                  <a:lnTo>
                    <a:pt x="0" y="4774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6" name="Group 155"/>
          <p:cNvGrpSpPr/>
          <p:nvPr/>
        </p:nvGrpSpPr>
        <p:grpSpPr>
          <a:xfrm>
            <a:off x="1669584" y="1598476"/>
            <a:ext cx="1981826" cy="3533294"/>
            <a:chOff x="974962" y="1606563"/>
            <a:chExt cx="2120072" cy="3779767"/>
          </a:xfrm>
        </p:grpSpPr>
        <p:sp>
          <p:nvSpPr>
            <p:cNvPr id="178" name="Rounded Rectangle 177"/>
            <p:cNvSpPr/>
            <p:nvPr/>
          </p:nvSpPr>
          <p:spPr>
            <a:xfrm>
              <a:off x="984668" y="1621478"/>
              <a:ext cx="2096676" cy="3755059"/>
            </a:xfrm>
            <a:prstGeom prst="roundRect">
              <a:avLst>
                <a:gd name="adj" fmla="val 14441"/>
              </a:avLst>
            </a:prstGeom>
            <a:solidFill>
              <a:schemeClr val="tx1"/>
            </a:solidFill>
            <a:ln w="38100">
              <a:gradFill flip="none" rotWithShape="1">
                <a:gsLst>
                  <a:gs pos="0">
                    <a:schemeClr val="bg1">
                      <a:lumMod val="79000"/>
                    </a:schemeClr>
                  </a:gs>
                  <a:gs pos="100000">
                    <a:schemeClr val="bg1">
                      <a:lumMod val="87000"/>
                    </a:schemeClr>
                  </a:gs>
                  <a:gs pos="51000">
                    <a:schemeClr val="bg1">
                      <a:lumMod val="95000"/>
                    </a:schemeClr>
                  </a:gs>
                </a:gsLst>
                <a:lin ang="13500000" scaled="1"/>
                <a:tileRect/>
              </a:gradFill>
            </a:ln>
            <a:effectLst>
              <a:outerShdw blurRad="25400" dist="12700" dir="2700000" algn="tl" rotWithShape="0">
                <a:prstClr val="black">
                  <a:alpha val="35000"/>
                </a:prstClr>
              </a:outerShdw>
            </a:effectLst>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Rectangle 178"/>
            <p:cNvSpPr/>
            <p:nvPr/>
          </p:nvSpPr>
          <p:spPr>
            <a:xfrm>
              <a:off x="1151071" y="2078174"/>
              <a:ext cx="1770527" cy="2662855"/>
            </a:xfrm>
            <a:prstGeom prst="rect">
              <a:avLst/>
            </a:prstGeom>
            <a:gradFill flip="none" rotWithShape="1">
              <a:gsLst>
                <a:gs pos="0">
                  <a:schemeClr val="bg1">
                    <a:lumMod val="85000"/>
                  </a:schemeClr>
                </a:gs>
                <a:gs pos="99000">
                  <a:schemeClr val="bg1">
                    <a:lumMod val="73000"/>
                  </a:schemeClr>
                </a:gs>
              </a:gsLst>
              <a:lin ang="5400000" scaled="1"/>
              <a:tileRect/>
            </a:gradFill>
            <a:ln>
              <a:noFill/>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ounded Rectangle 10"/>
            <p:cNvSpPr/>
            <p:nvPr/>
          </p:nvSpPr>
          <p:spPr>
            <a:xfrm>
              <a:off x="1988080" y="1667430"/>
              <a:ext cx="1056285" cy="3718900"/>
            </a:xfrm>
            <a:custGeom>
              <a:avLst/>
              <a:gdLst>
                <a:gd name="connsiteX0" fmla="*/ 0 w 3429000"/>
                <a:gd name="connsiteY0" fmla="*/ 495182 h 5638800"/>
                <a:gd name="connsiteX1" fmla="*/ 495182 w 3429000"/>
                <a:gd name="connsiteY1" fmla="*/ 0 h 5638800"/>
                <a:gd name="connsiteX2" fmla="*/ 2933818 w 3429000"/>
                <a:gd name="connsiteY2" fmla="*/ 0 h 5638800"/>
                <a:gd name="connsiteX3" fmla="*/ 3429000 w 3429000"/>
                <a:gd name="connsiteY3" fmla="*/ 495182 h 5638800"/>
                <a:gd name="connsiteX4" fmla="*/ 3429000 w 3429000"/>
                <a:gd name="connsiteY4" fmla="*/ 5143618 h 5638800"/>
                <a:gd name="connsiteX5" fmla="*/ 2933818 w 3429000"/>
                <a:gd name="connsiteY5" fmla="*/ 5638800 h 5638800"/>
                <a:gd name="connsiteX6" fmla="*/ 495182 w 3429000"/>
                <a:gd name="connsiteY6" fmla="*/ 5638800 h 5638800"/>
                <a:gd name="connsiteX7" fmla="*/ 0 w 3429000"/>
                <a:gd name="connsiteY7" fmla="*/ 5143618 h 5638800"/>
                <a:gd name="connsiteX8" fmla="*/ 0 w 3429000"/>
                <a:gd name="connsiteY8" fmla="*/ 495182 h 5638800"/>
                <a:gd name="connsiteX0" fmla="*/ 0 w 3429000"/>
                <a:gd name="connsiteY0" fmla="*/ 495182 h 5638800"/>
                <a:gd name="connsiteX1" fmla="*/ 495182 w 3429000"/>
                <a:gd name="connsiteY1" fmla="*/ 0 h 5638800"/>
                <a:gd name="connsiteX2" fmla="*/ 2933818 w 3429000"/>
                <a:gd name="connsiteY2" fmla="*/ 0 h 5638800"/>
                <a:gd name="connsiteX3" fmla="*/ 3429000 w 3429000"/>
                <a:gd name="connsiteY3" fmla="*/ 495182 h 5638800"/>
                <a:gd name="connsiteX4" fmla="*/ 3429000 w 3429000"/>
                <a:gd name="connsiteY4" fmla="*/ 5143618 h 5638800"/>
                <a:gd name="connsiteX5" fmla="*/ 2933818 w 3429000"/>
                <a:gd name="connsiteY5" fmla="*/ 5638800 h 5638800"/>
                <a:gd name="connsiteX6" fmla="*/ 495182 w 3429000"/>
                <a:gd name="connsiteY6" fmla="*/ 5638800 h 5638800"/>
                <a:gd name="connsiteX7" fmla="*/ 0 w 3429000"/>
                <a:gd name="connsiteY7" fmla="*/ 495182 h 5638800"/>
                <a:gd name="connsiteX0" fmla="*/ 0 w 3429000"/>
                <a:gd name="connsiteY0" fmla="*/ 495182 h 5638800"/>
                <a:gd name="connsiteX1" fmla="*/ 495182 w 3429000"/>
                <a:gd name="connsiteY1" fmla="*/ 0 h 5638800"/>
                <a:gd name="connsiteX2" fmla="*/ 2933818 w 3429000"/>
                <a:gd name="connsiteY2" fmla="*/ 0 h 5638800"/>
                <a:gd name="connsiteX3" fmla="*/ 3429000 w 3429000"/>
                <a:gd name="connsiteY3" fmla="*/ 495182 h 5638800"/>
                <a:gd name="connsiteX4" fmla="*/ 3429000 w 3429000"/>
                <a:gd name="connsiteY4" fmla="*/ 5143618 h 5638800"/>
                <a:gd name="connsiteX5" fmla="*/ 2933818 w 3429000"/>
                <a:gd name="connsiteY5" fmla="*/ 5638800 h 5638800"/>
                <a:gd name="connsiteX6" fmla="*/ 0 w 3429000"/>
                <a:gd name="connsiteY6" fmla="*/ 495182 h 5638800"/>
                <a:gd name="connsiteX0" fmla="*/ 2438636 w 2933818"/>
                <a:gd name="connsiteY0" fmla="*/ 5638800 h 5638800"/>
                <a:gd name="connsiteX1" fmla="*/ 0 w 2933818"/>
                <a:gd name="connsiteY1" fmla="*/ 0 h 5638800"/>
                <a:gd name="connsiteX2" fmla="*/ 2438636 w 2933818"/>
                <a:gd name="connsiteY2" fmla="*/ 0 h 5638800"/>
                <a:gd name="connsiteX3" fmla="*/ 2933818 w 2933818"/>
                <a:gd name="connsiteY3" fmla="*/ 495182 h 5638800"/>
                <a:gd name="connsiteX4" fmla="*/ 2933818 w 2933818"/>
                <a:gd name="connsiteY4" fmla="*/ 5143618 h 5638800"/>
                <a:gd name="connsiteX5" fmla="*/ 2438636 w 2933818"/>
                <a:gd name="connsiteY5" fmla="*/ 5638800 h 5638800"/>
                <a:gd name="connsiteX0" fmla="*/ 2933818 w 2933818"/>
                <a:gd name="connsiteY0" fmla="*/ 5143618 h 5143618"/>
                <a:gd name="connsiteX1" fmla="*/ 0 w 2933818"/>
                <a:gd name="connsiteY1" fmla="*/ 0 h 5143618"/>
                <a:gd name="connsiteX2" fmla="*/ 2438636 w 2933818"/>
                <a:gd name="connsiteY2" fmla="*/ 0 h 5143618"/>
                <a:gd name="connsiteX3" fmla="*/ 2933818 w 2933818"/>
                <a:gd name="connsiteY3" fmla="*/ 495182 h 5143618"/>
                <a:gd name="connsiteX4" fmla="*/ 2933818 w 2933818"/>
                <a:gd name="connsiteY4" fmla="*/ 5143618 h 5143618"/>
                <a:gd name="connsiteX0" fmla="*/ 2933818 w 2933818"/>
                <a:gd name="connsiteY0" fmla="*/ 5143618 h 5143618"/>
                <a:gd name="connsiteX1" fmla="*/ 0 w 2933818"/>
                <a:gd name="connsiteY1" fmla="*/ 0 h 5143618"/>
                <a:gd name="connsiteX2" fmla="*/ 2438636 w 2933818"/>
                <a:gd name="connsiteY2" fmla="*/ 0 h 5143618"/>
                <a:gd name="connsiteX3" fmla="*/ 2933818 w 2933818"/>
                <a:gd name="connsiteY3" fmla="*/ 495182 h 5143618"/>
                <a:gd name="connsiteX4" fmla="*/ 2933818 w 2933818"/>
                <a:gd name="connsiteY4" fmla="*/ 5143618 h 5143618"/>
                <a:gd name="connsiteX0" fmla="*/ 2933818 w 2933818"/>
                <a:gd name="connsiteY0" fmla="*/ 5143618 h 5143618"/>
                <a:gd name="connsiteX1" fmla="*/ 0 w 2933818"/>
                <a:gd name="connsiteY1" fmla="*/ 0 h 5143618"/>
                <a:gd name="connsiteX2" fmla="*/ 2438636 w 2933818"/>
                <a:gd name="connsiteY2" fmla="*/ 0 h 5143618"/>
                <a:gd name="connsiteX3" fmla="*/ 2933818 w 2933818"/>
                <a:gd name="connsiteY3" fmla="*/ 495182 h 5143618"/>
                <a:gd name="connsiteX4" fmla="*/ 2933818 w 2933818"/>
                <a:gd name="connsiteY4" fmla="*/ 5143618 h 5143618"/>
                <a:gd name="connsiteX0" fmla="*/ 2933818 w 2933818"/>
                <a:gd name="connsiteY0" fmla="*/ 5143618 h 5143618"/>
                <a:gd name="connsiteX1" fmla="*/ 0 w 2933818"/>
                <a:gd name="connsiteY1" fmla="*/ 0 h 5143618"/>
                <a:gd name="connsiteX2" fmla="*/ 2438636 w 2933818"/>
                <a:gd name="connsiteY2" fmla="*/ 0 h 5143618"/>
                <a:gd name="connsiteX3" fmla="*/ 2933818 w 2933818"/>
                <a:gd name="connsiteY3" fmla="*/ 495182 h 5143618"/>
                <a:gd name="connsiteX4" fmla="*/ 2933818 w 2933818"/>
                <a:gd name="connsiteY4" fmla="*/ 5143618 h 5143618"/>
                <a:gd name="connsiteX0" fmla="*/ 2933818 w 2933818"/>
                <a:gd name="connsiteY0" fmla="*/ 5153143 h 5153143"/>
                <a:gd name="connsiteX1" fmla="*/ 0 w 2933818"/>
                <a:gd name="connsiteY1" fmla="*/ 9525 h 5153143"/>
                <a:gd name="connsiteX2" fmla="*/ 2324300 w 2933818"/>
                <a:gd name="connsiteY2" fmla="*/ 0 h 5153143"/>
                <a:gd name="connsiteX3" fmla="*/ 2933818 w 2933818"/>
                <a:gd name="connsiteY3" fmla="*/ 504707 h 5153143"/>
                <a:gd name="connsiteX4" fmla="*/ 2933818 w 2933818"/>
                <a:gd name="connsiteY4" fmla="*/ 5153143 h 5153143"/>
                <a:gd name="connsiteX0" fmla="*/ 2933818 w 2933818"/>
                <a:gd name="connsiteY0" fmla="*/ 5153143 h 5153143"/>
                <a:gd name="connsiteX1" fmla="*/ 0 w 2933818"/>
                <a:gd name="connsiteY1" fmla="*/ 9525 h 5153143"/>
                <a:gd name="connsiteX2" fmla="*/ 2193631 w 2933818"/>
                <a:gd name="connsiteY2" fmla="*/ 0 h 5153143"/>
                <a:gd name="connsiteX3" fmla="*/ 2933818 w 2933818"/>
                <a:gd name="connsiteY3" fmla="*/ 504707 h 5153143"/>
                <a:gd name="connsiteX4" fmla="*/ 2933818 w 2933818"/>
                <a:gd name="connsiteY4" fmla="*/ 5153143 h 5153143"/>
                <a:gd name="connsiteX0" fmla="*/ 2933818 w 2950152"/>
                <a:gd name="connsiteY0" fmla="*/ 5153143 h 5153143"/>
                <a:gd name="connsiteX1" fmla="*/ 0 w 2950152"/>
                <a:gd name="connsiteY1" fmla="*/ 9525 h 5153143"/>
                <a:gd name="connsiteX2" fmla="*/ 2193631 w 2950152"/>
                <a:gd name="connsiteY2" fmla="*/ 0 h 5153143"/>
                <a:gd name="connsiteX3" fmla="*/ 2950152 w 2950152"/>
                <a:gd name="connsiteY3" fmla="*/ 457082 h 5153143"/>
                <a:gd name="connsiteX4" fmla="*/ 2933818 w 2950152"/>
                <a:gd name="connsiteY4" fmla="*/ 5153143 h 5153143"/>
                <a:gd name="connsiteX0" fmla="*/ 2944707 w 2961041"/>
                <a:gd name="connsiteY0" fmla="*/ 5161224 h 5161224"/>
                <a:gd name="connsiteX1" fmla="*/ 0 w 2961041"/>
                <a:gd name="connsiteY1" fmla="*/ 0 h 5161224"/>
                <a:gd name="connsiteX2" fmla="*/ 2204520 w 2961041"/>
                <a:gd name="connsiteY2" fmla="*/ 8081 h 5161224"/>
                <a:gd name="connsiteX3" fmla="*/ 2961041 w 2961041"/>
                <a:gd name="connsiteY3" fmla="*/ 465163 h 5161224"/>
                <a:gd name="connsiteX4" fmla="*/ 2944707 w 2961041"/>
                <a:gd name="connsiteY4" fmla="*/ 5161224 h 5161224"/>
                <a:gd name="connsiteX0" fmla="*/ 2944707 w 2961041"/>
                <a:gd name="connsiteY0" fmla="*/ 5161224 h 5161224"/>
                <a:gd name="connsiteX1" fmla="*/ 0 w 2961041"/>
                <a:gd name="connsiteY1" fmla="*/ 0 h 5161224"/>
                <a:gd name="connsiteX2" fmla="*/ 2204520 w 2961041"/>
                <a:gd name="connsiteY2" fmla="*/ 8081 h 5161224"/>
                <a:gd name="connsiteX3" fmla="*/ 2961041 w 2961041"/>
                <a:gd name="connsiteY3" fmla="*/ 465163 h 5161224"/>
                <a:gd name="connsiteX4" fmla="*/ 2944707 w 2961041"/>
                <a:gd name="connsiteY4" fmla="*/ 5161224 h 5161224"/>
                <a:gd name="connsiteX0" fmla="*/ 2944707 w 2961041"/>
                <a:gd name="connsiteY0" fmla="*/ 5161224 h 5161224"/>
                <a:gd name="connsiteX1" fmla="*/ 0 w 2961041"/>
                <a:gd name="connsiteY1" fmla="*/ 0 h 5161224"/>
                <a:gd name="connsiteX2" fmla="*/ 2204520 w 2961041"/>
                <a:gd name="connsiteY2" fmla="*/ 8081 h 5161224"/>
                <a:gd name="connsiteX3" fmla="*/ 2961041 w 2961041"/>
                <a:gd name="connsiteY3" fmla="*/ 465163 h 5161224"/>
                <a:gd name="connsiteX4" fmla="*/ 2944707 w 2961041"/>
                <a:gd name="connsiteY4" fmla="*/ 5161224 h 5161224"/>
                <a:gd name="connsiteX0" fmla="*/ 2944707 w 2962227"/>
                <a:gd name="connsiteY0" fmla="*/ 5161224 h 5161224"/>
                <a:gd name="connsiteX1" fmla="*/ 0 w 2962227"/>
                <a:gd name="connsiteY1" fmla="*/ 0 h 5161224"/>
                <a:gd name="connsiteX2" fmla="*/ 2204520 w 2962227"/>
                <a:gd name="connsiteY2" fmla="*/ 8081 h 5161224"/>
                <a:gd name="connsiteX3" fmla="*/ 2961041 w 2962227"/>
                <a:gd name="connsiteY3" fmla="*/ 465163 h 5161224"/>
                <a:gd name="connsiteX4" fmla="*/ 2944707 w 2962227"/>
                <a:gd name="connsiteY4" fmla="*/ 5161224 h 5161224"/>
                <a:gd name="connsiteX0" fmla="*/ 2944707 w 2962340"/>
                <a:gd name="connsiteY0" fmla="*/ 5161224 h 5161224"/>
                <a:gd name="connsiteX1" fmla="*/ 0 w 2962340"/>
                <a:gd name="connsiteY1" fmla="*/ 0 h 5161224"/>
                <a:gd name="connsiteX2" fmla="*/ 2204520 w 2962340"/>
                <a:gd name="connsiteY2" fmla="*/ 8081 h 5161224"/>
                <a:gd name="connsiteX3" fmla="*/ 2961041 w 2962340"/>
                <a:gd name="connsiteY3" fmla="*/ 465163 h 5161224"/>
                <a:gd name="connsiteX4" fmla="*/ 2944707 w 2962340"/>
                <a:gd name="connsiteY4" fmla="*/ 5161224 h 516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340" h="5161224">
                  <a:moveTo>
                    <a:pt x="2944707" y="5161224"/>
                  </a:moveTo>
                  <a:lnTo>
                    <a:pt x="0" y="0"/>
                  </a:lnTo>
                  <a:lnTo>
                    <a:pt x="2204520" y="8081"/>
                  </a:lnTo>
                  <a:cubicBezTo>
                    <a:pt x="2594469" y="1443"/>
                    <a:pt x="2987869" y="147523"/>
                    <a:pt x="2961041" y="465163"/>
                  </a:cubicBezTo>
                  <a:cubicBezTo>
                    <a:pt x="2955596" y="2030517"/>
                    <a:pt x="2950152" y="3595870"/>
                    <a:pt x="2944707" y="5161224"/>
                  </a:cubicBezTo>
                  <a:close/>
                </a:path>
              </a:pathLst>
            </a:custGeom>
            <a:gradFill flip="none" rotWithShape="1">
              <a:gsLst>
                <a:gs pos="38000">
                  <a:schemeClr val="bg1">
                    <a:alpha val="1000"/>
                  </a:schemeClr>
                </a:gs>
                <a:gs pos="100000">
                  <a:schemeClr val="bg1">
                    <a:alpha val="32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1805867" y="1824453"/>
              <a:ext cx="493107" cy="101488"/>
            </a:xfrm>
            <a:prstGeom prst="roundRect">
              <a:avLst>
                <a:gd name="adj" fmla="val 50000"/>
              </a:avLst>
            </a:prstGeom>
            <a:solidFill>
              <a:schemeClr val="bg1">
                <a:lumMod val="50000"/>
              </a:schemeClr>
            </a:solidFill>
            <a:ln>
              <a:gradFill flip="none" rotWithShape="1">
                <a:gsLst>
                  <a:gs pos="0">
                    <a:schemeClr val="tx1">
                      <a:lumMod val="85000"/>
                      <a:lumOff val="15000"/>
                    </a:schemeClr>
                  </a:gs>
                  <a:gs pos="100000">
                    <a:schemeClr val="tx1">
                      <a:lumMod val="85000"/>
                      <a:lumOff val="15000"/>
                    </a:schemeClr>
                  </a:gs>
                  <a:gs pos="40000">
                    <a:srgbClr val="2D2D2D"/>
                  </a:gs>
                  <a:gs pos="51000">
                    <a:schemeClr val="tx1">
                      <a:lumMod val="65000"/>
                      <a:lumOff val="35000"/>
                    </a:schemeClr>
                  </a:gs>
                </a:gsLst>
                <a:lin ang="8100000" scaled="1"/>
                <a:tileRect/>
              </a:gra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3" name="Straight Connector 212"/>
            <p:cNvCxnSpPr/>
            <p:nvPr/>
          </p:nvCxnSpPr>
          <p:spPr>
            <a:xfrm>
              <a:off x="1680649" y="1606563"/>
              <a:ext cx="0" cy="3616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a:off x="991563" y="4903239"/>
              <a:ext cx="0" cy="33202"/>
            </a:xfrm>
            <a:prstGeom prst="line">
              <a:avLst/>
            </a:prstGeom>
            <a:ln w="25400">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16200000">
              <a:off x="3078433" y="4903239"/>
              <a:ext cx="0" cy="33202"/>
            </a:xfrm>
            <a:prstGeom prst="line">
              <a:avLst/>
            </a:prstGeom>
            <a:ln w="25400">
              <a:solidFill>
                <a:srgbClr val="303030"/>
              </a:solidFill>
            </a:ln>
          </p:spPr>
          <p:style>
            <a:lnRef idx="1">
              <a:schemeClr val="accent1"/>
            </a:lnRef>
            <a:fillRef idx="0">
              <a:schemeClr val="accent1"/>
            </a:fillRef>
            <a:effectRef idx="0">
              <a:schemeClr val="accent1"/>
            </a:effectRef>
            <a:fontRef idx="minor">
              <a:schemeClr val="tx1"/>
            </a:fontRef>
          </p:style>
        </p:cxnSp>
        <p:sp>
          <p:nvSpPr>
            <p:cNvPr id="216" name="Oval 215"/>
            <p:cNvSpPr/>
            <p:nvPr/>
          </p:nvSpPr>
          <p:spPr>
            <a:xfrm>
              <a:off x="1935469" y="4884889"/>
              <a:ext cx="333659" cy="333659"/>
            </a:xfrm>
            <a:prstGeom prst="ellipse">
              <a:avLst/>
            </a:prstGeom>
            <a:gradFill flip="none" rotWithShape="1">
              <a:gsLst>
                <a:gs pos="0">
                  <a:schemeClr val="bg1">
                    <a:lumMod val="50000"/>
                  </a:schemeClr>
                </a:gs>
                <a:gs pos="56000">
                  <a:srgbClr val="333333"/>
                </a:gs>
                <a:gs pos="10000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2025063" y="4986840"/>
              <a:ext cx="129756" cy="129756"/>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p:cNvGrpSpPr/>
            <p:nvPr/>
          </p:nvGrpSpPr>
          <p:grpSpPr>
            <a:xfrm>
              <a:off x="1638770" y="1828484"/>
              <a:ext cx="91367" cy="89792"/>
              <a:chOff x="3850992" y="1240759"/>
              <a:chExt cx="79021" cy="77659"/>
            </a:xfrm>
          </p:grpSpPr>
          <p:sp>
            <p:nvSpPr>
              <p:cNvPr id="219" name="Freeform 29"/>
              <p:cNvSpPr>
                <a:spLocks/>
              </p:cNvSpPr>
              <p:nvPr/>
            </p:nvSpPr>
            <p:spPr bwMode="auto">
              <a:xfrm>
                <a:off x="3850992" y="1240759"/>
                <a:ext cx="79021" cy="77659"/>
              </a:xfrm>
              <a:custGeom>
                <a:avLst/>
                <a:gdLst>
                  <a:gd name="T0" fmla="*/ 189 w 345"/>
                  <a:gd name="T1" fmla="*/ 1 h 344"/>
                  <a:gd name="T2" fmla="*/ 224 w 345"/>
                  <a:gd name="T3" fmla="*/ 8 h 344"/>
                  <a:gd name="T4" fmla="*/ 254 w 345"/>
                  <a:gd name="T5" fmla="*/ 21 h 344"/>
                  <a:gd name="T6" fmla="*/ 282 w 345"/>
                  <a:gd name="T7" fmla="*/ 39 h 344"/>
                  <a:gd name="T8" fmla="*/ 305 w 345"/>
                  <a:gd name="T9" fmla="*/ 63 h 344"/>
                  <a:gd name="T10" fmla="*/ 324 w 345"/>
                  <a:gd name="T11" fmla="*/ 90 h 344"/>
                  <a:gd name="T12" fmla="*/ 337 w 345"/>
                  <a:gd name="T13" fmla="*/ 121 h 344"/>
                  <a:gd name="T14" fmla="*/ 343 w 345"/>
                  <a:gd name="T15" fmla="*/ 154 h 344"/>
                  <a:gd name="T16" fmla="*/ 343 w 345"/>
                  <a:gd name="T17" fmla="*/ 189 h 344"/>
                  <a:gd name="T18" fmla="*/ 337 w 345"/>
                  <a:gd name="T19" fmla="*/ 224 h 344"/>
                  <a:gd name="T20" fmla="*/ 324 w 345"/>
                  <a:gd name="T21" fmla="*/ 254 h 344"/>
                  <a:gd name="T22" fmla="*/ 305 w 345"/>
                  <a:gd name="T23" fmla="*/ 282 h 344"/>
                  <a:gd name="T24" fmla="*/ 282 w 345"/>
                  <a:gd name="T25" fmla="*/ 304 h 344"/>
                  <a:gd name="T26" fmla="*/ 254 w 345"/>
                  <a:gd name="T27" fmla="*/ 324 h 344"/>
                  <a:gd name="T28" fmla="*/ 224 w 345"/>
                  <a:gd name="T29" fmla="*/ 336 h 344"/>
                  <a:gd name="T30" fmla="*/ 189 w 345"/>
                  <a:gd name="T31" fmla="*/ 343 h 344"/>
                  <a:gd name="T32" fmla="*/ 155 w 345"/>
                  <a:gd name="T33" fmla="*/ 343 h 344"/>
                  <a:gd name="T34" fmla="*/ 121 w 345"/>
                  <a:gd name="T35" fmla="*/ 336 h 344"/>
                  <a:gd name="T36" fmla="*/ 90 w 345"/>
                  <a:gd name="T37" fmla="*/ 324 h 344"/>
                  <a:gd name="T38" fmla="*/ 63 w 345"/>
                  <a:gd name="T39" fmla="*/ 304 h 344"/>
                  <a:gd name="T40" fmla="*/ 39 w 345"/>
                  <a:gd name="T41" fmla="*/ 282 h 344"/>
                  <a:gd name="T42" fmla="*/ 21 w 345"/>
                  <a:gd name="T43" fmla="*/ 254 h 344"/>
                  <a:gd name="T44" fmla="*/ 8 w 345"/>
                  <a:gd name="T45" fmla="*/ 224 h 344"/>
                  <a:gd name="T46" fmla="*/ 1 w 345"/>
                  <a:gd name="T47" fmla="*/ 189 h 344"/>
                  <a:gd name="T48" fmla="*/ 1 w 345"/>
                  <a:gd name="T49" fmla="*/ 154 h 344"/>
                  <a:gd name="T50" fmla="*/ 8 w 345"/>
                  <a:gd name="T51" fmla="*/ 121 h 344"/>
                  <a:gd name="T52" fmla="*/ 21 w 345"/>
                  <a:gd name="T53" fmla="*/ 90 h 344"/>
                  <a:gd name="T54" fmla="*/ 39 w 345"/>
                  <a:gd name="T55" fmla="*/ 63 h 344"/>
                  <a:gd name="T56" fmla="*/ 63 w 345"/>
                  <a:gd name="T57" fmla="*/ 39 h 344"/>
                  <a:gd name="T58" fmla="*/ 90 w 345"/>
                  <a:gd name="T59" fmla="*/ 21 h 344"/>
                  <a:gd name="T60" fmla="*/ 121 w 345"/>
                  <a:gd name="T61" fmla="*/ 8 h 344"/>
                  <a:gd name="T62" fmla="*/ 155 w 345"/>
                  <a:gd name="T63" fmla="*/ 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44">
                    <a:moveTo>
                      <a:pt x="172" y="0"/>
                    </a:moveTo>
                    <a:lnTo>
                      <a:pt x="189" y="1"/>
                    </a:lnTo>
                    <a:lnTo>
                      <a:pt x="207" y="3"/>
                    </a:lnTo>
                    <a:lnTo>
                      <a:pt x="224" y="8"/>
                    </a:lnTo>
                    <a:lnTo>
                      <a:pt x="240" y="14"/>
                    </a:lnTo>
                    <a:lnTo>
                      <a:pt x="254" y="21"/>
                    </a:lnTo>
                    <a:lnTo>
                      <a:pt x="268" y="30"/>
                    </a:lnTo>
                    <a:lnTo>
                      <a:pt x="282" y="39"/>
                    </a:lnTo>
                    <a:lnTo>
                      <a:pt x="294" y="50"/>
                    </a:lnTo>
                    <a:lnTo>
                      <a:pt x="305" y="63"/>
                    </a:lnTo>
                    <a:lnTo>
                      <a:pt x="315" y="75"/>
                    </a:lnTo>
                    <a:lnTo>
                      <a:pt x="324" y="90"/>
                    </a:lnTo>
                    <a:lnTo>
                      <a:pt x="331" y="105"/>
                    </a:lnTo>
                    <a:lnTo>
                      <a:pt x="337" y="121"/>
                    </a:lnTo>
                    <a:lnTo>
                      <a:pt x="341" y="137"/>
                    </a:lnTo>
                    <a:lnTo>
                      <a:pt x="343" y="154"/>
                    </a:lnTo>
                    <a:lnTo>
                      <a:pt x="345" y="172"/>
                    </a:lnTo>
                    <a:lnTo>
                      <a:pt x="343" y="189"/>
                    </a:lnTo>
                    <a:lnTo>
                      <a:pt x="341" y="206"/>
                    </a:lnTo>
                    <a:lnTo>
                      <a:pt x="337" y="224"/>
                    </a:lnTo>
                    <a:lnTo>
                      <a:pt x="331" y="239"/>
                    </a:lnTo>
                    <a:lnTo>
                      <a:pt x="324" y="254"/>
                    </a:lnTo>
                    <a:lnTo>
                      <a:pt x="315" y="268"/>
                    </a:lnTo>
                    <a:lnTo>
                      <a:pt x="305" y="282"/>
                    </a:lnTo>
                    <a:lnTo>
                      <a:pt x="294" y="294"/>
                    </a:lnTo>
                    <a:lnTo>
                      <a:pt x="282" y="304"/>
                    </a:lnTo>
                    <a:lnTo>
                      <a:pt x="268" y="315"/>
                    </a:lnTo>
                    <a:lnTo>
                      <a:pt x="254" y="324"/>
                    </a:lnTo>
                    <a:lnTo>
                      <a:pt x="240" y="331"/>
                    </a:lnTo>
                    <a:lnTo>
                      <a:pt x="224" y="336"/>
                    </a:lnTo>
                    <a:lnTo>
                      <a:pt x="207" y="341"/>
                    </a:lnTo>
                    <a:lnTo>
                      <a:pt x="189" y="343"/>
                    </a:lnTo>
                    <a:lnTo>
                      <a:pt x="172" y="344"/>
                    </a:lnTo>
                    <a:lnTo>
                      <a:pt x="155" y="343"/>
                    </a:lnTo>
                    <a:lnTo>
                      <a:pt x="138" y="341"/>
                    </a:lnTo>
                    <a:lnTo>
                      <a:pt x="121" y="336"/>
                    </a:lnTo>
                    <a:lnTo>
                      <a:pt x="105" y="331"/>
                    </a:lnTo>
                    <a:lnTo>
                      <a:pt x="90" y="324"/>
                    </a:lnTo>
                    <a:lnTo>
                      <a:pt x="76" y="315"/>
                    </a:lnTo>
                    <a:lnTo>
                      <a:pt x="63" y="304"/>
                    </a:lnTo>
                    <a:lnTo>
                      <a:pt x="50" y="294"/>
                    </a:lnTo>
                    <a:lnTo>
                      <a:pt x="39" y="282"/>
                    </a:lnTo>
                    <a:lnTo>
                      <a:pt x="30" y="268"/>
                    </a:lnTo>
                    <a:lnTo>
                      <a:pt x="21" y="254"/>
                    </a:lnTo>
                    <a:lnTo>
                      <a:pt x="14" y="239"/>
                    </a:lnTo>
                    <a:lnTo>
                      <a:pt x="8" y="224"/>
                    </a:lnTo>
                    <a:lnTo>
                      <a:pt x="3" y="206"/>
                    </a:lnTo>
                    <a:lnTo>
                      <a:pt x="1" y="189"/>
                    </a:lnTo>
                    <a:lnTo>
                      <a:pt x="0" y="172"/>
                    </a:lnTo>
                    <a:lnTo>
                      <a:pt x="1" y="154"/>
                    </a:lnTo>
                    <a:lnTo>
                      <a:pt x="3" y="137"/>
                    </a:lnTo>
                    <a:lnTo>
                      <a:pt x="8" y="121"/>
                    </a:lnTo>
                    <a:lnTo>
                      <a:pt x="14" y="105"/>
                    </a:lnTo>
                    <a:lnTo>
                      <a:pt x="21" y="90"/>
                    </a:lnTo>
                    <a:lnTo>
                      <a:pt x="30" y="75"/>
                    </a:lnTo>
                    <a:lnTo>
                      <a:pt x="39" y="63"/>
                    </a:lnTo>
                    <a:lnTo>
                      <a:pt x="50" y="50"/>
                    </a:lnTo>
                    <a:lnTo>
                      <a:pt x="63" y="39"/>
                    </a:lnTo>
                    <a:lnTo>
                      <a:pt x="76" y="30"/>
                    </a:lnTo>
                    <a:lnTo>
                      <a:pt x="90" y="21"/>
                    </a:lnTo>
                    <a:lnTo>
                      <a:pt x="105" y="14"/>
                    </a:lnTo>
                    <a:lnTo>
                      <a:pt x="121" y="8"/>
                    </a:lnTo>
                    <a:lnTo>
                      <a:pt x="138" y="3"/>
                    </a:lnTo>
                    <a:lnTo>
                      <a:pt x="155" y="1"/>
                    </a:lnTo>
                    <a:lnTo>
                      <a:pt x="172" y="0"/>
                    </a:lnTo>
                    <a:close/>
                  </a:path>
                </a:pathLst>
              </a:custGeom>
              <a:gradFill flip="none" rotWithShape="1">
                <a:gsLst>
                  <a:gs pos="65000">
                    <a:schemeClr val="tx1">
                      <a:lumMod val="75000"/>
                      <a:lumOff val="25000"/>
                    </a:schemeClr>
                  </a:gs>
                  <a:gs pos="0">
                    <a:schemeClr val="tx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30"/>
              <p:cNvSpPr>
                <a:spLocks/>
              </p:cNvSpPr>
              <p:nvPr/>
            </p:nvSpPr>
            <p:spPr bwMode="auto">
              <a:xfrm>
                <a:off x="3871448" y="1259831"/>
                <a:ext cx="38148" cy="38148"/>
              </a:xfrm>
              <a:custGeom>
                <a:avLst/>
                <a:gdLst>
                  <a:gd name="T0" fmla="*/ 93 w 169"/>
                  <a:gd name="T1" fmla="*/ 0 h 169"/>
                  <a:gd name="T2" fmla="*/ 109 w 169"/>
                  <a:gd name="T3" fmla="*/ 3 h 169"/>
                  <a:gd name="T4" fmla="*/ 124 w 169"/>
                  <a:gd name="T5" fmla="*/ 10 h 169"/>
                  <a:gd name="T6" fmla="*/ 138 w 169"/>
                  <a:gd name="T7" fmla="*/ 19 h 169"/>
                  <a:gd name="T8" fmla="*/ 149 w 169"/>
                  <a:gd name="T9" fmla="*/ 31 h 169"/>
                  <a:gd name="T10" fmla="*/ 158 w 169"/>
                  <a:gd name="T11" fmla="*/ 43 h 169"/>
                  <a:gd name="T12" fmla="*/ 165 w 169"/>
                  <a:gd name="T13" fmla="*/ 59 h 169"/>
                  <a:gd name="T14" fmla="*/ 169 w 169"/>
                  <a:gd name="T15" fmla="*/ 75 h 169"/>
                  <a:gd name="T16" fmla="*/ 169 w 169"/>
                  <a:gd name="T17" fmla="*/ 92 h 169"/>
                  <a:gd name="T18" fmla="*/ 165 w 169"/>
                  <a:gd name="T19" fmla="*/ 109 h 169"/>
                  <a:gd name="T20" fmla="*/ 158 w 169"/>
                  <a:gd name="T21" fmla="*/ 124 h 169"/>
                  <a:gd name="T22" fmla="*/ 149 w 169"/>
                  <a:gd name="T23" fmla="*/ 138 h 169"/>
                  <a:gd name="T24" fmla="*/ 138 w 169"/>
                  <a:gd name="T25" fmla="*/ 149 h 169"/>
                  <a:gd name="T26" fmla="*/ 124 w 169"/>
                  <a:gd name="T27" fmla="*/ 158 h 169"/>
                  <a:gd name="T28" fmla="*/ 109 w 169"/>
                  <a:gd name="T29" fmla="*/ 165 h 169"/>
                  <a:gd name="T30" fmla="*/ 93 w 169"/>
                  <a:gd name="T31" fmla="*/ 169 h 169"/>
                  <a:gd name="T32" fmla="*/ 75 w 169"/>
                  <a:gd name="T33" fmla="*/ 169 h 169"/>
                  <a:gd name="T34" fmla="*/ 59 w 169"/>
                  <a:gd name="T35" fmla="*/ 165 h 169"/>
                  <a:gd name="T36" fmla="*/ 44 w 169"/>
                  <a:gd name="T37" fmla="*/ 158 h 169"/>
                  <a:gd name="T38" fmla="*/ 31 w 169"/>
                  <a:gd name="T39" fmla="*/ 149 h 169"/>
                  <a:gd name="T40" fmla="*/ 19 w 169"/>
                  <a:gd name="T41" fmla="*/ 138 h 169"/>
                  <a:gd name="T42" fmla="*/ 10 w 169"/>
                  <a:gd name="T43" fmla="*/ 124 h 169"/>
                  <a:gd name="T44" fmla="*/ 3 w 169"/>
                  <a:gd name="T45" fmla="*/ 109 h 169"/>
                  <a:gd name="T46" fmla="*/ 0 w 169"/>
                  <a:gd name="T47" fmla="*/ 92 h 169"/>
                  <a:gd name="T48" fmla="*/ 0 w 169"/>
                  <a:gd name="T49" fmla="*/ 75 h 169"/>
                  <a:gd name="T50" fmla="*/ 3 w 169"/>
                  <a:gd name="T51" fmla="*/ 59 h 169"/>
                  <a:gd name="T52" fmla="*/ 10 w 169"/>
                  <a:gd name="T53" fmla="*/ 43 h 169"/>
                  <a:gd name="T54" fmla="*/ 19 w 169"/>
                  <a:gd name="T55" fmla="*/ 31 h 169"/>
                  <a:gd name="T56" fmla="*/ 31 w 169"/>
                  <a:gd name="T57" fmla="*/ 19 h 169"/>
                  <a:gd name="T58" fmla="*/ 44 w 169"/>
                  <a:gd name="T59" fmla="*/ 10 h 169"/>
                  <a:gd name="T60" fmla="*/ 59 w 169"/>
                  <a:gd name="T61" fmla="*/ 3 h 169"/>
                  <a:gd name="T62" fmla="*/ 75 w 169"/>
                  <a:gd name="T6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69">
                    <a:moveTo>
                      <a:pt x="84" y="0"/>
                    </a:moveTo>
                    <a:lnTo>
                      <a:pt x="93" y="0"/>
                    </a:lnTo>
                    <a:lnTo>
                      <a:pt x="101" y="1"/>
                    </a:lnTo>
                    <a:lnTo>
                      <a:pt x="109" y="3"/>
                    </a:lnTo>
                    <a:lnTo>
                      <a:pt x="117" y="6"/>
                    </a:lnTo>
                    <a:lnTo>
                      <a:pt x="124" y="10"/>
                    </a:lnTo>
                    <a:lnTo>
                      <a:pt x="132" y="14"/>
                    </a:lnTo>
                    <a:lnTo>
                      <a:pt x="138" y="19"/>
                    </a:lnTo>
                    <a:lnTo>
                      <a:pt x="145" y="24"/>
                    </a:lnTo>
                    <a:lnTo>
                      <a:pt x="149" y="31"/>
                    </a:lnTo>
                    <a:lnTo>
                      <a:pt x="155" y="36"/>
                    </a:lnTo>
                    <a:lnTo>
                      <a:pt x="158" y="43"/>
                    </a:lnTo>
                    <a:lnTo>
                      <a:pt x="162" y="51"/>
                    </a:lnTo>
                    <a:lnTo>
                      <a:pt x="165" y="59"/>
                    </a:lnTo>
                    <a:lnTo>
                      <a:pt x="168" y="67"/>
                    </a:lnTo>
                    <a:lnTo>
                      <a:pt x="169" y="75"/>
                    </a:lnTo>
                    <a:lnTo>
                      <a:pt x="169" y="84"/>
                    </a:lnTo>
                    <a:lnTo>
                      <a:pt x="169" y="92"/>
                    </a:lnTo>
                    <a:lnTo>
                      <a:pt x="168" y="101"/>
                    </a:lnTo>
                    <a:lnTo>
                      <a:pt x="165" y="109"/>
                    </a:lnTo>
                    <a:lnTo>
                      <a:pt x="162" y="117"/>
                    </a:lnTo>
                    <a:lnTo>
                      <a:pt x="158" y="124"/>
                    </a:lnTo>
                    <a:lnTo>
                      <a:pt x="155" y="131"/>
                    </a:lnTo>
                    <a:lnTo>
                      <a:pt x="149" y="138"/>
                    </a:lnTo>
                    <a:lnTo>
                      <a:pt x="145" y="143"/>
                    </a:lnTo>
                    <a:lnTo>
                      <a:pt x="138" y="149"/>
                    </a:lnTo>
                    <a:lnTo>
                      <a:pt x="132" y="155"/>
                    </a:lnTo>
                    <a:lnTo>
                      <a:pt x="124" y="158"/>
                    </a:lnTo>
                    <a:lnTo>
                      <a:pt x="117" y="162"/>
                    </a:lnTo>
                    <a:lnTo>
                      <a:pt x="109" y="165"/>
                    </a:lnTo>
                    <a:lnTo>
                      <a:pt x="101" y="167"/>
                    </a:lnTo>
                    <a:lnTo>
                      <a:pt x="93" y="169"/>
                    </a:lnTo>
                    <a:lnTo>
                      <a:pt x="84" y="169"/>
                    </a:lnTo>
                    <a:lnTo>
                      <a:pt x="75" y="169"/>
                    </a:lnTo>
                    <a:lnTo>
                      <a:pt x="67" y="167"/>
                    </a:lnTo>
                    <a:lnTo>
                      <a:pt x="59" y="165"/>
                    </a:lnTo>
                    <a:lnTo>
                      <a:pt x="51" y="162"/>
                    </a:lnTo>
                    <a:lnTo>
                      <a:pt x="44" y="158"/>
                    </a:lnTo>
                    <a:lnTo>
                      <a:pt x="36" y="155"/>
                    </a:lnTo>
                    <a:lnTo>
                      <a:pt x="31" y="149"/>
                    </a:lnTo>
                    <a:lnTo>
                      <a:pt x="24" y="143"/>
                    </a:lnTo>
                    <a:lnTo>
                      <a:pt x="19" y="138"/>
                    </a:lnTo>
                    <a:lnTo>
                      <a:pt x="14" y="131"/>
                    </a:lnTo>
                    <a:lnTo>
                      <a:pt x="10" y="124"/>
                    </a:lnTo>
                    <a:lnTo>
                      <a:pt x="6" y="117"/>
                    </a:lnTo>
                    <a:lnTo>
                      <a:pt x="3" y="109"/>
                    </a:lnTo>
                    <a:lnTo>
                      <a:pt x="1" y="101"/>
                    </a:lnTo>
                    <a:lnTo>
                      <a:pt x="0" y="92"/>
                    </a:lnTo>
                    <a:lnTo>
                      <a:pt x="0" y="84"/>
                    </a:lnTo>
                    <a:lnTo>
                      <a:pt x="0" y="75"/>
                    </a:lnTo>
                    <a:lnTo>
                      <a:pt x="1" y="67"/>
                    </a:lnTo>
                    <a:lnTo>
                      <a:pt x="3" y="59"/>
                    </a:lnTo>
                    <a:lnTo>
                      <a:pt x="6" y="51"/>
                    </a:lnTo>
                    <a:lnTo>
                      <a:pt x="10" y="43"/>
                    </a:lnTo>
                    <a:lnTo>
                      <a:pt x="14" y="36"/>
                    </a:lnTo>
                    <a:lnTo>
                      <a:pt x="19" y="31"/>
                    </a:lnTo>
                    <a:lnTo>
                      <a:pt x="24" y="24"/>
                    </a:lnTo>
                    <a:lnTo>
                      <a:pt x="31" y="19"/>
                    </a:lnTo>
                    <a:lnTo>
                      <a:pt x="36" y="14"/>
                    </a:lnTo>
                    <a:lnTo>
                      <a:pt x="44" y="10"/>
                    </a:lnTo>
                    <a:lnTo>
                      <a:pt x="51" y="6"/>
                    </a:lnTo>
                    <a:lnTo>
                      <a:pt x="59" y="3"/>
                    </a:lnTo>
                    <a:lnTo>
                      <a:pt x="67" y="1"/>
                    </a:lnTo>
                    <a:lnTo>
                      <a:pt x="75" y="0"/>
                    </a:lnTo>
                    <a:lnTo>
                      <a:pt x="84" y="0"/>
                    </a:lnTo>
                    <a:close/>
                  </a:path>
                </a:pathLst>
              </a:custGeom>
              <a:gradFill flip="none" rotWithShape="1">
                <a:gsLst>
                  <a:gs pos="0">
                    <a:srgbClr val="00B0F0"/>
                  </a:gs>
                  <a:gs pos="74000">
                    <a:srgbClr val="002060"/>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Freeform 31"/>
              <p:cNvSpPr>
                <a:spLocks/>
              </p:cNvSpPr>
              <p:nvPr/>
            </p:nvSpPr>
            <p:spPr bwMode="auto">
              <a:xfrm>
                <a:off x="3876892" y="1274820"/>
                <a:ext cx="10899" cy="10899"/>
              </a:xfrm>
              <a:custGeom>
                <a:avLst/>
                <a:gdLst>
                  <a:gd name="T0" fmla="*/ 23 w 46"/>
                  <a:gd name="T1" fmla="*/ 0 h 47"/>
                  <a:gd name="T2" fmla="*/ 27 w 46"/>
                  <a:gd name="T3" fmla="*/ 1 h 47"/>
                  <a:gd name="T4" fmla="*/ 32 w 46"/>
                  <a:gd name="T5" fmla="*/ 2 h 47"/>
                  <a:gd name="T6" fmla="*/ 35 w 46"/>
                  <a:gd name="T7" fmla="*/ 5 h 47"/>
                  <a:gd name="T8" fmla="*/ 39 w 46"/>
                  <a:gd name="T9" fmla="*/ 7 h 47"/>
                  <a:gd name="T10" fmla="*/ 42 w 46"/>
                  <a:gd name="T11" fmla="*/ 10 h 47"/>
                  <a:gd name="T12" fmla="*/ 45 w 46"/>
                  <a:gd name="T13" fmla="*/ 15 h 47"/>
                  <a:gd name="T14" fmla="*/ 46 w 46"/>
                  <a:gd name="T15" fmla="*/ 18 h 47"/>
                  <a:gd name="T16" fmla="*/ 46 w 46"/>
                  <a:gd name="T17" fmla="*/ 24 h 47"/>
                  <a:gd name="T18" fmla="*/ 46 w 46"/>
                  <a:gd name="T19" fmla="*/ 28 h 47"/>
                  <a:gd name="T20" fmla="*/ 45 w 46"/>
                  <a:gd name="T21" fmla="*/ 32 h 47"/>
                  <a:gd name="T22" fmla="*/ 42 w 46"/>
                  <a:gd name="T23" fmla="*/ 36 h 47"/>
                  <a:gd name="T24" fmla="*/ 39 w 46"/>
                  <a:gd name="T25" fmla="*/ 40 h 47"/>
                  <a:gd name="T26" fmla="*/ 35 w 46"/>
                  <a:gd name="T27" fmla="*/ 42 h 47"/>
                  <a:gd name="T28" fmla="*/ 32 w 46"/>
                  <a:gd name="T29" fmla="*/ 44 h 47"/>
                  <a:gd name="T30" fmla="*/ 27 w 46"/>
                  <a:gd name="T31" fmla="*/ 46 h 47"/>
                  <a:gd name="T32" fmla="*/ 23 w 46"/>
                  <a:gd name="T33" fmla="*/ 47 h 47"/>
                  <a:gd name="T34" fmla="*/ 18 w 46"/>
                  <a:gd name="T35" fmla="*/ 46 h 47"/>
                  <a:gd name="T36" fmla="*/ 14 w 46"/>
                  <a:gd name="T37" fmla="*/ 44 h 47"/>
                  <a:gd name="T38" fmla="*/ 10 w 46"/>
                  <a:gd name="T39" fmla="*/ 42 h 47"/>
                  <a:gd name="T40" fmla="*/ 7 w 46"/>
                  <a:gd name="T41" fmla="*/ 40 h 47"/>
                  <a:gd name="T42" fmla="*/ 4 w 46"/>
                  <a:gd name="T43" fmla="*/ 36 h 47"/>
                  <a:gd name="T44" fmla="*/ 1 w 46"/>
                  <a:gd name="T45" fmla="*/ 32 h 47"/>
                  <a:gd name="T46" fmla="*/ 0 w 46"/>
                  <a:gd name="T47" fmla="*/ 28 h 47"/>
                  <a:gd name="T48" fmla="*/ 0 w 46"/>
                  <a:gd name="T49" fmla="*/ 24 h 47"/>
                  <a:gd name="T50" fmla="*/ 0 w 46"/>
                  <a:gd name="T51" fmla="*/ 18 h 47"/>
                  <a:gd name="T52" fmla="*/ 1 w 46"/>
                  <a:gd name="T53" fmla="*/ 15 h 47"/>
                  <a:gd name="T54" fmla="*/ 4 w 46"/>
                  <a:gd name="T55" fmla="*/ 10 h 47"/>
                  <a:gd name="T56" fmla="*/ 7 w 46"/>
                  <a:gd name="T57" fmla="*/ 7 h 47"/>
                  <a:gd name="T58" fmla="*/ 10 w 46"/>
                  <a:gd name="T59" fmla="*/ 5 h 47"/>
                  <a:gd name="T60" fmla="*/ 14 w 46"/>
                  <a:gd name="T61" fmla="*/ 2 h 47"/>
                  <a:gd name="T62" fmla="*/ 18 w 46"/>
                  <a:gd name="T63" fmla="*/ 1 h 47"/>
                  <a:gd name="T64" fmla="*/ 23 w 46"/>
                  <a:gd name="T6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7">
                    <a:moveTo>
                      <a:pt x="23" y="0"/>
                    </a:moveTo>
                    <a:lnTo>
                      <a:pt x="27" y="1"/>
                    </a:lnTo>
                    <a:lnTo>
                      <a:pt x="32" y="2"/>
                    </a:lnTo>
                    <a:lnTo>
                      <a:pt x="35" y="5"/>
                    </a:lnTo>
                    <a:lnTo>
                      <a:pt x="39" y="7"/>
                    </a:lnTo>
                    <a:lnTo>
                      <a:pt x="42" y="10"/>
                    </a:lnTo>
                    <a:lnTo>
                      <a:pt x="45" y="15"/>
                    </a:lnTo>
                    <a:lnTo>
                      <a:pt x="46" y="18"/>
                    </a:lnTo>
                    <a:lnTo>
                      <a:pt x="46" y="24"/>
                    </a:lnTo>
                    <a:lnTo>
                      <a:pt x="46" y="28"/>
                    </a:lnTo>
                    <a:lnTo>
                      <a:pt x="45" y="32"/>
                    </a:lnTo>
                    <a:lnTo>
                      <a:pt x="42" y="36"/>
                    </a:lnTo>
                    <a:lnTo>
                      <a:pt x="39" y="40"/>
                    </a:lnTo>
                    <a:lnTo>
                      <a:pt x="35" y="42"/>
                    </a:lnTo>
                    <a:lnTo>
                      <a:pt x="32" y="44"/>
                    </a:lnTo>
                    <a:lnTo>
                      <a:pt x="27" y="46"/>
                    </a:lnTo>
                    <a:lnTo>
                      <a:pt x="23" y="47"/>
                    </a:lnTo>
                    <a:lnTo>
                      <a:pt x="18" y="46"/>
                    </a:lnTo>
                    <a:lnTo>
                      <a:pt x="14" y="44"/>
                    </a:lnTo>
                    <a:lnTo>
                      <a:pt x="10" y="42"/>
                    </a:lnTo>
                    <a:lnTo>
                      <a:pt x="7" y="40"/>
                    </a:lnTo>
                    <a:lnTo>
                      <a:pt x="4" y="36"/>
                    </a:lnTo>
                    <a:lnTo>
                      <a:pt x="1" y="32"/>
                    </a:lnTo>
                    <a:lnTo>
                      <a:pt x="0" y="28"/>
                    </a:lnTo>
                    <a:lnTo>
                      <a:pt x="0" y="24"/>
                    </a:lnTo>
                    <a:lnTo>
                      <a:pt x="0" y="18"/>
                    </a:lnTo>
                    <a:lnTo>
                      <a:pt x="1" y="15"/>
                    </a:lnTo>
                    <a:lnTo>
                      <a:pt x="4" y="10"/>
                    </a:lnTo>
                    <a:lnTo>
                      <a:pt x="7" y="7"/>
                    </a:lnTo>
                    <a:lnTo>
                      <a:pt x="10" y="5"/>
                    </a:lnTo>
                    <a:lnTo>
                      <a:pt x="14" y="2"/>
                    </a:lnTo>
                    <a:lnTo>
                      <a:pt x="18" y="1"/>
                    </a:lnTo>
                    <a:lnTo>
                      <a:pt x="23"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Freeform 32"/>
              <p:cNvSpPr>
                <a:spLocks/>
              </p:cNvSpPr>
              <p:nvPr/>
            </p:nvSpPr>
            <p:spPr bwMode="auto">
              <a:xfrm>
                <a:off x="3894775" y="1269392"/>
                <a:ext cx="6813" cy="6813"/>
              </a:xfrm>
              <a:custGeom>
                <a:avLst/>
                <a:gdLst>
                  <a:gd name="T0" fmla="*/ 15 w 30"/>
                  <a:gd name="T1" fmla="*/ 0 h 31"/>
                  <a:gd name="T2" fmla="*/ 18 w 30"/>
                  <a:gd name="T3" fmla="*/ 0 h 31"/>
                  <a:gd name="T4" fmla="*/ 20 w 30"/>
                  <a:gd name="T5" fmla="*/ 1 h 31"/>
                  <a:gd name="T6" fmla="*/ 24 w 30"/>
                  <a:gd name="T7" fmla="*/ 2 h 31"/>
                  <a:gd name="T8" fmla="*/ 26 w 30"/>
                  <a:gd name="T9" fmla="*/ 4 h 31"/>
                  <a:gd name="T10" fmla="*/ 27 w 30"/>
                  <a:gd name="T11" fmla="*/ 7 h 31"/>
                  <a:gd name="T12" fmla="*/ 29 w 30"/>
                  <a:gd name="T13" fmla="*/ 9 h 31"/>
                  <a:gd name="T14" fmla="*/ 29 w 30"/>
                  <a:gd name="T15" fmla="*/ 11 h 31"/>
                  <a:gd name="T16" fmla="*/ 30 w 30"/>
                  <a:gd name="T17" fmla="*/ 15 h 31"/>
                  <a:gd name="T18" fmla="*/ 29 w 30"/>
                  <a:gd name="T19" fmla="*/ 18 h 31"/>
                  <a:gd name="T20" fmla="*/ 29 w 30"/>
                  <a:gd name="T21" fmla="*/ 20 h 31"/>
                  <a:gd name="T22" fmla="*/ 27 w 30"/>
                  <a:gd name="T23" fmla="*/ 24 h 31"/>
                  <a:gd name="T24" fmla="*/ 26 w 30"/>
                  <a:gd name="T25" fmla="*/ 26 h 31"/>
                  <a:gd name="T26" fmla="*/ 24 w 30"/>
                  <a:gd name="T27" fmla="*/ 27 h 31"/>
                  <a:gd name="T28" fmla="*/ 20 w 30"/>
                  <a:gd name="T29" fmla="*/ 28 h 31"/>
                  <a:gd name="T30" fmla="*/ 18 w 30"/>
                  <a:gd name="T31" fmla="*/ 30 h 31"/>
                  <a:gd name="T32" fmla="*/ 15 w 30"/>
                  <a:gd name="T33" fmla="*/ 31 h 31"/>
                  <a:gd name="T34" fmla="*/ 11 w 30"/>
                  <a:gd name="T35" fmla="*/ 30 h 31"/>
                  <a:gd name="T36" fmla="*/ 9 w 30"/>
                  <a:gd name="T37" fmla="*/ 28 h 31"/>
                  <a:gd name="T38" fmla="*/ 7 w 30"/>
                  <a:gd name="T39" fmla="*/ 27 h 31"/>
                  <a:gd name="T40" fmla="*/ 4 w 30"/>
                  <a:gd name="T41" fmla="*/ 26 h 31"/>
                  <a:gd name="T42" fmla="*/ 2 w 30"/>
                  <a:gd name="T43" fmla="*/ 24 h 31"/>
                  <a:gd name="T44" fmla="*/ 1 w 30"/>
                  <a:gd name="T45" fmla="*/ 20 h 31"/>
                  <a:gd name="T46" fmla="*/ 0 w 30"/>
                  <a:gd name="T47" fmla="*/ 18 h 31"/>
                  <a:gd name="T48" fmla="*/ 0 w 30"/>
                  <a:gd name="T49" fmla="*/ 15 h 31"/>
                  <a:gd name="T50" fmla="*/ 0 w 30"/>
                  <a:gd name="T51" fmla="*/ 11 h 31"/>
                  <a:gd name="T52" fmla="*/ 1 w 30"/>
                  <a:gd name="T53" fmla="*/ 9 h 31"/>
                  <a:gd name="T54" fmla="*/ 2 w 30"/>
                  <a:gd name="T55" fmla="*/ 7 h 31"/>
                  <a:gd name="T56" fmla="*/ 4 w 30"/>
                  <a:gd name="T57" fmla="*/ 4 h 31"/>
                  <a:gd name="T58" fmla="*/ 7 w 30"/>
                  <a:gd name="T59" fmla="*/ 2 h 31"/>
                  <a:gd name="T60" fmla="*/ 9 w 30"/>
                  <a:gd name="T61" fmla="*/ 1 h 31"/>
                  <a:gd name="T62" fmla="*/ 11 w 30"/>
                  <a:gd name="T63" fmla="*/ 0 h 31"/>
                  <a:gd name="T64" fmla="*/ 15 w 30"/>
                  <a:gd name="T6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1">
                    <a:moveTo>
                      <a:pt x="15" y="0"/>
                    </a:moveTo>
                    <a:lnTo>
                      <a:pt x="18" y="0"/>
                    </a:lnTo>
                    <a:lnTo>
                      <a:pt x="20" y="1"/>
                    </a:lnTo>
                    <a:lnTo>
                      <a:pt x="24" y="2"/>
                    </a:lnTo>
                    <a:lnTo>
                      <a:pt x="26" y="4"/>
                    </a:lnTo>
                    <a:lnTo>
                      <a:pt x="27" y="7"/>
                    </a:lnTo>
                    <a:lnTo>
                      <a:pt x="29" y="9"/>
                    </a:lnTo>
                    <a:lnTo>
                      <a:pt x="29" y="11"/>
                    </a:lnTo>
                    <a:lnTo>
                      <a:pt x="30" y="15"/>
                    </a:lnTo>
                    <a:lnTo>
                      <a:pt x="29" y="18"/>
                    </a:lnTo>
                    <a:lnTo>
                      <a:pt x="29" y="20"/>
                    </a:lnTo>
                    <a:lnTo>
                      <a:pt x="27" y="24"/>
                    </a:lnTo>
                    <a:lnTo>
                      <a:pt x="26" y="26"/>
                    </a:lnTo>
                    <a:lnTo>
                      <a:pt x="24" y="27"/>
                    </a:lnTo>
                    <a:lnTo>
                      <a:pt x="20" y="28"/>
                    </a:lnTo>
                    <a:lnTo>
                      <a:pt x="18" y="30"/>
                    </a:lnTo>
                    <a:lnTo>
                      <a:pt x="15" y="31"/>
                    </a:lnTo>
                    <a:lnTo>
                      <a:pt x="11" y="30"/>
                    </a:lnTo>
                    <a:lnTo>
                      <a:pt x="9" y="28"/>
                    </a:lnTo>
                    <a:lnTo>
                      <a:pt x="7" y="27"/>
                    </a:lnTo>
                    <a:lnTo>
                      <a:pt x="4" y="26"/>
                    </a:lnTo>
                    <a:lnTo>
                      <a:pt x="2" y="24"/>
                    </a:lnTo>
                    <a:lnTo>
                      <a:pt x="1" y="20"/>
                    </a:lnTo>
                    <a:lnTo>
                      <a:pt x="0" y="18"/>
                    </a:lnTo>
                    <a:lnTo>
                      <a:pt x="0" y="15"/>
                    </a:lnTo>
                    <a:lnTo>
                      <a:pt x="0" y="11"/>
                    </a:lnTo>
                    <a:lnTo>
                      <a:pt x="1" y="9"/>
                    </a:lnTo>
                    <a:lnTo>
                      <a:pt x="2" y="7"/>
                    </a:lnTo>
                    <a:lnTo>
                      <a:pt x="4" y="4"/>
                    </a:lnTo>
                    <a:lnTo>
                      <a:pt x="7" y="2"/>
                    </a:lnTo>
                    <a:lnTo>
                      <a:pt x="9" y="1"/>
                    </a:lnTo>
                    <a:lnTo>
                      <a:pt x="11" y="0"/>
                    </a:lnTo>
                    <a:lnTo>
                      <a:pt x="15"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59" name="Group 158"/>
          <p:cNvGrpSpPr/>
          <p:nvPr/>
        </p:nvGrpSpPr>
        <p:grpSpPr>
          <a:xfrm>
            <a:off x="1859808" y="5309527"/>
            <a:ext cx="1513661" cy="822510"/>
            <a:chOff x="990251" y="5414562"/>
            <a:chExt cx="1619250" cy="879886"/>
          </a:xfrm>
        </p:grpSpPr>
        <p:cxnSp>
          <p:nvCxnSpPr>
            <p:cNvPr id="171" name="Straight Connector 170"/>
            <p:cNvCxnSpPr/>
            <p:nvPr/>
          </p:nvCxnSpPr>
          <p:spPr>
            <a:xfrm>
              <a:off x="1706415" y="5676343"/>
              <a:ext cx="186922" cy="0"/>
            </a:xfrm>
            <a:prstGeom prst="line">
              <a:avLst/>
            </a:prstGeom>
            <a:ln w="28575">
              <a:solidFill>
                <a:srgbClr val="E2583D"/>
              </a:solidFill>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990251" y="5800578"/>
              <a:ext cx="1619250" cy="493870"/>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a:t>
              </a:r>
            </a:p>
          </p:txBody>
        </p:sp>
        <p:sp>
          <p:nvSpPr>
            <p:cNvPr id="173" name="TextBox 172"/>
            <p:cNvSpPr txBox="1"/>
            <p:nvPr/>
          </p:nvSpPr>
          <p:spPr>
            <a:xfrm>
              <a:off x="990251" y="5414562"/>
              <a:ext cx="1619250" cy="23047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583D"/>
                  </a:solidFill>
                  <a:effectLst/>
                  <a:uLnTx/>
                  <a:uFillTx/>
                  <a:ea typeface="+mn-ea"/>
                  <a:cs typeface="+mn-cs"/>
                </a:rPr>
                <a:t>2009</a:t>
              </a:r>
            </a:p>
          </p:txBody>
        </p:sp>
      </p:grpSp>
      <p:sp>
        <p:nvSpPr>
          <p:cNvPr id="162" name="Rounded Rectangle 161"/>
          <p:cNvSpPr/>
          <p:nvPr/>
        </p:nvSpPr>
        <p:spPr>
          <a:xfrm>
            <a:off x="2244573" y="6191560"/>
            <a:ext cx="744131" cy="139636"/>
          </a:xfrm>
          <a:prstGeom prst="round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READ MORE</a:t>
            </a:r>
          </a:p>
        </p:txBody>
      </p:sp>
      <p:grpSp>
        <p:nvGrpSpPr>
          <p:cNvPr id="155" name="Group 154"/>
          <p:cNvGrpSpPr/>
          <p:nvPr/>
        </p:nvGrpSpPr>
        <p:grpSpPr>
          <a:xfrm>
            <a:off x="5229102" y="1455662"/>
            <a:ext cx="1881637" cy="3691515"/>
            <a:chOff x="3334776" y="1453789"/>
            <a:chExt cx="2012894" cy="3949026"/>
          </a:xfrm>
        </p:grpSpPr>
        <p:sp>
          <p:nvSpPr>
            <p:cNvPr id="223" name="Rounded Rectangle 222"/>
            <p:cNvSpPr/>
            <p:nvPr/>
          </p:nvSpPr>
          <p:spPr>
            <a:xfrm>
              <a:off x="3334776" y="1804788"/>
              <a:ext cx="46197" cy="179843"/>
            </a:xfrm>
            <a:prstGeom prst="roundRect">
              <a:avLst/>
            </a:prstGeom>
            <a:gradFill flip="none" rotWithShape="1">
              <a:gsLst>
                <a:gs pos="52888">
                  <a:schemeClr val="bg1">
                    <a:lumMod val="50000"/>
                  </a:schemeClr>
                </a:gs>
                <a:gs pos="4000">
                  <a:schemeClr val="bg1">
                    <a:lumMod val="75000"/>
                  </a:schemeClr>
                </a:gs>
                <a:gs pos="100000">
                  <a:schemeClr val="bg1">
                    <a:lumMod val="50000"/>
                  </a:schemeClr>
                </a:gs>
                <a:gs pos="97000">
                  <a:schemeClr val="bg1">
                    <a:lumMod val="75000"/>
                  </a:schemeClr>
                </a:gs>
                <a:gs pos="84000">
                  <a:schemeClr val="tx1">
                    <a:lumMod val="75000"/>
                    <a:lumOff val="25000"/>
                  </a:schemeClr>
                </a:gs>
                <a:gs pos="20000">
                  <a:schemeClr val="tx1">
                    <a:lumMod val="75000"/>
                    <a:lumOff val="25000"/>
                  </a:schemeClr>
                </a:gs>
                <a:gs pos="0">
                  <a:schemeClr val="bg1">
                    <a:lumMod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4" name="Rounded Rectangle 223"/>
            <p:cNvSpPr/>
            <p:nvPr/>
          </p:nvSpPr>
          <p:spPr>
            <a:xfrm>
              <a:off x="3334776" y="2245086"/>
              <a:ext cx="48579" cy="130072"/>
            </a:xfrm>
            <a:prstGeom prst="roundRect">
              <a:avLst/>
            </a:prstGeom>
            <a:gradFill flip="none" rotWithShape="1">
              <a:gsLst>
                <a:gs pos="52888">
                  <a:schemeClr val="bg1">
                    <a:lumMod val="50000"/>
                  </a:schemeClr>
                </a:gs>
                <a:gs pos="4000">
                  <a:schemeClr val="bg1">
                    <a:lumMod val="75000"/>
                  </a:schemeClr>
                </a:gs>
                <a:gs pos="100000">
                  <a:schemeClr val="bg1">
                    <a:lumMod val="50000"/>
                  </a:schemeClr>
                </a:gs>
                <a:gs pos="97000">
                  <a:schemeClr val="bg1">
                    <a:lumMod val="75000"/>
                  </a:schemeClr>
                </a:gs>
                <a:gs pos="84000">
                  <a:schemeClr val="tx1">
                    <a:lumMod val="75000"/>
                    <a:lumOff val="25000"/>
                  </a:schemeClr>
                </a:gs>
                <a:gs pos="20000">
                  <a:schemeClr val="tx1">
                    <a:lumMod val="75000"/>
                    <a:lumOff val="25000"/>
                  </a:schemeClr>
                </a:gs>
                <a:gs pos="0">
                  <a:schemeClr val="bg1">
                    <a:lumMod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5" name="Rounded Rectangle 224"/>
            <p:cNvSpPr/>
            <p:nvPr/>
          </p:nvSpPr>
          <p:spPr>
            <a:xfrm>
              <a:off x="3334776" y="2528506"/>
              <a:ext cx="48579" cy="130072"/>
            </a:xfrm>
            <a:prstGeom prst="roundRect">
              <a:avLst/>
            </a:prstGeom>
            <a:gradFill flip="none" rotWithShape="1">
              <a:gsLst>
                <a:gs pos="52888">
                  <a:schemeClr val="bg1">
                    <a:lumMod val="50000"/>
                  </a:schemeClr>
                </a:gs>
                <a:gs pos="4000">
                  <a:schemeClr val="bg1">
                    <a:lumMod val="75000"/>
                  </a:schemeClr>
                </a:gs>
                <a:gs pos="100000">
                  <a:schemeClr val="bg1">
                    <a:lumMod val="50000"/>
                  </a:schemeClr>
                </a:gs>
                <a:gs pos="97000">
                  <a:schemeClr val="bg1">
                    <a:lumMod val="75000"/>
                  </a:schemeClr>
                </a:gs>
                <a:gs pos="84000">
                  <a:schemeClr val="tx1">
                    <a:lumMod val="75000"/>
                    <a:lumOff val="25000"/>
                  </a:schemeClr>
                </a:gs>
                <a:gs pos="20000">
                  <a:schemeClr val="tx1">
                    <a:lumMod val="75000"/>
                    <a:lumOff val="25000"/>
                  </a:schemeClr>
                </a:gs>
                <a:gs pos="0">
                  <a:schemeClr val="bg1">
                    <a:lumMod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6" name="Freeform 225"/>
            <p:cNvSpPr>
              <a:spLocks/>
            </p:cNvSpPr>
            <p:nvPr/>
          </p:nvSpPr>
          <p:spPr bwMode="auto">
            <a:xfrm rot="16200000">
              <a:off x="4785702" y="1300704"/>
              <a:ext cx="45719" cy="351890"/>
            </a:xfrm>
            <a:custGeom>
              <a:avLst/>
              <a:gdLst>
                <a:gd name="T0" fmla="*/ 28 w 106"/>
                <a:gd name="T1" fmla="*/ 0 h 1172"/>
                <a:gd name="T2" fmla="*/ 79 w 106"/>
                <a:gd name="T3" fmla="*/ 0 h 1172"/>
                <a:gd name="T4" fmla="*/ 84 w 106"/>
                <a:gd name="T5" fmla="*/ 0 h 1172"/>
                <a:gd name="T6" fmla="*/ 90 w 106"/>
                <a:gd name="T7" fmla="*/ 3 h 1172"/>
                <a:gd name="T8" fmla="*/ 94 w 106"/>
                <a:gd name="T9" fmla="*/ 5 h 1172"/>
                <a:gd name="T10" fmla="*/ 99 w 106"/>
                <a:gd name="T11" fmla="*/ 9 h 1172"/>
                <a:gd name="T12" fmla="*/ 101 w 106"/>
                <a:gd name="T13" fmla="*/ 13 h 1172"/>
                <a:gd name="T14" fmla="*/ 104 w 106"/>
                <a:gd name="T15" fmla="*/ 18 h 1172"/>
                <a:gd name="T16" fmla="*/ 106 w 106"/>
                <a:gd name="T17" fmla="*/ 22 h 1172"/>
                <a:gd name="T18" fmla="*/ 106 w 106"/>
                <a:gd name="T19" fmla="*/ 27 h 1172"/>
                <a:gd name="T20" fmla="*/ 106 w 106"/>
                <a:gd name="T21" fmla="*/ 1145 h 1172"/>
                <a:gd name="T22" fmla="*/ 106 w 106"/>
                <a:gd name="T23" fmla="*/ 1151 h 1172"/>
                <a:gd name="T24" fmla="*/ 104 w 106"/>
                <a:gd name="T25" fmla="*/ 1156 h 1172"/>
                <a:gd name="T26" fmla="*/ 101 w 106"/>
                <a:gd name="T27" fmla="*/ 1161 h 1172"/>
                <a:gd name="T28" fmla="*/ 99 w 106"/>
                <a:gd name="T29" fmla="*/ 1165 h 1172"/>
                <a:gd name="T30" fmla="*/ 94 w 106"/>
                <a:gd name="T31" fmla="*/ 1169 h 1172"/>
                <a:gd name="T32" fmla="*/ 90 w 106"/>
                <a:gd name="T33" fmla="*/ 1171 h 1172"/>
                <a:gd name="T34" fmla="*/ 84 w 106"/>
                <a:gd name="T35" fmla="*/ 1172 h 1172"/>
                <a:gd name="T36" fmla="*/ 79 w 106"/>
                <a:gd name="T37" fmla="*/ 1172 h 1172"/>
                <a:gd name="T38" fmla="*/ 28 w 106"/>
                <a:gd name="T39" fmla="*/ 1172 h 1172"/>
                <a:gd name="T40" fmla="*/ 22 w 106"/>
                <a:gd name="T41" fmla="*/ 1172 h 1172"/>
                <a:gd name="T42" fmla="*/ 17 w 106"/>
                <a:gd name="T43" fmla="*/ 1171 h 1172"/>
                <a:gd name="T44" fmla="*/ 12 w 106"/>
                <a:gd name="T45" fmla="*/ 1169 h 1172"/>
                <a:gd name="T46" fmla="*/ 9 w 106"/>
                <a:gd name="T47" fmla="*/ 1165 h 1172"/>
                <a:gd name="T48" fmla="*/ 5 w 106"/>
                <a:gd name="T49" fmla="*/ 1161 h 1172"/>
                <a:gd name="T50" fmla="*/ 3 w 106"/>
                <a:gd name="T51" fmla="*/ 1156 h 1172"/>
                <a:gd name="T52" fmla="*/ 1 w 106"/>
                <a:gd name="T53" fmla="*/ 1151 h 1172"/>
                <a:gd name="T54" fmla="*/ 0 w 106"/>
                <a:gd name="T55" fmla="*/ 1145 h 1172"/>
                <a:gd name="T56" fmla="*/ 0 w 106"/>
                <a:gd name="T57" fmla="*/ 27 h 1172"/>
                <a:gd name="T58" fmla="*/ 1 w 106"/>
                <a:gd name="T59" fmla="*/ 22 h 1172"/>
                <a:gd name="T60" fmla="*/ 3 w 106"/>
                <a:gd name="T61" fmla="*/ 18 h 1172"/>
                <a:gd name="T62" fmla="*/ 5 w 106"/>
                <a:gd name="T63" fmla="*/ 13 h 1172"/>
                <a:gd name="T64" fmla="*/ 9 w 106"/>
                <a:gd name="T65" fmla="*/ 9 h 1172"/>
                <a:gd name="T66" fmla="*/ 12 w 106"/>
                <a:gd name="T67" fmla="*/ 5 h 1172"/>
                <a:gd name="T68" fmla="*/ 17 w 106"/>
                <a:gd name="T69" fmla="*/ 3 h 1172"/>
                <a:gd name="T70" fmla="*/ 22 w 106"/>
                <a:gd name="T71" fmla="*/ 0 h 1172"/>
                <a:gd name="T72" fmla="*/ 28 w 106"/>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1172">
                  <a:moveTo>
                    <a:pt x="28" y="0"/>
                  </a:moveTo>
                  <a:lnTo>
                    <a:pt x="79" y="0"/>
                  </a:lnTo>
                  <a:lnTo>
                    <a:pt x="84" y="0"/>
                  </a:lnTo>
                  <a:lnTo>
                    <a:pt x="90" y="3"/>
                  </a:lnTo>
                  <a:lnTo>
                    <a:pt x="94" y="5"/>
                  </a:lnTo>
                  <a:lnTo>
                    <a:pt x="99" y="9"/>
                  </a:lnTo>
                  <a:lnTo>
                    <a:pt x="101" y="13"/>
                  </a:lnTo>
                  <a:lnTo>
                    <a:pt x="104" y="18"/>
                  </a:lnTo>
                  <a:lnTo>
                    <a:pt x="106" y="22"/>
                  </a:lnTo>
                  <a:lnTo>
                    <a:pt x="106" y="27"/>
                  </a:lnTo>
                  <a:lnTo>
                    <a:pt x="106" y="1145"/>
                  </a:lnTo>
                  <a:lnTo>
                    <a:pt x="106" y="1151"/>
                  </a:lnTo>
                  <a:lnTo>
                    <a:pt x="104" y="1156"/>
                  </a:lnTo>
                  <a:lnTo>
                    <a:pt x="101" y="1161"/>
                  </a:lnTo>
                  <a:lnTo>
                    <a:pt x="99" y="1165"/>
                  </a:lnTo>
                  <a:lnTo>
                    <a:pt x="94" y="1169"/>
                  </a:lnTo>
                  <a:lnTo>
                    <a:pt x="90" y="1171"/>
                  </a:lnTo>
                  <a:lnTo>
                    <a:pt x="84" y="1172"/>
                  </a:lnTo>
                  <a:lnTo>
                    <a:pt x="79" y="1172"/>
                  </a:lnTo>
                  <a:lnTo>
                    <a:pt x="28" y="1172"/>
                  </a:lnTo>
                  <a:lnTo>
                    <a:pt x="22" y="1172"/>
                  </a:lnTo>
                  <a:lnTo>
                    <a:pt x="17" y="1171"/>
                  </a:lnTo>
                  <a:lnTo>
                    <a:pt x="12" y="1169"/>
                  </a:lnTo>
                  <a:lnTo>
                    <a:pt x="9" y="1165"/>
                  </a:lnTo>
                  <a:lnTo>
                    <a:pt x="5" y="1161"/>
                  </a:lnTo>
                  <a:lnTo>
                    <a:pt x="3" y="1156"/>
                  </a:lnTo>
                  <a:lnTo>
                    <a:pt x="1" y="1151"/>
                  </a:lnTo>
                  <a:lnTo>
                    <a:pt x="0" y="1145"/>
                  </a:lnTo>
                  <a:lnTo>
                    <a:pt x="0" y="27"/>
                  </a:lnTo>
                  <a:lnTo>
                    <a:pt x="1" y="22"/>
                  </a:lnTo>
                  <a:lnTo>
                    <a:pt x="3" y="18"/>
                  </a:lnTo>
                  <a:lnTo>
                    <a:pt x="5" y="13"/>
                  </a:lnTo>
                  <a:lnTo>
                    <a:pt x="9" y="9"/>
                  </a:lnTo>
                  <a:lnTo>
                    <a:pt x="12" y="5"/>
                  </a:lnTo>
                  <a:lnTo>
                    <a:pt x="17" y="3"/>
                  </a:lnTo>
                  <a:lnTo>
                    <a:pt x="22" y="0"/>
                  </a:lnTo>
                  <a:lnTo>
                    <a:pt x="28" y="0"/>
                  </a:lnTo>
                  <a:close/>
                </a:path>
              </a:pathLst>
            </a:custGeom>
            <a:gradFill flip="none" rotWithShape="1">
              <a:gsLst>
                <a:gs pos="52888">
                  <a:schemeClr val="bg1">
                    <a:lumMod val="50000"/>
                  </a:schemeClr>
                </a:gs>
                <a:gs pos="4000">
                  <a:schemeClr val="bg1">
                    <a:lumMod val="75000"/>
                  </a:schemeClr>
                </a:gs>
                <a:gs pos="100000">
                  <a:schemeClr val="bg1">
                    <a:lumMod val="50000"/>
                  </a:schemeClr>
                </a:gs>
                <a:gs pos="97000">
                  <a:schemeClr val="bg1">
                    <a:lumMod val="75000"/>
                  </a:schemeClr>
                </a:gs>
                <a:gs pos="84000">
                  <a:schemeClr val="tx1">
                    <a:lumMod val="75000"/>
                    <a:lumOff val="25000"/>
                  </a:schemeClr>
                </a:gs>
                <a:gs pos="20000">
                  <a:schemeClr val="tx1">
                    <a:lumMod val="75000"/>
                    <a:lumOff val="25000"/>
                  </a:schemeClr>
                </a:gs>
                <a:gs pos="0">
                  <a:schemeClr val="bg1">
                    <a:lumMod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Freeform 25"/>
            <p:cNvSpPr>
              <a:spLocks/>
            </p:cNvSpPr>
            <p:nvPr/>
          </p:nvSpPr>
          <p:spPr bwMode="auto">
            <a:xfrm>
              <a:off x="3351008" y="1478743"/>
              <a:ext cx="1994281" cy="3924072"/>
            </a:xfrm>
            <a:custGeom>
              <a:avLst/>
              <a:gdLst>
                <a:gd name="T0" fmla="*/ 1358 w 1606"/>
                <a:gd name="T1" fmla="*/ 0 h 3162"/>
                <a:gd name="T2" fmla="*/ 1384 w 1606"/>
                <a:gd name="T3" fmla="*/ 1 h 3162"/>
                <a:gd name="T4" fmla="*/ 1408 w 1606"/>
                <a:gd name="T5" fmla="*/ 5 h 3162"/>
                <a:gd name="T6" fmla="*/ 1432 w 1606"/>
                <a:gd name="T7" fmla="*/ 12 h 3162"/>
                <a:gd name="T8" fmla="*/ 1454 w 1606"/>
                <a:gd name="T9" fmla="*/ 20 h 3162"/>
                <a:gd name="T10" fmla="*/ 1476 w 1606"/>
                <a:gd name="T11" fmla="*/ 30 h 3162"/>
                <a:gd name="T12" fmla="*/ 1497 w 1606"/>
                <a:gd name="T13" fmla="*/ 43 h 3162"/>
                <a:gd name="T14" fmla="*/ 1533 w 1606"/>
                <a:gd name="T15" fmla="*/ 73 h 3162"/>
                <a:gd name="T16" fmla="*/ 1563 w 1606"/>
                <a:gd name="T17" fmla="*/ 110 h 3162"/>
                <a:gd name="T18" fmla="*/ 1576 w 1606"/>
                <a:gd name="T19" fmla="*/ 130 h 3162"/>
                <a:gd name="T20" fmla="*/ 1586 w 1606"/>
                <a:gd name="T21" fmla="*/ 152 h 3162"/>
                <a:gd name="T22" fmla="*/ 1594 w 1606"/>
                <a:gd name="T23" fmla="*/ 175 h 3162"/>
                <a:gd name="T24" fmla="*/ 1601 w 1606"/>
                <a:gd name="T25" fmla="*/ 198 h 3162"/>
                <a:gd name="T26" fmla="*/ 1605 w 1606"/>
                <a:gd name="T27" fmla="*/ 223 h 3162"/>
                <a:gd name="T28" fmla="*/ 1606 w 1606"/>
                <a:gd name="T29" fmla="*/ 248 h 3162"/>
                <a:gd name="T30" fmla="*/ 1606 w 1606"/>
                <a:gd name="T31" fmla="*/ 2927 h 3162"/>
                <a:gd name="T32" fmla="*/ 1604 w 1606"/>
                <a:gd name="T33" fmla="*/ 2953 h 3162"/>
                <a:gd name="T34" fmla="*/ 1598 w 1606"/>
                <a:gd name="T35" fmla="*/ 2977 h 3162"/>
                <a:gd name="T36" fmla="*/ 1591 w 1606"/>
                <a:gd name="T37" fmla="*/ 3000 h 3162"/>
                <a:gd name="T38" fmla="*/ 1582 w 1606"/>
                <a:gd name="T39" fmla="*/ 3022 h 3162"/>
                <a:gd name="T40" fmla="*/ 1570 w 1606"/>
                <a:gd name="T41" fmla="*/ 3043 h 3162"/>
                <a:gd name="T42" fmla="*/ 1549 w 1606"/>
                <a:gd name="T43" fmla="*/ 3072 h 3162"/>
                <a:gd name="T44" fmla="*/ 1516 w 1606"/>
                <a:gd name="T45" fmla="*/ 3105 h 3162"/>
                <a:gd name="T46" fmla="*/ 1487 w 1606"/>
                <a:gd name="T47" fmla="*/ 3126 h 3162"/>
                <a:gd name="T48" fmla="*/ 1466 w 1606"/>
                <a:gd name="T49" fmla="*/ 3138 h 3162"/>
                <a:gd name="T50" fmla="*/ 1444 w 1606"/>
                <a:gd name="T51" fmla="*/ 3147 h 3162"/>
                <a:gd name="T52" fmla="*/ 1421 w 1606"/>
                <a:gd name="T53" fmla="*/ 3155 h 3162"/>
                <a:gd name="T54" fmla="*/ 1397 w 1606"/>
                <a:gd name="T55" fmla="*/ 3160 h 3162"/>
                <a:gd name="T56" fmla="*/ 1371 w 1606"/>
                <a:gd name="T57" fmla="*/ 3162 h 3162"/>
                <a:gd name="T58" fmla="*/ 248 w 1606"/>
                <a:gd name="T59" fmla="*/ 3162 h 3162"/>
                <a:gd name="T60" fmla="*/ 223 w 1606"/>
                <a:gd name="T61" fmla="*/ 3161 h 3162"/>
                <a:gd name="T62" fmla="*/ 198 w 1606"/>
                <a:gd name="T63" fmla="*/ 3158 h 3162"/>
                <a:gd name="T64" fmla="*/ 175 w 1606"/>
                <a:gd name="T65" fmla="*/ 3152 h 3162"/>
                <a:gd name="T66" fmla="*/ 152 w 1606"/>
                <a:gd name="T67" fmla="*/ 3143 h 3162"/>
                <a:gd name="T68" fmla="*/ 130 w 1606"/>
                <a:gd name="T69" fmla="*/ 3132 h 3162"/>
                <a:gd name="T70" fmla="*/ 110 w 1606"/>
                <a:gd name="T71" fmla="*/ 3121 h 3162"/>
                <a:gd name="T72" fmla="*/ 73 w 1606"/>
                <a:gd name="T73" fmla="*/ 3090 h 3162"/>
                <a:gd name="T74" fmla="*/ 43 w 1606"/>
                <a:gd name="T75" fmla="*/ 3053 h 3162"/>
                <a:gd name="T76" fmla="*/ 30 w 1606"/>
                <a:gd name="T77" fmla="*/ 3033 h 3162"/>
                <a:gd name="T78" fmla="*/ 20 w 1606"/>
                <a:gd name="T79" fmla="*/ 3012 h 3162"/>
                <a:gd name="T80" fmla="*/ 12 w 1606"/>
                <a:gd name="T81" fmla="*/ 2989 h 3162"/>
                <a:gd name="T82" fmla="*/ 5 w 1606"/>
                <a:gd name="T83" fmla="*/ 2964 h 3162"/>
                <a:gd name="T84" fmla="*/ 1 w 1606"/>
                <a:gd name="T85" fmla="*/ 2940 h 3162"/>
                <a:gd name="T86" fmla="*/ 0 w 1606"/>
                <a:gd name="T87" fmla="*/ 2914 h 3162"/>
                <a:gd name="T88" fmla="*/ 0 w 1606"/>
                <a:gd name="T89" fmla="*/ 235 h 3162"/>
                <a:gd name="T90" fmla="*/ 4 w 1606"/>
                <a:gd name="T91" fmla="*/ 210 h 3162"/>
                <a:gd name="T92" fmla="*/ 8 w 1606"/>
                <a:gd name="T93" fmla="*/ 187 h 3162"/>
                <a:gd name="T94" fmla="*/ 15 w 1606"/>
                <a:gd name="T95" fmla="*/ 164 h 3162"/>
                <a:gd name="T96" fmla="*/ 25 w 1606"/>
                <a:gd name="T97" fmla="*/ 140 h 3162"/>
                <a:gd name="T98" fmla="*/ 36 w 1606"/>
                <a:gd name="T99" fmla="*/ 120 h 3162"/>
                <a:gd name="T100" fmla="*/ 57 w 1606"/>
                <a:gd name="T101" fmla="*/ 91 h 3162"/>
                <a:gd name="T102" fmla="*/ 91 w 1606"/>
                <a:gd name="T103" fmla="*/ 57 h 3162"/>
                <a:gd name="T104" fmla="*/ 120 w 1606"/>
                <a:gd name="T105" fmla="*/ 36 h 3162"/>
                <a:gd name="T106" fmla="*/ 140 w 1606"/>
                <a:gd name="T107" fmla="*/ 25 h 3162"/>
                <a:gd name="T108" fmla="*/ 164 w 1606"/>
                <a:gd name="T109" fmla="*/ 15 h 3162"/>
                <a:gd name="T110" fmla="*/ 187 w 1606"/>
                <a:gd name="T111" fmla="*/ 8 h 3162"/>
                <a:gd name="T112" fmla="*/ 210 w 1606"/>
                <a:gd name="T113" fmla="*/ 4 h 3162"/>
                <a:gd name="T114" fmla="*/ 235 w 1606"/>
                <a:gd name="T115" fmla="*/ 0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6" h="3162">
                  <a:moveTo>
                    <a:pt x="248" y="0"/>
                  </a:moveTo>
                  <a:lnTo>
                    <a:pt x="1358" y="0"/>
                  </a:lnTo>
                  <a:lnTo>
                    <a:pt x="1371" y="0"/>
                  </a:lnTo>
                  <a:lnTo>
                    <a:pt x="1384" y="1"/>
                  </a:lnTo>
                  <a:lnTo>
                    <a:pt x="1397" y="4"/>
                  </a:lnTo>
                  <a:lnTo>
                    <a:pt x="1408" y="5"/>
                  </a:lnTo>
                  <a:lnTo>
                    <a:pt x="1421" y="8"/>
                  </a:lnTo>
                  <a:lnTo>
                    <a:pt x="1432" y="12"/>
                  </a:lnTo>
                  <a:lnTo>
                    <a:pt x="1444" y="15"/>
                  </a:lnTo>
                  <a:lnTo>
                    <a:pt x="1454" y="20"/>
                  </a:lnTo>
                  <a:lnTo>
                    <a:pt x="1466" y="25"/>
                  </a:lnTo>
                  <a:lnTo>
                    <a:pt x="1476" y="30"/>
                  </a:lnTo>
                  <a:lnTo>
                    <a:pt x="1487" y="36"/>
                  </a:lnTo>
                  <a:lnTo>
                    <a:pt x="1497" y="43"/>
                  </a:lnTo>
                  <a:lnTo>
                    <a:pt x="1516" y="57"/>
                  </a:lnTo>
                  <a:lnTo>
                    <a:pt x="1533" y="73"/>
                  </a:lnTo>
                  <a:lnTo>
                    <a:pt x="1549" y="91"/>
                  </a:lnTo>
                  <a:lnTo>
                    <a:pt x="1563" y="110"/>
                  </a:lnTo>
                  <a:lnTo>
                    <a:pt x="1570" y="120"/>
                  </a:lnTo>
                  <a:lnTo>
                    <a:pt x="1576" y="130"/>
                  </a:lnTo>
                  <a:lnTo>
                    <a:pt x="1582" y="140"/>
                  </a:lnTo>
                  <a:lnTo>
                    <a:pt x="1586" y="152"/>
                  </a:lnTo>
                  <a:lnTo>
                    <a:pt x="1591" y="164"/>
                  </a:lnTo>
                  <a:lnTo>
                    <a:pt x="1594" y="175"/>
                  </a:lnTo>
                  <a:lnTo>
                    <a:pt x="1598" y="187"/>
                  </a:lnTo>
                  <a:lnTo>
                    <a:pt x="1601" y="198"/>
                  </a:lnTo>
                  <a:lnTo>
                    <a:pt x="1604" y="210"/>
                  </a:lnTo>
                  <a:lnTo>
                    <a:pt x="1605" y="223"/>
                  </a:lnTo>
                  <a:lnTo>
                    <a:pt x="1606" y="235"/>
                  </a:lnTo>
                  <a:lnTo>
                    <a:pt x="1606" y="248"/>
                  </a:lnTo>
                  <a:lnTo>
                    <a:pt x="1606" y="2914"/>
                  </a:lnTo>
                  <a:lnTo>
                    <a:pt x="1606" y="2927"/>
                  </a:lnTo>
                  <a:lnTo>
                    <a:pt x="1605" y="2940"/>
                  </a:lnTo>
                  <a:lnTo>
                    <a:pt x="1604" y="2953"/>
                  </a:lnTo>
                  <a:lnTo>
                    <a:pt x="1601" y="2964"/>
                  </a:lnTo>
                  <a:lnTo>
                    <a:pt x="1598" y="2977"/>
                  </a:lnTo>
                  <a:lnTo>
                    <a:pt x="1594" y="2989"/>
                  </a:lnTo>
                  <a:lnTo>
                    <a:pt x="1591" y="3000"/>
                  </a:lnTo>
                  <a:lnTo>
                    <a:pt x="1586" y="3012"/>
                  </a:lnTo>
                  <a:lnTo>
                    <a:pt x="1582" y="3022"/>
                  </a:lnTo>
                  <a:lnTo>
                    <a:pt x="1576" y="3033"/>
                  </a:lnTo>
                  <a:lnTo>
                    <a:pt x="1570" y="3043"/>
                  </a:lnTo>
                  <a:lnTo>
                    <a:pt x="1563" y="3053"/>
                  </a:lnTo>
                  <a:lnTo>
                    <a:pt x="1549" y="3072"/>
                  </a:lnTo>
                  <a:lnTo>
                    <a:pt x="1533" y="3090"/>
                  </a:lnTo>
                  <a:lnTo>
                    <a:pt x="1516" y="3105"/>
                  </a:lnTo>
                  <a:lnTo>
                    <a:pt x="1497" y="3121"/>
                  </a:lnTo>
                  <a:lnTo>
                    <a:pt x="1487" y="3126"/>
                  </a:lnTo>
                  <a:lnTo>
                    <a:pt x="1476" y="3132"/>
                  </a:lnTo>
                  <a:lnTo>
                    <a:pt x="1466" y="3138"/>
                  </a:lnTo>
                  <a:lnTo>
                    <a:pt x="1454" y="3143"/>
                  </a:lnTo>
                  <a:lnTo>
                    <a:pt x="1444" y="3147"/>
                  </a:lnTo>
                  <a:lnTo>
                    <a:pt x="1432" y="3152"/>
                  </a:lnTo>
                  <a:lnTo>
                    <a:pt x="1421" y="3155"/>
                  </a:lnTo>
                  <a:lnTo>
                    <a:pt x="1408" y="3158"/>
                  </a:lnTo>
                  <a:lnTo>
                    <a:pt x="1397" y="3160"/>
                  </a:lnTo>
                  <a:lnTo>
                    <a:pt x="1384" y="3161"/>
                  </a:lnTo>
                  <a:lnTo>
                    <a:pt x="1371" y="3162"/>
                  </a:lnTo>
                  <a:lnTo>
                    <a:pt x="1358" y="3162"/>
                  </a:lnTo>
                  <a:lnTo>
                    <a:pt x="248" y="3162"/>
                  </a:lnTo>
                  <a:lnTo>
                    <a:pt x="235" y="3162"/>
                  </a:lnTo>
                  <a:lnTo>
                    <a:pt x="223" y="3161"/>
                  </a:lnTo>
                  <a:lnTo>
                    <a:pt x="210" y="3160"/>
                  </a:lnTo>
                  <a:lnTo>
                    <a:pt x="198" y="3158"/>
                  </a:lnTo>
                  <a:lnTo>
                    <a:pt x="187" y="3155"/>
                  </a:lnTo>
                  <a:lnTo>
                    <a:pt x="175" y="3152"/>
                  </a:lnTo>
                  <a:lnTo>
                    <a:pt x="164" y="3147"/>
                  </a:lnTo>
                  <a:lnTo>
                    <a:pt x="152" y="3143"/>
                  </a:lnTo>
                  <a:lnTo>
                    <a:pt x="140" y="3138"/>
                  </a:lnTo>
                  <a:lnTo>
                    <a:pt x="130" y="3132"/>
                  </a:lnTo>
                  <a:lnTo>
                    <a:pt x="120" y="3126"/>
                  </a:lnTo>
                  <a:lnTo>
                    <a:pt x="110" y="3121"/>
                  </a:lnTo>
                  <a:lnTo>
                    <a:pt x="91" y="3105"/>
                  </a:lnTo>
                  <a:lnTo>
                    <a:pt x="73" y="3090"/>
                  </a:lnTo>
                  <a:lnTo>
                    <a:pt x="57" y="3072"/>
                  </a:lnTo>
                  <a:lnTo>
                    <a:pt x="43" y="3053"/>
                  </a:lnTo>
                  <a:lnTo>
                    <a:pt x="36" y="3043"/>
                  </a:lnTo>
                  <a:lnTo>
                    <a:pt x="30" y="3033"/>
                  </a:lnTo>
                  <a:lnTo>
                    <a:pt x="25" y="3022"/>
                  </a:lnTo>
                  <a:lnTo>
                    <a:pt x="20" y="3012"/>
                  </a:lnTo>
                  <a:lnTo>
                    <a:pt x="15" y="3000"/>
                  </a:lnTo>
                  <a:lnTo>
                    <a:pt x="12" y="2989"/>
                  </a:lnTo>
                  <a:lnTo>
                    <a:pt x="8" y="2977"/>
                  </a:lnTo>
                  <a:lnTo>
                    <a:pt x="5" y="2964"/>
                  </a:lnTo>
                  <a:lnTo>
                    <a:pt x="4" y="2953"/>
                  </a:lnTo>
                  <a:lnTo>
                    <a:pt x="1" y="2940"/>
                  </a:lnTo>
                  <a:lnTo>
                    <a:pt x="0" y="2927"/>
                  </a:lnTo>
                  <a:lnTo>
                    <a:pt x="0" y="2914"/>
                  </a:lnTo>
                  <a:lnTo>
                    <a:pt x="0" y="248"/>
                  </a:lnTo>
                  <a:lnTo>
                    <a:pt x="0" y="235"/>
                  </a:lnTo>
                  <a:lnTo>
                    <a:pt x="1" y="223"/>
                  </a:lnTo>
                  <a:lnTo>
                    <a:pt x="4" y="210"/>
                  </a:lnTo>
                  <a:lnTo>
                    <a:pt x="5" y="198"/>
                  </a:lnTo>
                  <a:lnTo>
                    <a:pt x="8" y="187"/>
                  </a:lnTo>
                  <a:lnTo>
                    <a:pt x="12" y="175"/>
                  </a:lnTo>
                  <a:lnTo>
                    <a:pt x="15" y="164"/>
                  </a:lnTo>
                  <a:lnTo>
                    <a:pt x="20" y="152"/>
                  </a:lnTo>
                  <a:lnTo>
                    <a:pt x="25" y="140"/>
                  </a:lnTo>
                  <a:lnTo>
                    <a:pt x="30" y="130"/>
                  </a:lnTo>
                  <a:lnTo>
                    <a:pt x="36" y="120"/>
                  </a:lnTo>
                  <a:lnTo>
                    <a:pt x="43" y="110"/>
                  </a:lnTo>
                  <a:lnTo>
                    <a:pt x="57" y="91"/>
                  </a:lnTo>
                  <a:lnTo>
                    <a:pt x="73" y="73"/>
                  </a:lnTo>
                  <a:lnTo>
                    <a:pt x="91" y="57"/>
                  </a:lnTo>
                  <a:lnTo>
                    <a:pt x="110" y="43"/>
                  </a:lnTo>
                  <a:lnTo>
                    <a:pt x="120" y="36"/>
                  </a:lnTo>
                  <a:lnTo>
                    <a:pt x="130" y="30"/>
                  </a:lnTo>
                  <a:lnTo>
                    <a:pt x="140" y="25"/>
                  </a:lnTo>
                  <a:lnTo>
                    <a:pt x="152" y="20"/>
                  </a:lnTo>
                  <a:lnTo>
                    <a:pt x="164" y="15"/>
                  </a:lnTo>
                  <a:lnTo>
                    <a:pt x="175" y="12"/>
                  </a:lnTo>
                  <a:lnTo>
                    <a:pt x="187" y="8"/>
                  </a:lnTo>
                  <a:lnTo>
                    <a:pt x="198" y="5"/>
                  </a:lnTo>
                  <a:lnTo>
                    <a:pt x="210" y="4"/>
                  </a:lnTo>
                  <a:lnTo>
                    <a:pt x="223" y="1"/>
                  </a:lnTo>
                  <a:lnTo>
                    <a:pt x="235" y="0"/>
                  </a:lnTo>
                  <a:lnTo>
                    <a:pt x="248" y="0"/>
                  </a:lnTo>
                  <a:close/>
                </a:path>
              </a:pathLst>
            </a:custGeom>
            <a:solidFill>
              <a:schemeClr val="bg1">
                <a:lumMod val="85000"/>
              </a:schemeClr>
            </a:solidFill>
            <a:ln>
              <a:solidFill>
                <a:schemeClr val="bg1">
                  <a:lumMod val="6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Freeform 26"/>
            <p:cNvSpPr>
              <a:spLocks/>
            </p:cNvSpPr>
            <p:nvPr/>
          </p:nvSpPr>
          <p:spPr bwMode="auto">
            <a:xfrm>
              <a:off x="3370851" y="1503546"/>
              <a:ext cx="1954593" cy="3874463"/>
            </a:xfrm>
            <a:custGeom>
              <a:avLst/>
              <a:gdLst>
                <a:gd name="T0" fmla="*/ 1335 w 1578"/>
                <a:gd name="T1" fmla="*/ 0 h 3122"/>
                <a:gd name="T2" fmla="*/ 1359 w 1578"/>
                <a:gd name="T3" fmla="*/ 1 h 3122"/>
                <a:gd name="T4" fmla="*/ 1384 w 1578"/>
                <a:gd name="T5" fmla="*/ 5 h 3122"/>
                <a:gd name="T6" fmla="*/ 1407 w 1578"/>
                <a:gd name="T7" fmla="*/ 11 h 3122"/>
                <a:gd name="T8" fmla="*/ 1429 w 1578"/>
                <a:gd name="T9" fmla="*/ 19 h 3122"/>
                <a:gd name="T10" fmla="*/ 1471 w 1578"/>
                <a:gd name="T11" fmla="*/ 42 h 3122"/>
                <a:gd name="T12" fmla="*/ 1506 w 1578"/>
                <a:gd name="T13" fmla="*/ 71 h 3122"/>
                <a:gd name="T14" fmla="*/ 1536 w 1578"/>
                <a:gd name="T15" fmla="*/ 107 h 3122"/>
                <a:gd name="T16" fmla="*/ 1558 w 1578"/>
                <a:gd name="T17" fmla="*/ 148 h 3122"/>
                <a:gd name="T18" fmla="*/ 1567 w 1578"/>
                <a:gd name="T19" fmla="*/ 170 h 3122"/>
                <a:gd name="T20" fmla="*/ 1574 w 1578"/>
                <a:gd name="T21" fmla="*/ 193 h 3122"/>
                <a:gd name="T22" fmla="*/ 1577 w 1578"/>
                <a:gd name="T23" fmla="*/ 218 h 3122"/>
                <a:gd name="T24" fmla="*/ 1578 w 1578"/>
                <a:gd name="T25" fmla="*/ 243 h 3122"/>
                <a:gd name="T26" fmla="*/ 1578 w 1578"/>
                <a:gd name="T27" fmla="*/ 2891 h 3122"/>
                <a:gd name="T28" fmla="*/ 1575 w 1578"/>
                <a:gd name="T29" fmla="*/ 2915 h 3122"/>
                <a:gd name="T30" fmla="*/ 1570 w 1578"/>
                <a:gd name="T31" fmla="*/ 2939 h 3122"/>
                <a:gd name="T32" fmla="*/ 1563 w 1578"/>
                <a:gd name="T33" fmla="*/ 2962 h 3122"/>
                <a:gd name="T34" fmla="*/ 1548 w 1578"/>
                <a:gd name="T35" fmla="*/ 2994 h 3122"/>
                <a:gd name="T36" fmla="*/ 1523 w 1578"/>
                <a:gd name="T37" fmla="*/ 3032 h 3122"/>
                <a:gd name="T38" fmla="*/ 1489 w 1578"/>
                <a:gd name="T39" fmla="*/ 3066 h 3122"/>
                <a:gd name="T40" fmla="*/ 1451 w 1578"/>
                <a:gd name="T41" fmla="*/ 3091 h 3122"/>
                <a:gd name="T42" fmla="*/ 1418 w 1578"/>
                <a:gd name="T43" fmla="*/ 3106 h 3122"/>
                <a:gd name="T44" fmla="*/ 1395 w 1578"/>
                <a:gd name="T45" fmla="*/ 3113 h 3122"/>
                <a:gd name="T46" fmla="*/ 1372 w 1578"/>
                <a:gd name="T47" fmla="*/ 3118 h 3122"/>
                <a:gd name="T48" fmla="*/ 1348 w 1578"/>
                <a:gd name="T49" fmla="*/ 3122 h 3122"/>
                <a:gd name="T50" fmla="*/ 243 w 1578"/>
                <a:gd name="T51" fmla="*/ 3122 h 3122"/>
                <a:gd name="T52" fmla="*/ 219 w 1578"/>
                <a:gd name="T53" fmla="*/ 3120 h 3122"/>
                <a:gd name="T54" fmla="*/ 195 w 1578"/>
                <a:gd name="T55" fmla="*/ 3117 h 3122"/>
                <a:gd name="T56" fmla="*/ 172 w 1578"/>
                <a:gd name="T57" fmla="*/ 3110 h 3122"/>
                <a:gd name="T58" fmla="*/ 150 w 1578"/>
                <a:gd name="T59" fmla="*/ 3102 h 3122"/>
                <a:gd name="T60" fmla="*/ 108 w 1578"/>
                <a:gd name="T61" fmla="*/ 3080 h 3122"/>
                <a:gd name="T62" fmla="*/ 72 w 1578"/>
                <a:gd name="T63" fmla="*/ 3050 h 3122"/>
                <a:gd name="T64" fmla="*/ 42 w 1578"/>
                <a:gd name="T65" fmla="*/ 3014 h 3122"/>
                <a:gd name="T66" fmla="*/ 20 w 1578"/>
                <a:gd name="T67" fmla="*/ 2972 h 3122"/>
                <a:gd name="T68" fmla="*/ 12 w 1578"/>
                <a:gd name="T69" fmla="*/ 2950 h 3122"/>
                <a:gd name="T70" fmla="*/ 6 w 1578"/>
                <a:gd name="T71" fmla="*/ 2927 h 3122"/>
                <a:gd name="T72" fmla="*/ 1 w 1578"/>
                <a:gd name="T73" fmla="*/ 2903 h 3122"/>
                <a:gd name="T74" fmla="*/ 0 w 1578"/>
                <a:gd name="T75" fmla="*/ 2878 h 3122"/>
                <a:gd name="T76" fmla="*/ 1 w 1578"/>
                <a:gd name="T77" fmla="*/ 231 h 3122"/>
                <a:gd name="T78" fmla="*/ 4 w 1578"/>
                <a:gd name="T79" fmla="*/ 206 h 3122"/>
                <a:gd name="T80" fmla="*/ 8 w 1578"/>
                <a:gd name="T81" fmla="*/ 182 h 3122"/>
                <a:gd name="T82" fmla="*/ 15 w 1578"/>
                <a:gd name="T83" fmla="*/ 160 h 3122"/>
                <a:gd name="T84" fmla="*/ 30 w 1578"/>
                <a:gd name="T85" fmla="*/ 127 h 3122"/>
                <a:gd name="T86" fmla="*/ 56 w 1578"/>
                <a:gd name="T87" fmla="*/ 88 h 3122"/>
                <a:gd name="T88" fmla="*/ 89 w 1578"/>
                <a:gd name="T89" fmla="*/ 56 h 3122"/>
                <a:gd name="T90" fmla="*/ 128 w 1578"/>
                <a:gd name="T91" fmla="*/ 29 h 3122"/>
                <a:gd name="T92" fmla="*/ 160 w 1578"/>
                <a:gd name="T93" fmla="*/ 14 h 3122"/>
                <a:gd name="T94" fmla="*/ 183 w 1578"/>
                <a:gd name="T95" fmla="*/ 7 h 3122"/>
                <a:gd name="T96" fmla="*/ 206 w 1578"/>
                <a:gd name="T97" fmla="*/ 2 h 3122"/>
                <a:gd name="T98" fmla="*/ 232 w 1578"/>
                <a:gd name="T99" fmla="*/ 0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8" h="3122">
                  <a:moveTo>
                    <a:pt x="243" y="0"/>
                  </a:moveTo>
                  <a:lnTo>
                    <a:pt x="1335" y="0"/>
                  </a:lnTo>
                  <a:lnTo>
                    <a:pt x="1348" y="0"/>
                  </a:lnTo>
                  <a:lnTo>
                    <a:pt x="1359" y="1"/>
                  </a:lnTo>
                  <a:lnTo>
                    <a:pt x="1372" y="2"/>
                  </a:lnTo>
                  <a:lnTo>
                    <a:pt x="1384" y="5"/>
                  </a:lnTo>
                  <a:lnTo>
                    <a:pt x="1395" y="7"/>
                  </a:lnTo>
                  <a:lnTo>
                    <a:pt x="1407" y="11"/>
                  </a:lnTo>
                  <a:lnTo>
                    <a:pt x="1418" y="14"/>
                  </a:lnTo>
                  <a:lnTo>
                    <a:pt x="1429" y="19"/>
                  </a:lnTo>
                  <a:lnTo>
                    <a:pt x="1451" y="29"/>
                  </a:lnTo>
                  <a:lnTo>
                    <a:pt x="1471" y="42"/>
                  </a:lnTo>
                  <a:lnTo>
                    <a:pt x="1489" y="56"/>
                  </a:lnTo>
                  <a:lnTo>
                    <a:pt x="1506" y="71"/>
                  </a:lnTo>
                  <a:lnTo>
                    <a:pt x="1523" y="88"/>
                  </a:lnTo>
                  <a:lnTo>
                    <a:pt x="1536" y="107"/>
                  </a:lnTo>
                  <a:lnTo>
                    <a:pt x="1548" y="127"/>
                  </a:lnTo>
                  <a:lnTo>
                    <a:pt x="1558" y="148"/>
                  </a:lnTo>
                  <a:lnTo>
                    <a:pt x="1563" y="160"/>
                  </a:lnTo>
                  <a:lnTo>
                    <a:pt x="1567" y="170"/>
                  </a:lnTo>
                  <a:lnTo>
                    <a:pt x="1570" y="182"/>
                  </a:lnTo>
                  <a:lnTo>
                    <a:pt x="1574" y="193"/>
                  </a:lnTo>
                  <a:lnTo>
                    <a:pt x="1575" y="206"/>
                  </a:lnTo>
                  <a:lnTo>
                    <a:pt x="1577" y="218"/>
                  </a:lnTo>
                  <a:lnTo>
                    <a:pt x="1578" y="231"/>
                  </a:lnTo>
                  <a:lnTo>
                    <a:pt x="1578" y="243"/>
                  </a:lnTo>
                  <a:lnTo>
                    <a:pt x="1578" y="2878"/>
                  </a:lnTo>
                  <a:lnTo>
                    <a:pt x="1578" y="2891"/>
                  </a:lnTo>
                  <a:lnTo>
                    <a:pt x="1577" y="2903"/>
                  </a:lnTo>
                  <a:lnTo>
                    <a:pt x="1575" y="2915"/>
                  </a:lnTo>
                  <a:lnTo>
                    <a:pt x="1574" y="2927"/>
                  </a:lnTo>
                  <a:lnTo>
                    <a:pt x="1570" y="2939"/>
                  </a:lnTo>
                  <a:lnTo>
                    <a:pt x="1567" y="2950"/>
                  </a:lnTo>
                  <a:lnTo>
                    <a:pt x="1563" y="2962"/>
                  </a:lnTo>
                  <a:lnTo>
                    <a:pt x="1558" y="2972"/>
                  </a:lnTo>
                  <a:lnTo>
                    <a:pt x="1548" y="2994"/>
                  </a:lnTo>
                  <a:lnTo>
                    <a:pt x="1536" y="3014"/>
                  </a:lnTo>
                  <a:lnTo>
                    <a:pt x="1523" y="3032"/>
                  </a:lnTo>
                  <a:lnTo>
                    <a:pt x="1506" y="3050"/>
                  </a:lnTo>
                  <a:lnTo>
                    <a:pt x="1489" y="3066"/>
                  </a:lnTo>
                  <a:lnTo>
                    <a:pt x="1471" y="3080"/>
                  </a:lnTo>
                  <a:lnTo>
                    <a:pt x="1451" y="3091"/>
                  </a:lnTo>
                  <a:lnTo>
                    <a:pt x="1429" y="3102"/>
                  </a:lnTo>
                  <a:lnTo>
                    <a:pt x="1418" y="3106"/>
                  </a:lnTo>
                  <a:lnTo>
                    <a:pt x="1407" y="3110"/>
                  </a:lnTo>
                  <a:lnTo>
                    <a:pt x="1395" y="3113"/>
                  </a:lnTo>
                  <a:lnTo>
                    <a:pt x="1384" y="3117"/>
                  </a:lnTo>
                  <a:lnTo>
                    <a:pt x="1372" y="3118"/>
                  </a:lnTo>
                  <a:lnTo>
                    <a:pt x="1359" y="3120"/>
                  </a:lnTo>
                  <a:lnTo>
                    <a:pt x="1348" y="3122"/>
                  </a:lnTo>
                  <a:lnTo>
                    <a:pt x="1335" y="3122"/>
                  </a:lnTo>
                  <a:lnTo>
                    <a:pt x="243" y="3122"/>
                  </a:lnTo>
                  <a:lnTo>
                    <a:pt x="232" y="3122"/>
                  </a:lnTo>
                  <a:lnTo>
                    <a:pt x="219" y="3120"/>
                  </a:lnTo>
                  <a:lnTo>
                    <a:pt x="206" y="3118"/>
                  </a:lnTo>
                  <a:lnTo>
                    <a:pt x="195" y="3117"/>
                  </a:lnTo>
                  <a:lnTo>
                    <a:pt x="183" y="3113"/>
                  </a:lnTo>
                  <a:lnTo>
                    <a:pt x="172" y="3110"/>
                  </a:lnTo>
                  <a:lnTo>
                    <a:pt x="160" y="3106"/>
                  </a:lnTo>
                  <a:lnTo>
                    <a:pt x="150" y="3102"/>
                  </a:lnTo>
                  <a:lnTo>
                    <a:pt x="128" y="3091"/>
                  </a:lnTo>
                  <a:lnTo>
                    <a:pt x="108" y="3080"/>
                  </a:lnTo>
                  <a:lnTo>
                    <a:pt x="89" y="3066"/>
                  </a:lnTo>
                  <a:lnTo>
                    <a:pt x="72" y="3050"/>
                  </a:lnTo>
                  <a:lnTo>
                    <a:pt x="56" y="3032"/>
                  </a:lnTo>
                  <a:lnTo>
                    <a:pt x="42" y="3014"/>
                  </a:lnTo>
                  <a:lnTo>
                    <a:pt x="30" y="2994"/>
                  </a:lnTo>
                  <a:lnTo>
                    <a:pt x="20" y="2972"/>
                  </a:lnTo>
                  <a:lnTo>
                    <a:pt x="15" y="2962"/>
                  </a:lnTo>
                  <a:lnTo>
                    <a:pt x="12" y="2950"/>
                  </a:lnTo>
                  <a:lnTo>
                    <a:pt x="8" y="2939"/>
                  </a:lnTo>
                  <a:lnTo>
                    <a:pt x="6" y="2927"/>
                  </a:lnTo>
                  <a:lnTo>
                    <a:pt x="4" y="2915"/>
                  </a:lnTo>
                  <a:lnTo>
                    <a:pt x="1" y="2903"/>
                  </a:lnTo>
                  <a:lnTo>
                    <a:pt x="1" y="2891"/>
                  </a:lnTo>
                  <a:lnTo>
                    <a:pt x="0" y="2878"/>
                  </a:lnTo>
                  <a:lnTo>
                    <a:pt x="0" y="243"/>
                  </a:lnTo>
                  <a:lnTo>
                    <a:pt x="1" y="231"/>
                  </a:lnTo>
                  <a:lnTo>
                    <a:pt x="1" y="218"/>
                  </a:lnTo>
                  <a:lnTo>
                    <a:pt x="4" y="206"/>
                  </a:lnTo>
                  <a:lnTo>
                    <a:pt x="6" y="193"/>
                  </a:lnTo>
                  <a:lnTo>
                    <a:pt x="8" y="182"/>
                  </a:lnTo>
                  <a:lnTo>
                    <a:pt x="12" y="170"/>
                  </a:lnTo>
                  <a:lnTo>
                    <a:pt x="15" y="160"/>
                  </a:lnTo>
                  <a:lnTo>
                    <a:pt x="20" y="148"/>
                  </a:lnTo>
                  <a:lnTo>
                    <a:pt x="30" y="127"/>
                  </a:lnTo>
                  <a:lnTo>
                    <a:pt x="42" y="107"/>
                  </a:lnTo>
                  <a:lnTo>
                    <a:pt x="56" y="88"/>
                  </a:lnTo>
                  <a:lnTo>
                    <a:pt x="72" y="71"/>
                  </a:lnTo>
                  <a:lnTo>
                    <a:pt x="89" y="56"/>
                  </a:lnTo>
                  <a:lnTo>
                    <a:pt x="108" y="42"/>
                  </a:lnTo>
                  <a:lnTo>
                    <a:pt x="128" y="29"/>
                  </a:lnTo>
                  <a:lnTo>
                    <a:pt x="150" y="19"/>
                  </a:lnTo>
                  <a:lnTo>
                    <a:pt x="160" y="14"/>
                  </a:lnTo>
                  <a:lnTo>
                    <a:pt x="172" y="11"/>
                  </a:lnTo>
                  <a:lnTo>
                    <a:pt x="183" y="7"/>
                  </a:lnTo>
                  <a:lnTo>
                    <a:pt x="195" y="5"/>
                  </a:lnTo>
                  <a:lnTo>
                    <a:pt x="206" y="2"/>
                  </a:lnTo>
                  <a:lnTo>
                    <a:pt x="219" y="1"/>
                  </a:lnTo>
                  <a:lnTo>
                    <a:pt x="232" y="0"/>
                  </a:lnTo>
                  <a:lnTo>
                    <a:pt x="243"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30"/>
            <p:cNvSpPr>
              <a:spLocks noChangeArrowheads="1"/>
            </p:cNvSpPr>
            <p:nvPr/>
          </p:nvSpPr>
          <p:spPr bwMode="auto">
            <a:xfrm>
              <a:off x="3499835" y="2148463"/>
              <a:ext cx="1696627" cy="253502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31"/>
            <p:cNvSpPr>
              <a:spLocks noChangeArrowheads="1"/>
            </p:cNvSpPr>
            <p:nvPr/>
          </p:nvSpPr>
          <p:spPr bwMode="auto">
            <a:xfrm>
              <a:off x="3499835" y="2148463"/>
              <a:ext cx="1696627" cy="114103"/>
            </a:xfrm>
            <a:prstGeom prst="rect">
              <a:avLst/>
            </a:prstGeom>
            <a:gradFill>
              <a:gsLst>
                <a:gs pos="100000">
                  <a:schemeClr val="tx1">
                    <a:lumMod val="65000"/>
                    <a:lumOff val="35000"/>
                  </a:schemeClr>
                </a:gs>
                <a:gs pos="0">
                  <a:schemeClr val="bg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32"/>
            <p:cNvSpPr>
              <a:spLocks noChangeArrowheads="1"/>
            </p:cNvSpPr>
            <p:nvPr/>
          </p:nvSpPr>
          <p:spPr bwMode="auto">
            <a:xfrm>
              <a:off x="3534563" y="2217915"/>
              <a:ext cx="9922" cy="19843"/>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33"/>
            <p:cNvSpPr>
              <a:spLocks noChangeArrowheads="1"/>
            </p:cNvSpPr>
            <p:nvPr/>
          </p:nvSpPr>
          <p:spPr bwMode="auto">
            <a:xfrm>
              <a:off x="3554406" y="2207994"/>
              <a:ext cx="9922" cy="29765"/>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Rectangle 34"/>
            <p:cNvSpPr>
              <a:spLocks noChangeArrowheads="1"/>
            </p:cNvSpPr>
            <p:nvPr/>
          </p:nvSpPr>
          <p:spPr bwMode="auto">
            <a:xfrm>
              <a:off x="3579209" y="2203034"/>
              <a:ext cx="9922" cy="34728"/>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Rectangle 35"/>
            <p:cNvSpPr>
              <a:spLocks noChangeArrowheads="1"/>
            </p:cNvSpPr>
            <p:nvPr/>
          </p:nvSpPr>
          <p:spPr bwMode="auto">
            <a:xfrm>
              <a:off x="3599053" y="2193112"/>
              <a:ext cx="9922" cy="44650"/>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Rectangle 36"/>
            <p:cNvSpPr>
              <a:spLocks noChangeArrowheads="1"/>
            </p:cNvSpPr>
            <p:nvPr/>
          </p:nvSpPr>
          <p:spPr bwMode="auto">
            <a:xfrm>
              <a:off x="3618897" y="2183190"/>
              <a:ext cx="14884" cy="54572"/>
            </a:xfrm>
            <a:prstGeom prst="rect">
              <a:avLst/>
            </a:prstGeom>
            <a:solidFill>
              <a:srgbClr val="3734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Freeform 37"/>
            <p:cNvSpPr>
              <a:spLocks/>
            </p:cNvSpPr>
            <p:nvPr/>
          </p:nvSpPr>
          <p:spPr bwMode="auto">
            <a:xfrm>
              <a:off x="5072441" y="2183190"/>
              <a:ext cx="104180" cy="54572"/>
            </a:xfrm>
            <a:custGeom>
              <a:avLst/>
              <a:gdLst>
                <a:gd name="T0" fmla="*/ 10 w 84"/>
                <a:gd name="T1" fmla="*/ 0 h 40"/>
                <a:gd name="T2" fmla="*/ 75 w 84"/>
                <a:gd name="T3" fmla="*/ 0 h 40"/>
                <a:gd name="T4" fmla="*/ 78 w 84"/>
                <a:gd name="T5" fmla="*/ 1 h 40"/>
                <a:gd name="T6" fmla="*/ 81 w 84"/>
                <a:gd name="T7" fmla="*/ 2 h 40"/>
                <a:gd name="T8" fmla="*/ 83 w 84"/>
                <a:gd name="T9" fmla="*/ 6 h 40"/>
                <a:gd name="T10" fmla="*/ 84 w 84"/>
                <a:gd name="T11" fmla="*/ 9 h 40"/>
                <a:gd name="T12" fmla="*/ 84 w 84"/>
                <a:gd name="T13" fmla="*/ 31 h 40"/>
                <a:gd name="T14" fmla="*/ 83 w 84"/>
                <a:gd name="T15" fmla="*/ 35 h 40"/>
                <a:gd name="T16" fmla="*/ 81 w 84"/>
                <a:gd name="T17" fmla="*/ 38 h 40"/>
                <a:gd name="T18" fmla="*/ 78 w 84"/>
                <a:gd name="T19" fmla="*/ 40 h 40"/>
                <a:gd name="T20" fmla="*/ 75 w 84"/>
                <a:gd name="T21" fmla="*/ 40 h 40"/>
                <a:gd name="T22" fmla="*/ 10 w 84"/>
                <a:gd name="T23" fmla="*/ 40 h 40"/>
                <a:gd name="T24" fmla="*/ 6 w 84"/>
                <a:gd name="T25" fmla="*/ 40 h 40"/>
                <a:gd name="T26" fmla="*/ 3 w 84"/>
                <a:gd name="T27" fmla="*/ 38 h 40"/>
                <a:gd name="T28" fmla="*/ 2 w 84"/>
                <a:gd name="T29" fmla="*/ 35 h 40"/>
                <a:gd name="T30" fmla="*/ 0 w 84"/>
                <a:gd name="T31" fmla="*/ 31 h 40"/>
                <a:gd name="T32" fmla="*/ 0 w 84"/>
                <a:gd name="T33" fmla="*/ 9 h 40"/>
                <a:gd name="T34" fmla="*/ 2 w 84"/>
                <a:gd name="T35" fmla="*/ 6 h 40"/>
                <a:gd name="T36" fmla="*/ 3 w 84"/>
                <a:gd name="T37" fmla="*/ 2 h 40"/>
                <a:gd name="T38" fmla="*/ 6 w 84"/>
                <a:gd name="T39" fmla="*/ 1 h 40"/>
                <a:gd name="T40" fmla="*/ 10 w 84"/>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40">
                  <a:moveTo>
                    <a:pt x="10" y="0"/>
                  </a:moveTo>
                  <a:lnTo>
                    <a:pt x="75" y="0"/>
                  </a:lnTo>
                  <a:lnTo>
                    <a:pt x="78" y="1"/>
                  </a:lnTo>
                  <a:lnTo>
                    <a:pt x="81" y="2"/>
                  </a:lnTo>
                  <a:lnTo>
                    <a:pt x="83" y="6"/>
                  </a:lnTo>
                  <a:lnTo>
                    <a:pt x="84" y="9"/>
                  </a:lnTo>
                  <a:lnTo>
                    <a:pt x="84" y="31"/>
                  </a:lnTo>
                  <a:lnTo>
                    <a:pt x="83" y="35"/>
                  </a:lnTo>
                  <a:lnTo>
                    <a:pt x="81" y="38"/>
                  </a:lnTo>
                  <a:lnTo>
                    <a:pt x="78" y="40"/>
                  </a:lnTo>
                  <a:lnTo>
                    <a:pt x="75" y="40"/>
                  </a:lnTo>
                  <a:lnTo>
                    <a:pt x="10" y="40"/>
                  </a:lnTo>
                  <a:lnTo>
                    <a:pt x="6" y="40"/>
                  </a:lnTo>
                  <a:lnTo>
                    <a:pt x="3" y="38"/>
                  </a:lnTo>
                  <a:lnTo>
                    <a:pt x="2" y="35"/>
                  </a:lnTo>
                  <a:lnTo>
                    <a:pt x="0" y="31"/>
                  </a:lnTo>
                  <a:lnTo>
                    <a:pt x="0" y="9"/>
                  </a:lnTo>
                  <a:lnTo>
                    <a:pt x="2" y="6"/>
                  </a:lnTo>
                  <a:lnTo>
                    <a:pt x="3" y="2"/>
                  </a:lnTo>
                  <a:lnTo>
                    <a:pt x="6" y="1"/>
                  </a:lnTo>
                  <a:lnTo>
                    <a:pt x="10" y="0"/>
                  </a:lnTo>
                  <a:close/>
                </a:path>
              </a:pathLst>
            </a:custGeom>
            <a:solidFill>
              <a:srgbClr val="4B4B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Rectangle 38"/>
            <p:cNvSpPr>
              <a:spLocks noChangeArrowheads="1"/>
            </p:cNvSpPr>
            <p:nvPr/>
          </p:nvSpPr>
          <p:spPr bwMode="auto">
            <a:xfrm>
              <a:off x="5082363" y="2198072"/>
              <a:ext cx="84337" cy="24806"/>
            </a:xfrm>
            <a:prstGeom prst="rect">
              <a:avLst/>
            </a:prstGeom>
            <a:solidFill>
              <a:srgbClr val="84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Rectangle 39"/>
            <p:cNvSpPr>
              <a:spLocks noChangeArrowheads="1"/>
            </p:cNvSpPr>
            <p:nvPr/>
          </p:nvSpPr>
          <p:spPr bwMode="auto">
            <a:xfrm>
              <a:off x="5176618" y="2198072"/>
              <a:ext cx="9922" cy="24806"/>
            </a:xfrm>
            <a:prstGeom prst="rect">
              <a:avLst/>
            </a:prstGeom>
            <a:solidFill>
              <a:srgbClr val="8486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Rectangle 64"/>
            <p:cNvSpPr>
              <a:spLocks noChangeArrowheads="1"/>
            </p:cNvSpPr>
            <p:nvPr/>
          </p:nvSpPr>
          <p:spPr bwMode="auto">
            <a:xfrm>
              <a:off x="5082363" y="2198072"/>
              <a:ext cx="69452" cy="24806"/>
            </a:xfrm>
            <a:prstGeom prst="rect">
              <a:avLst/>
            </a:prstGeom>
            <a:solidFill>
              <a:srgbClr val="92D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Freeform 65"/>
            <p:cNvSpPr>
              <a:spLocks/>
            </p:cNvSpPr>
            <p:nvPr/>
          </p:nvSpPr>
          <p:spPr bwMode="auto">
            <a:xfrm>
              <a:off x="4290921" y="1515978"/>
              <a:ext cx="1016986" cy="3113728"/>
            </a:xfrm>
            <a:custGeom>
              <a:avLst/>
              <a:gdLst>
                <a:gd name="T0" fmla="*/ 0 w 820"/>
                <a:gd name="T1" fmla="*/ 0 h 2530"/>
                <a:gd name="T2" fmla="*/ 572 w 820"/>
                <a:gd name="T3" fmla="*/ 0 h 2530"/>
                <a:gd name="T4" fmla="*/ 585 w 820"/>
                <a:gd name="T5" fmla="*/ 0 h 2530"/>
                <a:gd name="T6" fmla="*/ 598 w 820"/>
                <a:gd name="T7" fmla="*/ 1 h 2530"/>
                <a:gd name="T8" fmla="*/ 609 w 820"/>
                <a:gd name="T9" fmla="*/ 2 h 2530"/>
                <a:gd name="T10" fmla="*/ 621 w 820"/>
                <a:gd name="T11" fmla="*/ 5 h 2530"/>
                <a:gd name="T12" fmla="*/ 633 w 820"/>
                <a:gd name="T13" fmla="*/ 8 h 2530"/>
                <a:gd name="T14" fmla="*/ 645 w 820"/>
                <a:gd name="T15" fmla="*/ 12 h 2530"/>
                <a:gd name="T16" fmla="*/ 656 w 820"/>
                <a:gd name="T17" fmla="*/ 15 h 2530"/>
                <a:gd name="T18" fmla="*/ 667 w 820"/>
                <a:gd name="T19" fmla="*/ 20 h 2530"/>
                <a:gd name="T20" fmla="*/ 689 w 820"/>
                <a:gd name="T21" fmla="*/ 30 h 2530"/>
                <a:gd name="T22" fmla="*/ 709 w 820"/>
                <a:gd name="T23" fmla="*/ 43 h 2530"/>
                <a:gd name="T24" fmla="*/ 729 w 820"/>
                <a:gd name="T25" fmla="*/ 58 h 2530"/>
                <a:gd name="T26" fmla="*/ 746 w 820"/>
                <a:gd name="T27" fmla="*/ 74 h 2530"/>
                <a:gd name="T28" fmla="*/ 762 w 820"/>
                <a:gd name="T29" fmla="*/ 92 h 2530"/>
                <a:gd name="T30" fmla="*/ 777 w 820"/>
                <a:gd name="T31" fmla="*/ 111 h 2530"/>
                <a:gd name="T32" fmla="*/ 790 w 820"/>
                <a:gd name="T33" fmla="*/ 132 h 2530"/>
                <a:gd name="T34" fmla="*/ 800 w 820"/>
                <a:gd name="T35" fmla="*/ 153 h 2530"/>
                <a:gd name="T36" fmla="*/ 805 w 820"/>
                <a:gd name="T37" fmla="*/ 164 h 2530"/>
                <a:gd name="T38" fmla="*/ 808 w 820"/>
                <a:gd name="T39" fmla="*/ 176 h 2530"/>
                <a:gd name="T40" fmla="*/ 812 w 820"/>
                <a:gd name="T41" fmla="*/ 188 h 2530"/>
                <a:gd name="T42" fmla="*/ 815 w 820"/>
                <a:gd name="T43" fmla="*/ 199 h 2530"/>
                <a:gd name="T44" fmla="*/ 818 w 820"/>
                <a:gd name="T45" fmla="*/ 212 h 2530"/>
                <a:gd name="T46" fmla="*/ 819 w 820"/>
                <a:gd name="T47" fmla="*/ 224 h 2530"/>
                <a:gd name="T48" fmla="*/ 820 w 820"/>
                <a:gd name="T49" fmla="*/ 236 h 2530"/>
                <a:gd name="T50" fmla="*/ 820 w 820"/>
                <a:gd name="T51" fmla="*/ 248 h 2530"/>
                <a:gd name="T52" fmla="*/ 820 w 820"/>
                <a:gd name="T53" fmla="*/ 2530 h 2530"/>
                <a:gd name="T54" fmla="*/ 0 w 820"/>
                <a:gd name="T55" fmla="*/ 0 h 2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0" h="2530">
                  <a:moveTo>
                    <a:pt x="0" y="0"/>
                  </a:moveTo>
                  <a:lnTo>
                    <a:pt x="572" y="0"/>
                  </a:lnTo>
                  <a:lnTo>
                    <a:pt x="585" y="0"/>
                  </a:lnTo>
                  <a:lnTo>
                    <a:pt x="598" y="1"/>
                  </a:lnTo>
                  <a:lnTo>
                    <a:pt x="609" y="2"/>
                  </a:lnTo>
                  <a:lnTo>
                    <a:pt x="621" y="5"/>
                  </a:lnTo>
                  <a:lnTo>
                    <a:pt x="633" y="8"/>
                  </a:lnTo>
                  <a:lnTo>
                    <a:pt x="645" y="12"/>
                  </a:lnTo>
                  <a:lnTo>
                    <a:pt x="656" y="15"/>
                  </a:lnTo>
                  <a:lnTo>
                    <a:pt x="667" y="20"/>
                  </a:lnTo>
                  <a:lnTo>
                    <a:pt x="689" y="30"/>
                  </a:lnTo>
                  <a:lnTo>
                    <a:pt x="709" y="43"/>
                  </a:lnTo>
                  <a:lnTo>
                    <a:pt x="729" y="58"/>
                  </a:lnTo>
                  <a:lnTo>
                    <a:pt x="746" y="74"/>
                  </a:lnTo>
                  <a:lnTo>
                    <a:pt x="762" y="92"/>
                  </a:lnTo>
                  <a:lnTo>
                    <a:pt x="777" y="111"/>
                  </a:lnTo>
                  <a:lnTo>
                    <a:pt x="790" y="132"/>
                  </a:lnTo>
                  <a:lnTo>
                    <a:pt x="800" y="153"/>
                  </a:lnTo>
                  <a:lnTo>
                    <a:pt x="805" y="164"/>
                  </a:lnTo>
                  <a:lnTo>
                    <a:pt x="808" y="176"/>
                  </a:lnTo>
                  <a:lnTo>
                    <a:pt x="812" y="188"/>
                  </a:lnTo>
                  <a:lnTo>
                    <a:pt x="815" y="199"/>
                  </a:lnTo>
                  <a:lnTo>
                    <a:pt x="818" y="212"/>
                  </a:lnTo>
                  <a:lnTo>
                    <a:pt x="819" y="224"/>
                  </a:lnTo>
                  <a:lnTo>
                    <a:pt x="820" y="236"/>
                  </a:lnTo>
                  <a:lnTo>
                    <a:pt x="820" y="248"/>
                  </a:lnTo>
                  <a:lnTo>
                    <a:pt x="820" y="2530"/>
                  </a:lnTo>
                  <a:lnTo>
                    <a:pt x="0" y="0"/>
                  </a:lnTo>
                  <a:close/>
                </a:path>
              </a:pathLst>
            </a:custGeom>
            <a:gradFill flip="none" rotWithShape="1">
              <a:gsLst>
                <a:gs pos="65000">
                  <a:schemeClr val="bg1">
                    <a:alpha val="0"/>
                  </a:schemeClr>
                </a:gs>
                <a:gs pos="0">
                  <a:schemeClr val="bg1">
                    <a:alpha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27"/>
            <p:cNvSpPr>
              <a:spLocks/>
            </p:cNvSpPr>
            <p:nvPr/>
          </p:nvSpPr>
          <p:spPr bwMode="auto">
            <a:xfrm>
              <a:off x="4164595" y="1781356"/>
              <a:ext cx="367106" cy="84337"/>
            </a:xfrm>
            <a:custGeom>
              <a:avLst/>
              <a:gdLst>
                <a:gd name="T0" fmla="*/ 34 w 296"/>
                <a:gd name="T1" fmla="*/ 0 h 71"/>
                <a:gd name="T2" fmla="*/ 261 w 296"/>
                <a:gd name="T3" fmla="*/ 0 h 71"/>
                <a:gd name="T4" fmla="*/ 268 w 296"/>
                <a:gd name="T5" fmla="*/ 1 h 71"/>
                <a:gd name="T6" fmla="*/ 275 w 296"/>
                <a:gd name="T7" fmla="*/ 4 h 71"/>
                <a:gd name="T8" fmla="*/ 281 w 296"/>
                <a:gd name="T9" fmla="*/ 7 h 71"/>
                <a:gd name="T10" fmla="*/ 286 w 296"/>
                <a:gd name="T11" fmla="*/ 11 h 71"/>
                <a:gd name="T12" fmla="*/ 290 w 296"/>
                <a:gd name="T13" fmla="*/ 16 h 71"/>
                <a:gd name="T14" fmla="*/ 294 w 296"/>
                <a:gd name="T15" fmla="*/ 22 h 71"/>
                <a:gd name="T16" fmla="*/ 296 w 296"/>
                <a:gd name="T17" fmla="*/ 29 h 71"/>
                <a:gd name="T18" fmla="*/ 296 w 296"/>
                <a:gd name="T19" fmla="*/ 36 h 71"/>
                <a:gd name="T20" fmla="*/ 296 w 296"/>
                <a:gd name="T21" fmla="*/ 36 h 71"/>
                <a:gd name="T22" fmla="*/ 296 w 296"/>
                <a:gd name="T23" fmla="*/ 43 h 71"/>
                <a:gd name="T24" fmla="*/ 294 w 296"/>
                <a:gd name="T25" fmla="*/ 50 h 71"/>
                <a:gd name="T26" fmla="*/ 290 w 296"/>
                <a:gd name="T27" fmla="*/ 56 h 71"/>
                <a:gd name="T28" fmla="*/ 286 w 296"/>
                <a:gd name="T29" fmla="*/ 62 h 71"/>
                <a:gd name="T30" fmla="*/ 281 w 296"/>
                <a:gd name="T31" fmla="*/ 65 h 71"/>
                <a:gd name="T32" fmla="*/ 275 w 296"/>
                <a:gd name="T33" fmla="*/ 69 h 71"/>
                <a:gd name="T34" fmla="*/ 268 w 296"/>
                <a:gd name="T35" fmla="*/ 71 h 71"/>
                <a:gd name="T36" fmla="*/ 261 w 296"/>
                <a:gd name="T37" fmla="*/ 71 h 71"/>
                <a:gd name="T38" fmla="*/ 34 w 296"/>
                <a:gd name="T39" fmla="*/ 71 h 71"/>
                <a:gd name="T40" fmla="*/ 28 w 296"/>
                <a:gd name="T41" fmla="*/ 71 h 71"/>
                <a:gd name="T42" fmla="*/ 21 w 296"/>
                <a:gd name="T43" fmla="*/ 69 h 71"/>
                <a:gd name="T44" fmla="*/ 15 w 296"/>
                <a:gd name="T45" fmla="*/ 65 h 71"/>
                <a:gd name="T46" fmla="*/ 10 w 296"/>
                <a:gd name="T47" fmla="*/ 62 h 71"/>
                <a:gd name="T48" fmla="*/ 6 w 296"/>
                <a:gd name="T49" fmla="*/ 56 h 71"/>
                <a:gd name="T50" fmla="*/ 2 w 296"/>
                <a:gd name="T51" fmla="*/ 50 h 71"/>
                <a:gd name="T52" fmla="*/ 0 w 296"/>
                <a:gd name="T53" fmla="*/ 43 h 71"/>
                <a:gd name="T54" fmla="*/ 0 w 296"/>
                <a:gd name="T55" fmla="*/ 36 h 71"/>
                <a:gd name="T56" fmla="*/ 0 w 296"/>
                <a:gd name="T57" fmla="*/ 36 h 71"/>
                <a:gd name="T58" fmla="*/ 0 w 296"/>
                <a:gd name="T59" fmla="*/ 29 h 71"/>
                <a:gd name="T60" fmla="*/ 2 w 296"/>
                <a:gd name="T61" fmla="*/ 22 h 71"/>
                <a:gd name="T62" fmla="*/ 6 w 296"/>
                <a:gd name="T63" fmla="*/ 16 h 71"/>
                <a:gd name="T64" fmla="*/ 10 w 296"/>
                <a:gd name="T65" fmla="*/ 11 h 71"/>
                <a:gd name="T66" fmla="*/ 15 w 296"/>
                <a:gd name="T67" fmla="*/ 7 h 71"/>
                <a:gd name="T68" fmla="*/ 21 w 296"/>
                <a:gd name="T69" fmla="*/ 4 h 71"/>
                <a:gd name="T70" fmla="*/ 28 w 296"/>
                <a:gd name="T71" fmla="*/ 1 h 71"/>
                <a:gd name="T72" fmla="*/ 34 w 296"/>
                <a:gd name="T7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6" h="71">
                  <a:moveTo>
                    <a:pt x="34" y="0"/>
                  </a:moveTo>
                  <a:lnTo>
                    <a:pt x="261" y="0"/>
                  </a:lnTo>
                  <a:lnTo>
                    <a:pt x="268" y="1"/>
                  </a:lnTo>
                  <a:lnTo>
                    <a:pt x="275" y="4"/>
                  </a:lnTo>
                  <a:lnTo>
                    <a:pt x="281" y="7"/>
                  </a:lnTo>
                  <a:lnTo>
                    <a:pt x="286" y="11"/>
                  </a:lnTo>
                  <a:lnTo>
                    <a:pt x="290" y="16"/>
                  </a:lnTo>
                  <a:lnTo>
                    <a:pt x="294" y="22"/>
                  </a:lnTo>
                  <a:lnTo>
                    <a:pt x="296" y="29"/>
                  </a:lnTo>
                  <a:lnTo>
                    <a:pt x="296" y="36"/>
                  </a:lnTo>
                  <a:lnTo>
                    <a:pt x="296" y="36"/>
                  </a:lnTo>
                  <a:lnTo>
                    <a:pt x="296" y="43"/>
                  </a:lnTo>
                  <a:lnTo>
                    <a:pt x="294" y="50"/>
                  </a:lnTo>
                  <a:lnTo>
                    <a:pt x="290" y="56"/>
                  </a:lnTo>
                  <a:lnTo>
                    <a:pt x="286" y="62"/>
                  </a:lnTo>
                  <a:lnTo>
                    <a:pt x="281" y="65"/>
                  </a:lnTo>
                  <a:lnTo>
                    <a:pt x="275" y="69"/>
                  </a:lnTo>
                  <a:lnTo>
                    <a:pt x="268" y="71"/>
                  </a:lnTo>
                  <a:lnTo>
                    <a:pt x="261" y="71"/>
                  </a:lnTo>
                  <a:lnTo>
                    <a:pt x="34" y="71"/>
                  </a:lnTo>
                  <a:lnTo>
                    <a:pt x="28" y="71"/>
                  </a:lnTo>
                  <a:lnTo>
                    <a:pt x="21" y="69"/>
                  </a:lnTo>
                  <a:lnTo>
                    <a:pt x="15" y="65"/>
                  </a:lnTo>
                  <a:lnTo>
                    <a:pt x="10" y="62"/>
                  </a:lnTo>
                  <a:lnTo>
                    <a:pt x="6" y="56"/>
                  </a:lnTo>
                  <a:lnTo>
                    <a:pt x="2" y="50"/>
                  </a:lnTo>
                  <a:lnTo>
                    <a:pt x="0" y="43"/>
                  </a:lnTo>
                  <a:lnTo>
                    <a:pt x="0" y="36"/>
                  </a:lnTo>
                  <a:lnTo>
                    <a:pt x="0" y="36"/>
                  </a:lnTo>
                  <a:lnTo>
                    <a:pt x="0" y="29"/>
                  </a:lnTo>
                  <a:lnTo>
                    <a:pt x="2" y="22"/>
                  </a:lnTo>
                  <a:lnTo>
                    <a:pt x="6" y="16"/>
                  </a:lnTo>
                  <a:lnTo>
                    <a:pt x="10" y="11"/>
                  </a:lnTo>
                  <a:lnTo>
                    <a:pt x="15" y="7"/>
                  </a:lnTo>
                  <a:lnTo>
                    <a:pt x="21" y="4"/>
                  </a:lnTo>
                  <a:lnTo>
                    <a:pt x="28" y="1"/>
                  </a:lnTo>
                  <a:lnTo>
                    <a:pt x="34" y="0"/>
                  </a:lnTo>
                  <a:close/>
                </a:path>
              </a:pathLst>
            </a:custGeom>
            <a:gradFill flip="none" rotWithShape="1">
              <a:gsLst>
                <a:gs pos="100000">
                  <a:srgbClr val="060606"/>
                </a:gs>
                <a:gs pos="62000">
                  <a:srgbClr val="3C3C3C"/>
                </a:gs>
                <a:gs pos="45000">
                  <a:schemeClr val="tx1">
                    <a:lumMod val="75000"/>
                    <a:lumOff val="25000"/>
                  </a:schemeClr>
                </a:gs>
                <a:gs pos="0">
                  <a:schemeClr val="tx1"/>
                </a:gs>
              </a:gsLst>
              <a:lin ang="5400000" scaled="1"/>
              <a:tileRect/>
            </a:gra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28"/>
            <p:cNvSpPr>
              <a:spLocks/>
            </p:cNvSpPr>
            <p:nvPr/>
          </p:nvSpPr>
          <p:spPr bwMode="auto">
            <a:xfrm>
              <a:off x="4189401" y="1806163"/>
              <a:ext cx="322460" cy="34728"/>
            </a:xfrm>
            <a:custGeom>
              <a:avLst/>
              <a:gdLst>
                <a:gd name="T0" fmla="*/ 14 w 262"/>
                <a:gd name="T1" fmla="*/ 0 h 28"/>
                <a:gd name="T2" fmla="*/ 248 w 262"/>
                <a:gd name="T3" fmla="*/ 0 h 28"/>
                <a:gd name="T4" fmla="*/ 254 w 262"/>
                <a:gd name="T5" fmla="*/ 1 h 28"/>
                <a:gd name="T6" fmla="*/ 258 w 262"/>
                <a:gd name="T7" fmla="*/ 4 h 28"/>
                <a:gd name="T8" fmla="*/ 261 w 262"/>
                <a:gd name="T9" fmla="*/ 8 h 28"/>
                <a:gd name="T10" fmla="*/ 262 w 262"/>
                <a:gd name="T11" fmla="*/ 14 h 28"/>
                <a:gd name="T12" fmla="*/ 261 w 262"/>
                <a:gd name="T13" fmla="*/ 20 h 28"/>
                <a:gd name="T14" fmla="*/ 258 w 262"/>
                <a:gd name="T15" fmla="*/ 25 h 28"/>
                <a:gd name="T16" fmla="*/ 254 w 262"/>
                <a:gd name="T17" fmla="*/ 27 h 28"/>
                <a:gd name="T18" fmla="*/ 248 w 262"/>
                <a:gd name="T19" fmla="*/ 28 h 28"/>
                <a:gd name="T20" fmla="*/ 14 w 262"/>
                <a:gd name="T21" fmla="*/ 28 h 28"/>
                <a:gd name="T22" fmla="*/ 9 w 262"/>
                <a:gd name="T23" fmla="*/ 27 h 28"/>
                <a:gd name="T24" fmla="*/ 5 w 262"/>
                <a:gd name="T25" fmla="*/ 25 h 28"/>
                <a:gd name="T26" fmla="*/ 1 w 262"/>
                <a:gd name="T27" fmla="*/ 20 h 28"/>
                <a:gd name="T28" fmla="*/ 0 w 262"/>
                <a:gd name="T29" fmla="*/ 14 h 28"/>
                <a:gd name="T30" fmla="*/ 1 w 262"/>
                <a:gd name="T31" fmla="*/ 8 h 28"/>
                <a:gd name="T32" fmla="*/ 5 w 262"/>
                <a:gd name="T33" fmla="*/ 4 h 28"/>
                <a:gd name="T34" fmla="*/ 9 w 262"/>
                <a:gd name="T35" fmla="*/ 1 h 28"/>
                <a:gd name="T36" fmla="*/ 14 w 262"/>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28">
                  <a:moveTo>
                    <a:pt x="14" y="0"/>
                  </a:moveTo>
                  <a:lnTo>
                    <a:pt x="248" y="0"/>
                  </a:lnTo>
                  <a:lnTo>
                    <a:pt x="254" y="1"/>
                  </a:lnTo>
                  <a:lnTo>
                    <a:pt x="258" y="4"/>
                  </a:lnTo>
                  <a:lnTo>
                    <a:pt x="261" y="8"/>
                  </a:lnTo>
                  <a:lnTo>
                    <a:pt x="262" y="14"/>
                  </a:lnTo>
                  <a:lnTo>
                    <a:pt x="261" y="20"/>
                  </a:lnTo>
                  <a:lnTo>
                    <a:pt x="258" y="25"/>
                  </a:lnTo>
                  <a:lnTo>
                    <a:pt x="254" y="27"/>
                  </a:lnTo>
                  <a:lnTo>
                    <a:pt x="248" y="28"/>
                  </a:lnTo>
                  <a:lnTo>
                    <a:pt x="14" y="28"/>
                  </a:lnTo>
                  <a:lnTo>
                    <a:pt x="9" y="27"/>
                  </a:lnTo>
                  <a:lnTo>
                    <a:pt x="5" y="25"/>
                  </a:lnTo>
                  <a:lnTo>
                    <a:pt x="1" y="20"/>
                  </a:lnTo>
                  <a:lnTo>
                    <a:pt x="0" y="14"/>
                  </a:lnTo>
                  <a:lnTo>
                    <a:pt x="1" y="8"/>
                  </a:lnTo>
                  <a:lnTo>
                    <a:pt x="5" y="4"/>
                  </a:lnTo>
                  <a:lnTo>
                    <a:pt x="9" y="1"/>
                  </a:lnTo>
                  <a:lnTo>
                    <a:pt x="14" y="0"/>
                  </a:lnTo>
                  <a:close/>
                </a:path>
              </a:pathLst>
            </a:custGeom>
            <a:pattFill prst="pct60">
              <a:fgClr>
                <a:schemeClr val="tx1">
                  <a:lumMod val="65000"/>
                  <a:lumOff val="35000"/>
                </a:schemeClr>
              </a:fgClr>
              <a:bgClr>
                <a:schemeClr val="tx1">
                  <a:lumMod val="85000"/>
                  <a:lumOff val="15000"/>
                </a:schemeClr>
              </a:bgClr>
            </a:patt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4" name="Group 243"/>
            <p:cNvGrpSpPr/>
            <p:nvPr/>
          </p:nvGrpSpPr>
          <p:grpSpPr>
            <a:xfrm>
              <a:off x="3983538" y="1774785"/>
              <a:ext cx="91367" cy="89792"/>
              <a:chOff x="3850992" y="1240759"/>
              <a:chExt cx="79021" cy="77659"/>
            </a:xfrm>
          </p:grpSpPr>
          <p:sp>
            <p:nvSpPr>
              <p:cNvPr id="252" name="Freeform 29"/>
              <p:cNvSpPr>
                <a:spLocks/>
              </p:cNvSpPr>
              <p:nvPr/>
            </p:nvSpPr>
            <p:spPr bwMode="auto">
              <a:xfrm>
                <a:off x="3850992" y="1240759"/>
                <a:ext cx="79021" cy="77659"/>
              </a:xfrm>
              <a:custGeom>
                <a:avLst/>
                <a:gdLst>
                  <a:gd name="T0" fmla="*/ 189 w 345"/>
                  <a:gd name="T1" fmla="*/ 1 h 344"/>
                  <a:gd name="T2" fmla="*/ 224 w 345"/>
                  <a:gd name="T3" fmla="*/ 8 h 344"/>
                  <a:gd name="T4" fmla="*/ 254 w 345"/>
                  <a:gd name="T5" fmla="*/ 21 h 344"/>
                  <a:gd name="T6" fmla="*/ 282 w 345"/>
                  <a:gd name="T7" fmla="*/ 39 h 344"/>
                  <a:gd name="T8" fmla="*/ 305 w 345"/>
                  <a:gd name="T9" fmla="*/ 63 h 344"/>
                  <a:gd name="T10" fmla="*/ 324 w 345"/>
                  <a:gd name="T11" fmla="*/ 90 h 344"/>
                  <a:gd name="T12" fmla="*/ 337 w 345"/>
                  <a:gd name="T13" fmla="*/ 121 h 344"/>
                  <a:gd name="T14" fmla="*/ 343 w 345"/>
                  <a:gd name="T15" fmla="*/ 154 h 344"/>
                  <a:gd name="T16" fmla="*/ 343 w 345"/>
                  <a:gd name="T17" fmla="*/ 189 h 344"/>
                  <a:gd name="T18" fmla="*/ 337 w 345"/>
                  <a:gd name="T19" fmla="*/ 224 h 344"/>
                  <a:gd name="T20" fmla="*/ 324 w 345"/>
                  <a:gd name="T21" fmla="*/ 254 h 344"/>
                  <a:gd name="T22" fmla="*/ 305 w 345"/>
                  <a:gd name="T23" fmla="*/ 282 h 344"/>
                  <a:gd name="T24" fmla="*/ 282 w 345"/>
                  <a:gd name="T25" fmla="*/ 304 h 344"/>
                  <a:gd name="T26" fmla="*/ 254 w 345"/>
                  <a:gd name="T27" fmla="*/ 324 h 344"/>
                  <a:gd name="T28" fmla="*/ 224 w 345"/>
                  <a:gd name="T29" fmla="*/ 336 h 344"/>
                  <a:gd name="T30" fmla="*/ 189 w 345"/>
                  <a:gd name="T31" fmla="*/ 343 h 344"/>
                  <a:gd name="T32" fmla="*/ 155 w 345"/>
                  <a:gd name="T33" fmla="*/ 343 h 344"/>
                  <a:gd name="T34" fmla="*/ 121 w 345"/>
                  <a:gd name="T35" fmla="*/ 336 h 344"/>
                  <a:gd name="T36" fmla="*/ 90 w 345"/>
                  <a:gd name="T37" fmla="*/ 324 h 344"/>
                  <a:gd name="T38" fmla="*/ 63 w 345"/>
                  <a:gd name="T39" fmla="*/ 304 h 344"/>
                  <a:gd name="T40" fmla="*/ 39 w 345"/>
                  <a:gd name="T41" fmla="*/ 282 h 344"/>
                  <a:gd name="T42" fmla="*/ 21 w 345"/>
                  <a:gd name="T43" fmla="*/ 254 h 344"/>
                  <a:gd name="T44" fmla="*/ 8 w 345"/>
                  <a:gd name="T45" fmla="*/ 224 h 344"/>
                  <a:gd name="T46" fmla="*/ 1 w 345"/>
                  <a:gd name="T47" fmla="*/ 189 h 344"/>
                  <a:gd name="T48" fmla="*/ 1 w 345"/>
                  <a:gd name="T49" fmla="*/ 154 h 344"/>
                  <a:gd name="T50" fmla="*/ 8 w 345"/>
                  <a:gd name="T51" fmla="*/ 121 h 344"/>
                  <a:gd name="T52" fmla="*/ 21 w 345"/>
                  <a:gd name="T53" fmla="*/ 90 h 344"/>
                  <a:gd name="T54" fmla="*/ 39 w 345"/>
                  <a:gd name="T55" fmla="*/ 63 h 344"/>
                  <a:gd name="T56" fmla="*/ 63 w 345"/>
                  <a:gd name="T57" fmla="*/ 39 h 344"/>
                  <a:gd name="T58" fmla="*/ 90 w 345"/>
                  <a:gd name="T59" fmla="*/ 21 h 344"/>
                  <a:gd name="T60" fmla="*/ 121 w 345"/>
                  <a:gd name="T61" fmla="*/ 8 h 344"/>
                  <a:gd name="T62" fmla="*/ 155 w 345"/>
                  <a:gd name="T63" fmla="*/ 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44">
                    <a:moveTo>
                      <a:pt x="172" y="0"/>
                    </a:moveTo>
                    <a:lnTo>
                      <a:pt x="189" y="1"/>
                    </a:lnTo>
                    <a:lnTo>
                      <a:pt x="207" y="3"/>
                    </a:lnTo>
                    <a:lnTo>
                      <a:pt x="224" y="8"/>
                    </a:lnTo>
                    <a:lnTo>
                      <a:pt x="240" y="14"/>
                    </a:lnTo>
                    <a:lnTo>
                      <a:pt x="254" y="21"/>
                    </a:lnTo>
                    <a:lnTo>
                      <a:pt x="268" y="30"/>
                    </a:lnTo>
                    <a:lnTo>
                      <a:pt x="282" y="39"/>
                    </a:lnTo>
                    <a:lnTo>
                      <a:pt x="294" y="50"/>
                    </a:lnTo>
                    <a:lnTo>
                      <a:pt x="305" y="63"/>
                    </a:lnTo>
                    <a:lnTo>
                      <a:pt x="315" y="75"/>
                    </a:lnTo>
                    <a:lnTo>
                      <a:pt x="324" y="90"/>
                    </a:lnTo>
                    <a:lnTo>
                      <a:pt x="331" y="105"/>
                    </a:lnTo>
                    <a:lnTo>
                      <a:pt x="337" y="121"/>
                    </a:lnTo>
                    <a:lnTo>
                      <a:pt x="341" y="137"/>
                    </a:lnTo>
                    <a:lnTo>
                      <a:pt x="343" y="154"/>
                    </a:lnTo>
                    <a:lnTo>
                      <a:pt x="345" y="172"/>
                    </a:lnTo>
                    <a:lnTo>
                      <a:pt x="343" y="189"/>
                    </a:lnTo>
                    <a:lnTo>
                      <a:pt x="341" y="206"/>
                    </a:lnTo>
                    <a:lnTo>
                      <a:pt x="337" y="224"/>
                    </a:lnTo>
                    <a:lnTo>
                      <a:pt x="331" y="239"/>
                    </a:lnTo>
                    <a:lnTo>
                      <a:pt x="324" y="254"/>
                    </a:lnTo>
                    <a:lnTo>
                      <a:pt x="315" y="268"/>
                    </a:lnTo>
                    <a:lnTo>
                      <a:pt x="305" y="282"/>
                    </a:lnTo>
                    <a:lnTo>
                      <a:pt x="294" y="294"/>
                    </a:lnTo>
                    <a:lnTo>
                      <a:pt x="282" y="304"/>
                    </a:lnTo>
                    <a:lnTo>
                      <a:pt x="268" y="315"/>
                    </a:lnTo>
                    <a:lnTo>
                      <a:pt x="254" y="324"/>
                    </a:lnTo>
                    <a:lnTo>
                      <a:pt x="240" y="331"/>
                    </a:lnTo>
                    <a:lnTo>
                      <a:pt x="224" y="336"/>
                    </a:lnTo>
                    <a:lnTo>
                      <a:pt x="207" y="341"/>
                    </a:lnTo>
                    <a:lnTo>
                      <a:pt x="189" y="343"/>
                    </a:lnTo>
                    <a:lnTo>
                      <a:pt x="172" y="344"/>
                    </a:lnTo>
                    <a:lnTo>
                      <a:pt x="155" y="343"/>
                    </a:lnTo>
                    <a:lnTo>
                      <a:pt x="138" y="341"/>
                    </a:lnTo>
                    <a:lnTo>
                      <a:pt x="121" y="336"/>
                    </a:lnTo>
                    <a:lnTo>
                      <a:pt x="105" y="331"/>
                    </a:lnTo>
                    <a:lnTo>
                      <a:pt x="90" y="324"/>
                    </a:lnTo>
                    <a:lnTo>
                      <a:pt x="76" y="315"/>
                    </a:lnTo>
                    <a:lnTo>
                      <a:pt x="63" y="304"/>
                    </a:lnTo>
                    <a:lnTo>
                      <a:pt x="50" y="294"/>
                    </a:lnTo>
                    <a:lnTo>
                      <a:pt x="39" y="282"/>
                    </a:lnTo>
                    <a:lnTo>
                      <a:pt x="30" y="268"/>
                    </a:lnTo>
                    <a:lnTo>
                      <a:pt x="21" y="254"/>
                    </a:lnTo>
                    <a:lnTo>
                      <a:pt x="14" y="239"/>
                    </a:lnTo>
                    <a:lnTo>
                      <a:pt x="8" y="224"/>
                    </a:lnTo>
                    <a:lnTo>
                      <a:pt x="3" y="206"/>
                    </a:lnTo>
                    <a:lnTo>
                      <a:pt x="1" y="189"/>
                    </a:lnTo>
                    <a:lnTo>
                      <a:pt x="0" y="172"/>
                    </a:lnTo>
                    <a:lnTo>
                      <a:pt x="1" y="154"/>
                    </a:lnTo>
                    <a:lnTo>
                      <a:pt x="3" y="137"/>
                    </a:lnTo>
                    <a:lnTo>
                      <a:pt x="8" y="121"/>
                    </a:lnTo>
                    <a:lnTo>
                      <a:pt x="14" y="105"/>
                    </a:lnTo>
                    <a:lnTo>
                      <a:pt x="21" y="90"/>
                    </a:lnTo>
                    <a:lnTo>
                      <a:pt x="30" y="75"/>
                    </a:lnTo>
                    <a:lnTo>
                      <a:pt x="39" y="63"/>
                    </a:lnTo>
                    <a:lnTo>
                      <a:pt x="50" y="50"/>
                    </a:lnTo>
                    <a:lnTo>
                      <a:pt x="63" y="39"/>
                    </a:lnTo>
                    <a:lnTo>
                      <a:pt x="76" y="30"/>
                    </a:lnTo>
                    <a:lnTo>
                      <a:pt x="90" y="21"/>
                    </a:lnTo>
                    <a:lnTo>
                      <a:pt x="105" y="14"/>
                    </a:lnTo>
                    <a:lnTo>
                      <a:pt x="121" y="8"/>
                    </a:lnTo>
                    <a:lnTo>
                      <a:pt x="138" y="3"/>
                    </a:lnTo>
                    <a:lnTo>
                      <a:pt x="155" y="1"/>
                    </a:lnTo>
                    <a:lnTo>
                      <a:pt x="172" y="0"/>
                    </a:lnTo>
                    <a:close/>
                  </a:path>
                </a:pathLst>
              </a:custGeom>
              <a:gradFill flip="none" rotWithShape="1">
                <a:gsLst>
                  <a:gs pos="65000">
                    <a:schemeClr val="tx1">
                      <a:lumMod val="75000"/>
                      <a:lumOff val="25000"/>
                    </a:schemeClr>
                  </a:gs>
                  <a:gs pos="0">
                    <a:schemeClr val="tx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30"/>
              <p:cNvSpPr>
                <a:spLocks/>
              </p:cNvSpPr>
              <p:nvPr/>
            </p:nvSpPr>
            <p:spPr bwMode="auto">
              <a:xfrm>
                <a:off x="3871448" y="1259831"/>
                <a:ext cx="38148" cy="38148"/>
              </a:xfrm>
              <a:custGeom>
                <a:avLst/>
                <a:gdLst>
                  <a:gd name="T0" fmla="*/ 93 w 169"/>
                  <a:gd name="T1" fmla="*/ 0 h 169"/>
                  <a:gd name="T2" fmla="*/ 109 w 169"/>
                  <a:gd name="T3" fmla="*/ 3 h 169"/>
                  <a:gd name="T4" fmla="*/ 124 w 169"/>
                  <a:gd name="T5" fmla="*/ 10 h 169"/>
                  <a:gd name="T6" fmla="*/ 138 w 169"/>
                  <a:gd name="T7" fmla="*/ 19 h 169"/>
                  <a:gd name="T8" fmla="*/ 149 w 169"/>
                  <a:gd name="T9" fmla="*/ 31 h 169"/>
                  <a:gd name="T10" fmla="*/ 158 w 169"/>
                  <a:gd name="T11" fmla="*/ 43 h 169"/>
                  <a:gd name="T12" fmla="*/ 165 w 169"/>
                  <a:gd name="T13" fmla="*/ 59 h 169"/>
                  <a:gd name="T14" fmla="*/ 169 w 169"/>
                  <a:gd name="T15" fmla="*/ 75 h 169"/>
                  <a:gd name="T16" fmla="*/ 169 w 169"/>
                  <a:gd name="T17" fmla="*/ 92 h 169"/>
                  <a:gd name="T18" fmla="*/ 165 w 169"/>
                  <a:gd name="T19" fmla="*/ 109 h 169"/>
                  <a:gd name="T20" fmla="*/ 158 w 169"/>
                  <a:gd name="T21" fmla="*/ 124 h 169"/>
                  <a:gd name="T22" fmla="*/ 149 w 169"/>
                  <a:gd name="T23" fmla="*/ 138 h 169"/>
                  <a:gd name="T24" fmla="*/ 138 w 169"/>
                  <a:gd name="T25" fmla="*/ 149 h 169"/>
                  <a:gd name="T26" fmla="*/ 124 w 169"/>
                  <a:gd name="T27" fmla="*/ 158 h 169"/>
                  <a:gd name="T28" fmla="*/ 109 w 169"/>
                  <a:gd name="T29" fmla="*/ 165 h 169"/>
                  <a:gd name="T30" fmla="*/ 93 w 169"/>
                  <a:gd name="T31" fmla="*/ 169 h 169"/>
                  <a:gd name="T32" fmla="*/ 75 w 169"/>
                  <a:gd name="T33" fmla="*/ 169 h 169"/>
                  <a:gd name="T34" fmla="*/ 59 w 169"/>
                  <a:gd name="T35" fmla="*/ 165 h 169"/>
                  <a:gd name="T36" fmla="*/ 44 w 169"/>
                  <a:gd name="T37" fmla="*/ 158 h 169"/>
                  <a:gd name="T38" fmla="*/ 31 w 169"/>
                  <a:gd name="T39" fmla="*/ 149 h 169"/>
                  <a:gd name="T40" fmla="*/ 19 w 169"/>
                  <a:gd name="T41" fmla="*/ 138 h 169"/>
                  <a:gd name="T42" fmla="*/ 10 w 169"/>
                  <a:gd name="T43" fmla="*/ 124 h 169"/>
                  <a:gd name="T44" fmla="*/ 3 w 169"/>
                  <a:gd name="T45" fmla="*/ 109 h 169"/>
                  <a:gd name="T46" fmla="*/ 0 w 169"/>
                  <a:gd name="T47" fmla="*/ 92 h 169"/>
                  <a:gd name="T48" fmla="*/ 0 w 169"/>
                  <a:gd name="T49" fmla="*/ 75 h 169"/>
                  <a:gd name="T50" fmla="*/ 3 w 169"/>
                  <a:gd name="T51" fmla="*/ 59 h 169"/>
                  <a:gd name="T52" fmla="*/ 10 w 169"/>
                  <a:gd name="T53" fmla="*/ 43 h 169"/>
                  <a:gd name="T54" fmla="*/ 19 w 169"/>
                  <a:gd name="T55" fmla="*/ 31 h 169"/>
                  <a:gd name="T56" fmla="*/ 31 w 169"/>
                  <a:gd name="T57" fmla="*/ 19 h 169"/>
                  <a:gd name="T58" fmla="*/ 44 w 169"/>
                  <a:gd name="T59" fmla="*/ 10 h 169"/>
                  <a:gd name="T60" fmla="*/ 59 w 169"/>
                  <a:gd name="T61" fmla="*/ 3 h 169"/>
                  <a:gd name="T62" fmla="*/ 75 w 169"/>
                  <a:gd name="T6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69">
                    <a:moveTo>
                      <a:pt x="84" y="0"/>
                    </a:moveTo>
                    <a:lnTo>
                      <a:pt x="93" y="0"/>
                    </a:lnTo>
                    <a:lnTo>
                      <a:pt x="101" y="1"/>
                    </a:lnTo>
                    <a:lnTo>
                      <a:pt x="109" y="3"/>
                    </a:lnTo>
                    <a:lnTo>
                      <a:pt x="117" y="6"/>
                    </a:lnTo>
                    <a:lnTo>
                      <a:pt x="124" y="10"/>
                    </a:lnTo>
                    <a:lnTo>
                      <a:pt x="132" y="14"/>
                    </a:lnTo>
                    <a:lnTo>
                      <a:pt x="138" y="19"/>
                    </a:lnTo>
                    <a:lnTo>
                      <a:pt x="145" y="24"/>
                    </a:lnTo>
                    <a:lnTo>
                      <a:pt x="149" y="31"/>
                    </a:lnTo>
                    <a:lnTo>
                      <a:pt x="155" y="36"/>
                    </a:lnTo>
                    <a:lnTo>
                      <a:pt x="158" y="43"/>
                    </a:lnTo>
                    <a:lnTo>
                      <a:pt x="162" y="51"/>
                    </a:lnTo>
                    <a:lnTo>
                      <a:pt x="165" y="59"/>
                    </a:lnTo>
                    <a:lnTo>
                      <a:pt x="168" y="67"/>
                    </a:lnTo>
                    <a:lnTo>
                      <a:pt x="169" y="75"/>
                    </a:lnTo>
                    <a:lnTo>
                      <a:pt x="169" y="84"/>
                    </a:lnTo>
                    <a:lnTo>
                      <a:pt x="169" y="92"/>
                    </a:lnTo>
                    <a:lnTo>
                      <a:pt x="168" y="101"/>
                    </a:lnTo>
                    <a:lnTo>
                      <a:pt x="165" y="109"/>
                    </a:lnTo>
                    <a:lnTo>
                      <a:pt x="162" y="117"/>
                    </a:lnTo>
                    <a:lnTo>
                      <a:pt x="158" y="124"/>
                    </a:lnTo>
                    <a:lnTo>
                      <a:pt x="155" y="131"/>
                    </a:lnTo>
                    <a:lnTo>
                      <a:pt x="149" y="138"/>
                    </a:lnTo>
                    <a:lnTo>
                      <a:pt x="145" y="143"/>
                    </a:lnTo>
                    <a:lnTo>
                      <a:pt x="138" y="149"/>
                    </a:lnTo>
                    <a:lnTo>
                      <a:pt x="132" y="155"/>
                    </a:lnTo>
                    <a:lnTo>
                      <a:pt x="124" y="158"/>
                    </a:lnTo>
                    <a:lnTo>
                      <a:pt x="117" y="162"/>
                    </a:lnTo>
                    <a:lnTo>
                      <a:pt x="109" y="165"/>
                    </a:lnTo>
                    <a:lnTo>
                      <a:pt x="101" y="167"/>
                    </a:lnTo>
                    <a:lnTo>
                      <a:pt x="93" y="169"/>
                    </a:lnTo>
                    <a:lnTo>
                      <a:pt x="84" y="169"/>
                    </a:lnTo>
                    <a:lnTo>
                      <a:pt x="75" y="169"/>
                    </a:lnTo>
                    <a:lnTo>
                      <a:pt x="67" y="167"/>
                    </a:lnTo>
                    <a:lnTo>
                      <a:pt x="59" y="165"/>
                    </a:lnTo>
                    <a:lnTo>
                      <a:pt x="51" y="162"/>
                    </a:lnTo>
                    <a:lnTo>
                      <a:pt x="44" y="158"/>
                    </a:lnTo>
                    <a:lnTo>
                      <a:pt x="36" y="155"/>
                    </a:lnTo>
                    <a:lnTo>
                      <a:pt x="31" y="149"/>
                    </a:lnTo>
                    <a:lnTo>
                      <a:pt x="24" y="143"/>
                    </a:lnTo>
                    <a:lnTo>
                      <a:pt x="19" y="138"/>
                    </a:lnTo>
                    <a:lnTo>
                      <a:pt x="14" y="131"/>
                    </a:lnTo>
                    <a:lnTo>
                      <a:pt x="10" y="124"/>
                    </a:lnTo>
                    <a:lnTo>
                      <a:pt x="6" y="117"/>
                    </a:lnTo>
                    <a:lnTo>
                      <a:pt x="3" y="109"/>
                    </a:lnTo>
                    <a:lnTo>
                      <a:pt x="1" y="101"/>
                    </a:lnTo>
                    <a:lnTo>
                      <a:pt x="0" y="92"/>
                    </a:lnTo>
                    <a:lnTo>
                      <a:pt x="0" y="84"/>
                    </a:lnTo>
                    <a:lnTo>
                      <a:pt x="0" y="75"/>
                    </a:lnTo>
                    <a:lnTo>
                      <a:pt x="1" y="67"/>
                    </a:lnTo>
                    <a:lnTo>
                      <a:pt x="3" y="59"/>
                    </a:lnTo>
                    <a:lnTo>
                      <a:pt x="6" y="51"/>
                    </a:lnTo>
                    <a:lnTo>
                      <a:pt x="10" y="43"/>
                    </a:lnTo>
                    <a:lnTo>
                      <a:pt x="14" y="36"/>
                    </a:lnTo>
                    <a:lnTo>
                      <a:pt x="19" y="31"/>
                    </a:lnTo>
                    <a:lnTo>
                      <a:pt x="24" y="24"/>
                    </a:lnTo>
                    <a:lnTo>
                      <a:pt x="31" y="19"/>
                    </a:lnTo>
                    <a:lnTo>
                      <a:pt x="36" y="14"/>
                    </a:lnTo>
                    <a:lnTo>
                      <a:pt x="44" y="10"/>
                    </a:lnTo>
                    <a:lnTo>
                      <a:pt x="51" y="6"/>
                    </a:lnTo>
                    <a:lnTo>
                      <a:pt x="59" y="3"/>
                    </a:lnTo>
                    <a:lnTo>
                      <a:pt x="67" y="1"/>
                    </a:lnTo>
                    <a:lnTo>
                      <a:pt x="75" y="0"/>
                    </a:lnTo>
                    <a:lnTo>
                      <a:pt x="84" y="0"/>
                    </a:lnTo>
                    <a:close/>
                  </a:path>
                </a:pathLst>
              </a:custGeom>
              <a:gradFill flip="none" rotWithShape="1">
                <a:gsLst>
                  <a:gs pos="0">
                    <a:srgbClr val="00B0F0"/>
                  </a:gs>
                  <a:gs pos="74000">
                    <a:srgbClr val="002060"/>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31"/>
              <p:cNvSpPr>
                <a:spLocks/>
              </p:cNvSpPr>
              <p:nvPr/>
            </p:nvSpPr>
            <p:spPr bwMode="auto">
              <a:xfrm>
                <a:off x="3876892" y="1274820"/>
                <a:ext cx="10899" cy="10899"/>
              </a:xfrm>
              <a:custGeom>
                <a:avLst/>
                <a:gdLst>
                  <a:gd name="T0" fmla="*/ 23 w 46"/>
                  <a:gd name="T1" fmla="*/ 0 h 47"/>
                  <a:gd name="T2" fmla="*/ 27 w 46"/>
                  <a:gd name="T3" fmla="*/ 1 h 47"/>
                  <a:gd name="T4" fmla="*/ 32 w 46"/>
                  <a:gd name="T5" fmla="*/ 2 h 47"/>
                  <a:gd name="T6" fmla="*/ 35 w 46"/>
                  <a:gd name="T7" fmla="*/ 5 h 47"/>
                  <a:gd name="T8" fmla="*/ 39 w 46"/>
                  <a:gd name="T9" fmla="*/ 7 h 47"/>
                  <a:gd name="T10" fmla="*/ 42 w 46"/>
                  <a:gd name="T11" fmla="*/ 10 h 47"/>
                  <a:gd name="T12" fmla="*/ 45 w 46"/>
                  <a:gd name="T13" fmla="*/ 15 h 47"/>
                  <a:gd name="T14" fmla="*/ 46 w 46"/>
                  <a:gd name="T15" fmla="*/ 18 h 47"/>
                  <a:gd name="T16" fmla="*/ 46 w 46"/>
                  <a:gd name="T17" fmla="*/ 24 h 47"/>
                  <a:gd name="T18" fmla="*/ 46 w 46"/>
                  <a:gd name="T19" fmla="*/ 28 h 47"/>
                  <a:gd name="T20" fmla="*/ 45 w 46"/>
                  <a:gd name="T21" fmla="*/ 32 h 47"/>
                  <a:gd name="T22" fmla="*/ 42 w 46"/>
                  <a:gd name="T23" fmla="*/ 36 h 47"/>
                  <a:gd name="T24" fmla="*/ 39 w 46"/>
                  <a:gd name="T25" fmla="*/ 40 h 47"/>
                  <a:gd name="T26" fmla="*/ 35 w 46"/>
                  <a:gd name="T27" fmla="*/ 42 h 47"/>
                  <a:gd name="T28" fmla="*/ 32 w 46"/>
                  <a:gd name="T29" fmla="*/ 44 h 47"/>
                  <a:gd name="T30" fmla="*/ 27 w 46"/>
                  <a:gd name="T31" fmla="*/ 46 h 47"/>
                  <a:gd name="T32" fmla="*/ 23 w 46"/>
                  <a:gd name="T33" fmla="*/ 47 h 47"/>
                  <a:gd name="T34" fmla="*/ 18 w 46"/>
                  <a:gd name="T35" fmla="*/ 46 h 47"/>
                  <a:gd name="T36" fmla="*/ 14 w 46"/>
                  <a:gd name="T37" fmla="*/ 44 h 47"/>
                  <a:gd name="T38" fmla="*/ 10 w 46"/>
                  <a:gd name="T39" fmla="*/ 42 h 47"/>
                  <a:gd name="T40" fmla="*/ 7 w 46"/>
                  <a:gd name="T41" fmla="*/ 40 h 47"/>
                  <a:gd name="T42" fmla="*/ 4 w 46"/>
                  <a:gd name="T43" fmla="*/ 36 h 47"/>
                  <a:gd name="T44" fmla="*/ 1 w 46"/>
                  <a:gd name="T45" fmla="*/ 32 h 47"/>
                  <a:gd name="T46" fmla="*/ 0 w 46"/>
                  <a:gd name="T47" fmla="*/ 28 h 47"/>
                  <a:gd name="T48" fmla="*/ 0 w 46"/>
                  <a:gd name="T49" fmla="*/ 24 h 47"/>
                  <a:gd name="T50" fmla="*/ 0 w 46"/>
                  <a:gd name="T51" fmla="*/ 18 h 47"/>
                  <a:gd name="T52" fmla="*/ 1 w 46"/>
                  <a:gd name="T53" fmla="*/ 15 h 47"/>
                  <a:gd name="T54" fmla="*/ 4 w 46"/>
                  <a:gd name="T55" fmla="*/ 10 h 47"/>
                  <a:gd name="T56" fmla="*/ 7 w 46"/>
                  <a:gd name="T57" fmla="*/ 7 h 47"/>
                  <a:gd name="T58" fmla="*/ 10 w 46"/>
                  <a:gd name="T59" fmla="*/ 5 h 47"/>
                  <a:gd name="T60" fmla="*/ 14 w 46"/>
                  <a:gd name="T61" fmla="*/ 2 h 47"/>
                  <a:gd name="T62" fmla="*/ 18 w 46"/>
                  <a:gd name="T63" fmla="*/ 1 h 47"/>
                  <a:gd name="T64" fmla="*/ 23 w 46"/>
                  <a:gd name="T6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7">
                    <a:moveTo>
                      <a:pt x="23" y="0"/>
                    </a:moveTo>
                    <a:lnTo>
                      <a:pt x="27" y="1"/>
                    </a:lnTo>
                    <a:lnTo>
                      <a:pt x="32" y="2"/>
                    </a:lnTo>
                    <a:lnTo>
                      <a:pt x="35" y="5"/>
                    </a:lnTo>
                    <a:lnTo>
                      <a:pt x="39" y="7"/>
                    </a:lnTo>
                    <a:lnTo>
                      <a:pt x="42" y="10"/>
                    </a:lnTo>
                    <a:lnTo>
                      <a:pt x="45" y="15"/>
                    </a:lnTo>
                    <a:lnTo>
                      <a:pt x="46" y="18"/>
                    </a:lnTo>
                    <a:lnTo>
                      <a:pt x="46" y="24"/>
                    </a:lnTo>
                    <a:lnTo>
                      <a:pt x="46" y="28"/>
                    </a:lnTo>
                    <a:lnTo>
                      <a:pt x="45" y="32"/>
                    </a:lnTo>
                    <a:lnTo>
                      <a:pt x="42" y="36"/>
                    </a:lnTo>
                    <a:lnTo>
                      <a:pt x="39" y="40"/>
                    </a:lnTo>
                    <a:lnTo>
                      <a:pt x="35" y="42"/>
                    </a:lnTo>
                    <a:lnTo>
                      <a:pt x="32" y="44"/>
                    </a:lnTo>
                    <a:lnTo>
                      <a:pt x="27" y="46"/>
                    </a:lnTo>
                    <a:lnTo>
                      <a:pt x="23" y="47"/>
                    </a:lnTo>
                    <a:lnTo>
                      <a:pt x="18" y="46"/>
                    </a:lnTo>
                    <a:lnTo>
                      <a:pt x="14" y="44"/>
                    </a:lnTo>
                    <a:lnTo>
                      <a:pt x="10" y="42"/>
                    </a:lnTo>
                    <a:lnTo>
                      <a:pt x="7" y="40"/>
                    </a:lnTo>
                    <a:lnTo>
                      <a:pt x="4" y="36"/>
                    </a:lnTo>
                    <a:lnTo>
                      <a:pt x="1" y="32"/>
                    </a:lnTo>
                    <a:lnTo>
                      <a:pt x="0" y="28"/>
                    </a:lnTo>
                    <a:lnTo>
                      <a:pt x="0" y="24"/>
                    </a:lnTo>
                    <a:lnTo>
                      <a:pt x="0" y="18"/>
                    </a:lnTo>
                    <a:lnTo>
                      <a:pt x="1" y="15"/>
                    </a:lnTo>
                    <a:lnTo>
                      <a:pt x="4" y="10"/>
                    </a:lnTo>
                    <a:lnTo>
                      <a:pt x="7" y="7"/>
                    </a:lnTo>
                    <a:lnTo>
                      <a:pt x="10" y="5"/>
                    </a:lnTo>
                    <a:lnTo>
                      <a:pt x="14" y="2"/>
                    </a:lnTo>
                    <a:lnTo>
                      <a:pt x="18" y="1"/>
                    </a:lnTo>
                    <a:lnTo>
                      <a:pt x="23"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32"/>
              <p:cNvSpPr>
                <a:spLocks/>
              </p:cNvSpPr>
              <p:nvPr/>
            </p:nvSpPr>
            <p:spPr bwMode="auto">
              <a:xfrm>
                <a:off x="3894775" y="1269392"/>
                <a:ext cx="6813" cy="6813"/>
              </a:xfrm>
              <a:custGeom>
                <a:avLst/>
                <a:gdLst>
                  <a:gd name="T0" fmla="*/ 15 w 30"/>
                  <a:gd name="T1" fmla="*/ 0 h 31"/>
                  <a:gd name="T2" fmla="*/ 18 w 30"/>
                  <a:gd name="T3" fmla="*/ 0 h 31"/>
                  <a:gd name="T4" fmla="*/ 20 w 30"/>
                  <a:gd name="T5" fmla="*/ 1 h 31"/>
                  <a:gd name="T6" fmla="*/ 24 w 30"/>
                  <a:gd name="T7" fmla="*/ 2 h 31"/>
                  <a:gd name="T8" fmla="*/ 26 w 30"/>
                  <a:gd name="T9" fmla="*/ 4 h 31"/>
                  <a:gd name="T10" fmla="*/ 27 w 30"/>
                  <a:gd name="T11" fmla="*/ 7 h 31"/>
                  <a:gd name="T12" fmla="*/ 29 w 30"/>
                  <a:gd name="T13" fmla="*/ 9 h 31"/>
                  <a:gd name="T14" fmla="*/ 29 w 30"/>
                  <a:gd name="T15" fmla="*/ 11 h 31"/>
                  <a:gd name="T16" fmla="*/ 30 w 30"/>
                  <a:gd name="T17" fmla="*/ 15 h 31"/>
                  <a:gd name="T18" fmla="*/ 29 w 30"/>
                  <a:gd name="T19" fmla="*/ 18 h 31"/>
                  <a:gd name="T20" fmla="*/ 29 w 30"/>
                  <a:gd name="T21" fmla="*/ 20 h 31"/>
                  <a:gd name="T22" fmla="*/ 27 w 30"/>
                  <a:gd name="T23" fmla="*/ 24 h 31"/>
                  <a:gd name="T24" fmla="*/ 26 w 30"/>
                  <a:gd name="T25" fmla="*/ 26 h 31"/>
                  <a:gd name="T26" fmla="*/ 24 w 30"/>
                  <a:gd name="T27" fmla="*/ 27 h 31"/>
                  <a:gd name="T28" fmla="*/ 20 w 30"/>
                  <a:gd name="T29" fmla="*/ 28 h 31"/>
                  <a:gd name="T30" fmla="*/ 18 w 30"/>
                  <a:gd name="T31" fmla="*/ 30 h 31"/>
                  <a:gd name="T32" fmla="*/ 15 w 30"/>
                  <a:gd name="T33" fmla="*/ 31 h 31"/>
                  <a:gd name="T34" fmla="*/ 11 w 30"/>
                  <a:gd name="T35" fmla="*/ 30 h 31"/>
                  <a:gd name="T36" fmla="*/ 9 w 30"/>
                  <a:gd name="T37" fmla="*/ 28 h 31"/>
                  <a:gd name="T38" fmla="*/ 7 w 30"/>
                  <a:gd name="T39" fmla="*/ 27 h 31"/>
                  <a:gd name="T40" fmla="*/ 4 w 30"/>
                  <a:gd name="T41" fmla="*/ 26 h 31"/>
                  <a:gd name="T42" fmla="*/ 2 w 30"/>
                  <a:gd name="T43" fmla="*/ 24 h 31"/>
                  <a:gd name="T44" fmla="*/ 1 w 30"/>
                  <a:gd name="T45" fmla="*/ 20 h 31"/>
                  <a:gd name="T46" fmla="*/ 0 w 30"/>
                  <a:gd name="T47" fmla="*/ 18 h 31"/>
                  <a:gd name="T48" fmla="*/ 0 w 30"/>
                  <a:gd name="T49" fmla="*/ 15 h 31"/>
                  <a:gd name="T50" fmla="*/ 0 w 30"/>
                  <a:gd name="T51" fmla="*/ 11 h 31"/>
                  <a:gd name="T52" fmla="*/ 1 w 30"/>
                  <a:gd name="T53" fmla="*/ 9 h 31"/>
                  <a:gd name="T54" fmla="*/ 2 w 30"/>
                  <a:gd name="T55" fmla="*/ 7 h 31"/>
                  <a:gd name="T56" fmla="*/ 4 w 30"/>
                  <a:gd name="T57" fmla="*/ 4 h 31"/>
                  <a:gd name="T58" fmla="*/ 7 w 30"/>
                  <a:gd name="T59" fmla="*/ 2 h 31"/>
                  <a:gd name="T60" fmla="*/ 9 w 30"/>
                  <a:gd name="T61" fmla="*/ 1 h 31"/>
                  <a:gd name="T62" fmla="*/ 11 w 30"/>
                  <a:gd name="T63" fmla="*/ 0 h 31"/>
                  <a:gd name="T64" fmla="*/ 15 w 30"/>
                  <a:gd name="T6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1">
                    <a:moveTo>
                      <a:pt x="15" y="0"/>
                    </a:moveTo>
                    <a:lnTo>
                      <a:pt x="18" y="0"/>
                    </a:lnTo>
                    <a:lnTo>
                      <a:pt x="20" y="1"/>
                    </a:lnTo>
                    <a:lnTo>
                      <a:pt x="24" y="2"/>
                    </a:lnTo>
                    <a:lnTo>
                      <a:pt x="26" y="4"/>
                    </a:lnTo>
                    <a:lnTo>
                      <a:pt x="27" y="7"/>
                    </a:lnTo>
                    <a:lnTo>
                      <a:pt x="29" y="9"/>
                    </a:lnTo>
                    <a:lnTo>
                      <a:pt x="29" y="11"/>
                    </a:lnTo>
                    <a:lnTo>
                      <a:pt x="30" y="15"/>
                    </a:lnTo>
                    <a:lnTo>
                      <a:pt x="29" y="18"/>
                    </a:lnTo>
                    <a:lnTo>
                      <a:pt x="29" y="20"/>
                    </a:lnTo>
                    <a:lnTo>
                      <a:pt x="27" y="24"/>
                    </a:lnTo>
                    <a:lnTo>
                      <a:pt x="26" y="26"/>
                    </a:lnTo>
                    <a:lnTo>
                      <a:pt x="24" y="27"/>
                    </a:lnTo>
                    <a:lnTo>
                      <a:pt x="20" y="28"/>
                    </a:lnTo>
                    <a:lnTo>
                      <a:pt x="18" y="30"/>
                    </a:lnTo>
                    <a:lnTo>
                      <a:pt x="15" y="31"/>
                    </a:lnTo>
                    <a:lnTo>
                      <a:pt x="11" y="30"/>
                    </a:lnTo>
                    <a:lnTo>
                      <a:pt x="9" y="28"/>
                    </a:lnTo>
                    <a:lnTo>
                      <a:pt x="7" y="27"/>
                    </a:lnTo>
                    <a:lnTo>
                      <a:pt x="4" y="26"/>
                    </a:lnTo>
                    <a:lnTo>
                      <a:pt x="2" y="24"/>
                    </a:lnTo>
                    <a:lnTo>
                      <a:pt x="1" y="20"/>
                    </a:lnTo>
                    <a:lnTo>
                      <a:pt x="0" y="18"/>
                    </a:lnTo>
                    <a:lnTo>
                      <a:pt x="0" y="15"/>
                    </a:lnTo>
                    <a:lnTo>
                      <a:pt x="0" y="11"/>
                    </a:lnTo>
                    <a:lnTo>
                      <a:pt x="1" y="9"/>
                    </a:lnTo>
                    <a:lnTo>
                      <a:pt x="2" y="7"/>
                    </a:lnTo>
                    <a:lnTo>
                      <a:pt x="4" y="4"/>
                    </a:lnTo>
                    <a:lnTo>
                      <a:pt x="7" y="2"/>
                    </a:lnTo>
                    <a:lnTo>
                      <a:pt x="9" y="1"/>
                    </a:lnTo>
                    <a:lnTo>
                      <a:pt x="11" y="0"/>
                    </a:lnTo>
                    <a:lnTo>
                      <a:pt x="15"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5" name="Group 244"/>
            <p:cNvGrpSpPr/>
            <p:nvPr/>
          </p:nvGrpSpPr>
          <p:grpSpPr>
            <a:xfrm>
              <a:off x="4169297" y="4842232"/>
              <a:ext cx="387467" cy="387467"/>
              <a:chOff x="5940539" y="5094371"/>
              <a:chExt cx="371944" cy="371944"/>
            </a:xfrm>
          </p:grpSpPr>
          <p:sp>
            <p:nvSpPr>
              <p:cNvPr id="249" name="Freeform 33"/>
              <p:cNvSpPr>
                <a:spLocks/>
              </p:cNvSpPr>
              <p:nvPr/>
            </p:nvSpPr>
            <p:spPr bwMode="auto">
              <a:xfrm>
                <a:off x="5940539" y="5094371"/>
                <a:ext cx="371944" cy="371944"/>
              </a:xfrm>
              <a:custGeom>
                <a:avLst/>
                <a:gdLst>
                  <a:gd name="T0" fmla="*/ 904 w 1639"/>
                  <a:gd name="T1" fmla="*/ 5 h 1638"/>
                  <a:gd name="T2" fmla="*/ 1025 w 1639"/>
                  <a:gd name="T3" fmla="*/ 27 h 1638"/>
                  <a:gd name="T4" fmla="*/ 1139 w 1639"/>
                  <a:gd name="T5" fmla="*/ 64 h 1638"/>
                  <a:gd name="T6" fmla="*/ 1245 w 1639"/>
                  <a:gd name="T7" fmla="*/ 119 h 1638"/>
                  <a:gd name="T8" fmla="*/ 1342 w 1639"/>
                  <a:gd name="T9" fmla="*/ 187 h 1638"/>
                  <a:gd name="T10" fmla="*/ 1427 w 1639"/>
                  <a:gd name="T11" fmla="*/ 268 h 1638"/>
                  <a:gd name="T12" fmla="*/ 1500 w 1639"/>
                  <a:gd name="T13" fmla="*/ 362 h 1638"/>
                  <a:gd name="T14" fmla="*/ 1560 w 1639"/>
                  <a:gd name="T15" fmla="*/ 464 h 1638"/>
                  <a:gd name="T16" fmla="*/ 1603 w 1639"/>
                  <a:gd name="T17" fmla="*/ 576 h 1638"/>
                  <a:gd name="T18" fmla="*/ 1630 w 1639"/>
                  <a:gd name="T19" fmla="*/ 695 h 1638"/>
                  <a:gd name="T20" fmla="*/ 1639 w 1639"/>
                  <a:gd name="T21" fmla="*/ 820 h 1638"/>
                  <a:gd name="T22" fmla="*/ 1630 w 1639"/>
                  <a:gd name="T23" fmla="*/ 944 h 1638"/>
                  <a:gd name="T24" fmla="*/ 1603 w 1639"/>
                  <a:gd name="T25" fmla="*/ 1063 h 1638"/>
                  <a:gd name="T26" fmla="*/ 1560 w 1639"/>
                  <a:gd name="T27" fmla="*/ 1174 h 1638"/>
                  <a:gd name="T28" fmla="*/ 1500 w 1639"/>
                  <a:gd name="T29" fmla="*/ 1278 h 1638"/>
                  <a:gd name="T30" fmla="*/ 1427 w 1639"/>
                  <a:gd name="T31" fmla="*/ 1371 h 1638"/>
                  <a:gd name="T32" fmla="*/ 1342 w 1639"/>
                  <a:gd name="T33" fmla="*/ 1452 h 1638"/>
                  <a:gd name="T34" fmla="*/ 1245 w 1639"/>
                  <a:gd name="T35" fmla="*/ 1520 h 1638"/>
                  <a:gd name="T36" fmla="*/ 1139 w 1639"/>
                  <a:gd name="T37" fmla="*/ 1575 h 1638"/>
                  <a:gd name="T38" fmla="*/ 1025 w 1639"/>
                  <a:gd name="T39" fmla="*/ 1613 h 1638"/>
                  <a:gd name="T40" fmla="*/ 904 w 1639"/>
                  <a:gd name="T41" fmla="*/ 1635 h 1638"/>
                  <a:gd name="T42" fmla="*/ 778 w 1639"/>
                  <a:gd name="T43" fmla="*/ 1637 h 1638"/>
                  <a:gd name="T44" fmla="*/ 655 w 1639"/>
                  <a:gd name="T45" fmla="*/ 1623 h 1638"/>
                  <a:gd name="T46" fmla="*/ 539 w 1639"/>
                  <a:gd name="T47" fmla="*/ 1589 h 1638"/>
                  <a:gd name="T48" fmla="*/ 429 w 1639"/>
                  <a:gd name="T49" fmla="*/ 1540 h 1638"/>
                  <a:gd name="T50" fmla="*/ 330 w 1639"/>
                  <a:gd name="T51" fmla="*/ 1477 h 1638"/>
                  <a:gd name="T52" fmla="*/ 241 w 1639"/>
                  <a:gd name="T53" fmla="*/ 1399 h 1638"/>
                  <a:gd name="T54" fmla="*/ 163 w 1639"/>
                  <a:gd name="T55" fmla="*/ 1310 h 1638"/>
                  <a:gd name="T56" fmla="*/ 100 w 1639"/>
                  <a:gd name="T57" fmla="*/ 1210 h 1638"/>
                  <a:gd name="T58" fmla="*/ 51 w 1639"/>
                  <a:gd name="T59" fmla="*/ 1102 h 1638"/>
                  <a:gd name="T60" fmla="*/ 17 w 1639"/>
                  <a:gd name="T61" fmla="*/ 985 h 1638"/>
                  <a:gd name="T62" fmla="*/ 1 w 1639"/>
                  <a:gd name="T63" fmla="*/ 862 h 1638"/>
                  <a:gd name="T64" fmla="*/ 5 w 1639"/>
                  <a:gd name="T65" fmla="*/ 736 h 1638"/>
                  <a:gd name="T66" fmla="*/ 27 w 1639"/>
                  <a:gd name="T67" fmla="*/ 615 h 1638"/>
                  <a:gd name="T68" fmla="*/ 65 w 1639"/>
                  <a:gd name="T69" fmla="*/ 501 h 1638"/>
                  <a:gd name="T70" fmla="*/ 119 w 1639"/>
                  <a:gd name="T71" fmla="*/ 395 h 1638"/>
                  <a:gd name="T72" fmla="*/ 187 w 1639"/>
                  <a:gd name="T73" fmla="*/ 299 h 1638"/>
                  <a:gd name="T74" fmla="*/ 270 w 1639"/>
                  <a:gd name="T75" fmla="*/ 213 h 1638"/>
                  <a:gd name="T76" fmla="*/ 362 w 1639"/>
                  <a:gd name="T77" fmla="*/ 141 h 1638"/>
                  <a:gd name="T78" fmla="*/ 465 w 1639"/>
                  <a:gd name="T79" fmla="*/ 81 h 1638"/>
                  <a:gd name="T80" fmla="*/ 576 w 1639"/>
                  <a:gd name="T81" fmla="*/ 37 h 1638"/>
                  <a:gd name="T82" fmla="*/ 695 w 1639"/>
                  <a:gd name="T83" fmla="*/ 9 h 1638"/>
                  <a:gd name="T84" fmla="*/ 820 w 1639"/>
                  <a:gd name="T85" fmla="*/ 0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9" h="1638">
                    <a:moveTo>
                      <a:pt x="820" y="0"/>
                    </a:moveTo>
                    <a:lnTo>
                      <a:pt x="863" y="1"/>
                    </a:lnTo>
                    <a:lnTo>
                      <a:pt x="904" y="5"/>
                    </a:lnTo>
                    <a:lnTo>
                      <a:pt x="945" y="9"/>
                    </a:lnTo>
                    <a:lnTo>
                      <a:pt x="986" y="17"/>
                    </a:lnTo>
                    <a:lnTo>
                      <a:pt x="1025" y="27"/>
                    </a:lnTo>
                    <a:lnTo>
                      <a:pt x="1063" y="37"/>
                    </a:lnTo>
                    <a:lnTo>
                      <a:pt x="1102" y="50"/>
                    </a:lnTo>
                    <a:lnTo>
                      <a:pt x="1139" y="64"/>
                    </a:lnTo>
                    <a:lnTo>
                      <a:pt x="1175" y="81"/>
                    </a:lnTo>
                    <a:lnTo>
                      <a:pt x="1211" y="99"/>
                    </a:lnTo>
                    <a:lnTo>
                      <a:pt x="1245" y="119"/>
                    </a:lnTo>
                    <a:lnTo>
                      <a:pt x="1279" y="141"/>
                    </a:lnTo>
                    <a:lnTo>
                      <a:pt x="1311" y="163"/>
                    </a:lnTo>
                    <a:lnTo>
                      <a:pt x="1342" y="187"/>
                    </a:lnTo>
                    <a:lnTo>
                      <a:pt x="1371" y="213"/>
                    </a:lnTo>
                    <a:lnTo>
                      <a:pt x="1400" y="240"/>
                    </a:lnTo>
                    <a:lnTo>
                      <a:pt x="1427" y="268"/>
                    </a:lnTo>
                    <a:lnTo>
                      <a:pt x="1452" y="299"/>
                    </a:lnTo>
                    <a:lnTo>
                      <a:pt x="1477" y="330"/>
                    </a:lnTo>
                    <a:lnTo>
                      <a:pt x="1500" y="362"/>
                    </a:lnTo>
                    <a:lnTo>
                      <a:pt x="1521" y="395"/>
                    </a:lnTo>
                    <a:lnTo>
                      <a:pt x="1541" y="429"/>
                    </a:lnTo>
                    <a:lnTo>
                      <a:pt x="1560" y="464"/>
                    </a:lnTo>
                    <a:lnTo>
                      <a:pt x="1576" y="501"/>
                    </a:lnTo>
                    <a:lnTo>
                      <a:pt x="1590" y="538"/>
                    </a:lnTo>
                    <a:lnTo>
                      <a:pt x="1603" y="576"/>
                    </a:lnTo>
                    <a:lnTo>
                      <a:pt x="1614" y="615"/>
                    </a:lnTo>
                    <a:lnTo>
                      <a:pt x="1623" y="655"/>
                    </a:lnTo>
                    <a:lnTo>
                      <a:pt x="1630" y="695"/>
                    </a:lnTo>
                    <a:lnTo>
                      <a:pt x="1636" y="736"/>
                    </a:lnTo>
                    <a:lnTo>
                      <a:pt x="1638" y="778"/>
                    </a:lnTo>
                    <a:lnTo>
                      <a:pt x="1639" y="820"/>
                    </a:lnTo>
                    <a:lnTo>
                      <a:pt x="1638" y="862"/>
                    </a:lnTo>
                    <a:lnTo>
                      <a:pt x="1636" y="903"/>
                    </a:lnTo>
                    <a:lnTo>
                      <a:pt x="1630" y="944"/>
                    </a:lnTo>
                    <a:lnTo>
                      <a:pt x="1623" y="985"/>
                    </a:lnTo>
                    <a:lnTo>
                      <a:pt x="1614" y="1024"/>
                    </a:lnTo>
                    <a:lnTo>
                      <a:pt x="1603" y="1063"/>
                    </a:lnTo>
                    <a:lnTo>
                      <a:pt x="1590" y="1102"/>
                    </a:lnTo>
                    <a:lnTo>
                      <a:pt x="1576" y="1138"/>
                    </a:lnTo>
                    <a:lnTo>
                      <a:pt x="1560" y="1174"/>
                    </a:lnTo>
                    <a:lnTo>
                      <a:pt x="1541" y="1210"/>
                    </a:lnTo>
                    <a:lnTo>
                      <a:pt x="1521" y="1244"/>
                    </a:lnTo>
                    <a:lnTo>
                      <a:pt x="1500" y="1278"/>
                    </a:lnTo>
                    <a:lnTo>
                      <a:pt x="1477" y="1310"/>
                    </a:lnTo>
                    <a:lnTo>
                      <a:pt x="1452" y="1341"/>
                    </a:lnTo>
                    <a:lnTo>
                      <a:pt x="1427" y="1371"/>
                    </a:lnTo>
                    <a:lnTo>
                      <a:pt x="1400" y="1399"/>
                    </a:lnTo>
                    <a:lnTo>
                      <a:pt x="1371" y="1426"/>
                    </a:lnTo>
                    <a:lnTo>
                      <a:pt x="1342" y="1452"/>
                    </a:lnTo>
                    <a:lnTo>
                      <a:pt x="1311" y="1477"/>
                    </a:lnTo>
                    <a:lnTo>
                      <a:pt x="1279" y="1499"/>
                    </a:lnTo>
                    <a:lnTo>
                      <a:pt x="1245" y="1520"/>
                    </a:lnTo>
                    <a:lnTo>
                      <a:pt x="1211" y="1540"/>
                    </a:lnTo>
                    <a:lnTo>
                      <a:pt x="1175" y="1558"/>
                    </a:lnTo>
                    <a:lnTo>
                      <a:pt x="1139" y="1575"/>
                    </a:lnTo>
                    <a:lnTo>
                      <a:pt x="1102" y="1589"/>
                    </a:lnTo>
                    <a:lnTo>
                      <a:pt x="1063" y="1602"/>
                    </a:lnTo>
                    <a:lnTo>
                      <a:pt x="1025" y="1613"/>
                    </a:lnTo>
                    <a:lnTo>
                      <a:pt x="986" y="1623"/>
                    </a:lnTo>
                    <a:lnTo>
                      <a:pt x="945" y="1629"/>
                    </a:lnTo>
                    <a:lnTo>
                      <a:pt x="904" y="1635"/>
                    </a:lnTo>
                    <a:lnTo>
                      <a:pt x="863" y="1637"/>
                    </a:lnTo>
                    <a:lnTo>
                      <a:pt x="820" y="1638"/>
                    </a:lnTo>
                    <a:lnTo>
                      <a:pt x="778" y="1637"/>
                    </a:lnTo>
                    <a:lnTo>
                      <a:pt x="736" y="1635"/>
                    </a:lnTo>
                    <a:lnTo>
                      <a:pt x="695" y="1629"/>
                    </a:lnTo>
                    <a:lnTo>
                      <a:pt x="655" y="1623"/>
                    </a:lnTo>
                    <a:lnTo>
                      <a:pt x="615" y="1613"/>
                    </a:lnTo>
                    <a:lnTo>
                      <a:pt x="576" y="1602"/>
                    </a:lnTo>
                    <a:lnTo>
                      <a:pt x="539" y="1589"/>
                    </a:lnTo>
                    <a:lnTo>
                      <a:pt x="501" y="1575"/>
                    </a:lnTo>
                    <a:lnTo>
                      <a:pt x="465" y="1558"/>
                    </a:lnTo>
                    <a:lnTo>
                      <a:pt x="429" y="1540"/>
                    </a:lnTo>
                    <a:lnTo>
                      <a:pt x="395" y="1520"/>
                    </a:lnTo>
                    <a:lnTo>
                      <a:pt x="362" y="1499"/>
                    </a:lnTo>
                    <a:lnTo>
                      <a:pt x="330" y="1477"/>
                    </a:lnTo>
                    <a:lnTo>
                      <a:pt x="299" y="1452"/>
                    </a:lnTo>
                    <a:lnTo>
                      <a:pt x="270" y="1426"/>
                    </a:lnTo>
                    <a:lnTo>
                      <a:pt x="241" y="1399"/>
                    </a:lnTo>
                    <a:lnTo>
                      <a:pt x="214" y="1371"/>
                    </a:lnTo>
                    <a:lnTo>
                      <a:pt x="187" y="1341"/>
                    </a:lnTo>
                    <a:lnTo>
                      <a:pt x="163" y="1310"/>
                    </a:lnTo>
                    <a:lnTo>
                      <a:pt x="141" y="1278"/>
                    </a:lnTo>
                    <a:lnTo>
                      <a:pt x="119" y="1244"/>
                    </a:lnTo>
                    <a:lnTo>
                      <a:pt x="100" y="1210"/>
                    </a:lnTo>
                    <a:lnTo>
                      <a:pt x="81" y="1174"/>
                    </a:lnTo>
                    <a:lnTo>
                      <a:pt x="65" y="1138"/>
                    </a:lnTo>
                    <a:lnTo>
                      <a:pt x="51" y="1102"/>
                    </a:lnTo>
                    <a:lnTo>
                      <a:pt x="37" y="1063"/>
                    </a:lnTo>
                    <a:lnTo>
                      <a:pt x="27" y="1024"/>
                    </a:lnTo>
                    <a:lnTo>
                      <a:pt x="17" y="985"/>
                    </a:lnTo>
                    <a:lnTo>
                      <a:pt x="9" y="944"/>
                    </a:lnTo>
                    <a:lnTo>
                      <a:pt x="5" y="903"/>
                    </a:lnTo>
                    <a:lnTo>
                      <a:pt x="1" y="862"/>
                    </a:lnTo>
                    <a:lnTo>
                      <a:pt x="0" y="820"/>
                    </a:lnTo>
                    <a:lnTo>
                      <a:pt x="1" y="778"/>
                    </a:lnTo>
                    <a:lnTo>
                      <a:pt x="5" y="736"/>
                    </a:lnTo>
                    <a:lnTo>
                      <a:pt x="9" y="695"/>
                    </a:lnTo>
                    <a:lnTo>
                      <a:pt x="17" y="655"/>
                    </a:lnTo>
                    <a:lnTo>
                      <a:pt x="27" y="615"/>
                    </a:lnTo>
                    <a:lnTo>
                      <a:pt x="37" y="576"/>
                    </a:lnTo>
                    <a:lnTo>
                      <a:pt x="51" y="538"/>
                    </a:lnTo>
                    <a:lnTo>
                      <a:pt x="65" y="501"/>
                    </a:lnTo>
                    <a:lnTo>
                      <a:pt x="81" y="464"/>
                    </a:lnTo>
                    <a:lnTo>
                      <a:pt x="100" y="429"/>
                    </a:lnTo>
                    <a:lnTo>
                      <a:pt x="119" y="395"/>
                    </a:lnTo>
                    <a:lnTo>
                      <a:pt x="141" y="362"/>
                    </a:lnTo>
                    <a:lnTo>
                      <a:pt x="163" y="330"/>
                    </a:lnTo>
                    <a:lnTo>
                      <a:pt x="187" y="299"/>
                    </a:lnTo>
                    <a:lnTo>
                      <a:pt x="214" y="268"/>
                    </a:lnTo>
                    <a:lnTo>
                      <a:pt x="241" y="240"/>
                    </a:lnTo>
                    <a:lnTo>
                      <a:pt x="270" y="213"/>
                    </a:lnTo>
                    <a:lnTo>
                      <a:pt x="299" y="187"/>
                    </a:lnTo>
                    <a:lnTo>
                      <a:pt x="330" y="163"/>
                    </a:lnTo>
                    <a:lnTo>
                      <a:pt x="362" y="141"/>
                    </a:lnTo>
                    <a:lnTo>
                      <a:pt x="395" y="119"/>
                    </a:lnTo>
                    <a:lnTo>
                      <a:pt x="429" y="99"/>
                    </a:lnTo>
                    <a:lnTo>
                      <a:pt x="465" y="81"/>
                    </a:lnTo>
                    <a:lnTo>
                      <a:pt x="501" y="64"/>
                    </a:lnTo>
                    <a:lnTo>
                      <a:pt x="539" y="50"/>
                    </a:lnTo>
                    <a:lnTo>
                      <a:pt x="576" y="37"/>
                    </a:lnTo>
                    <a:lnTo>
                      <a:pt x="615" y="27"/>
                    </a:lnTo>
                    <a:lnTo>
                      <a:pt x="655" y="17"/>
                    </a:lnTo>
                    <a:lnTo>
                      <a:pt x="695" y="9"/>
                    </a:lnTo>
                    <a:lnTo>
                      <a:pt x="736" y="5"/>
                    </a:lnTo>
                    <a:lnTo>
                      <a:pt x="778" y="1"/>
                    </a:lnTo>
                    <a:lnTo>
                      <a:pt x="82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34"/>
              <p:cNvSpPr>
                <a:spLocks/>
              </p:cNvSpPr>
              <p:nvPr/>
            </p:nvSpPr>
            <p:spPr bwMode="auto">
              <a:xfrm>
                <a:off x="5951439" y="5105271"/>
                <a:ext cx="351507" cy="351507"/>
              </a:xfrm>
              <a:custGeom>
                <a:avLst/>
                <a:gdLst>
                  <a:gd name="T0" fmla="*/ 853 w 1548"/>
                  <a:gd name="T1" fmla="*/ 4 h 1547"/>
                  <a:gd name="T2" fmla="*/ 967 w 1548"/>
                  <a:gd name="T3" fmla="*/ 25 h 1547"/>
                  <a:gd name="T4" fmla="*/ 1076 w 1548"/>
                  <a:gd name="T5" fmla="*/ 61 h 1547"/>
                  <a:gd name="T6" fmla="*/ 1176 w 1548"/>
                  <a:gd name="T7" fmla="*/ 112 h 1547"/>
                  <a:gd name="T8" fmla="*/ 1266 w 1548"/>
                  <a:gd name="T9" fmla="*/ 177 h 1547"/>
                  <a:gd name="T10" fmla="*/ 1347 w 1548"/>
                  <a:gd name="T11" fmla="*/ 254 h 1547"/>
                  <a:gd name="T12" fmla="*/ 1415 w 1548"/>
                  <a:gd name="T13" fmla="*/ 341 h 1547"/>
                  <a:gd name="T14" fmla="*/ 1471 w 1548"/>
                  <a:gd name="T15" fmla="*/ 439 h 1547"/>
                  <a:gd name="T16" fmla="*/ 1514 w 1548"/>
                  <a:gd name="T17" fmla="*/ 544 h 1547"/>
                  <a:gd name="T18" fmla="*/ 1539 w 1548"/>
                  <a:gd name="T19" fmla="*/ 655 h 1547"/>
                  <a:gd name="T20" fmla="*/ 1548 w 1548"/>
                  <a:gd name="T21" fmla="*/ 774 h 1547"/>
                  <a:gd name="T22" fmla="*/ 1539 w 1548"/>
                  <a:gd name="T23" fmla="*/ 891 h 1547"/>
                  <a:gd name="T24" fmla="*/ 1514 w 1548"/>
                  <a:gd name="T25" fmla="*/ 1003 h 1547"/>
                  <a:gd name="T26" fmla="*/ 1471 w 1548"/>
                  <a:gd name="T27" fmla="*/ 1109 h 1547"/>
                  <a:gd name="T28" fmla="*/ 1415 w 1548"/>
                  <a:gd name="T29" fmla="*/ 1206 h 1547"/>
                  <a:gd name="T30" fmla="*/ 1347 w 1548"/>
                  <a:gd name="T31" fmla="*/ 1294 h 1547"/>
                  <a:gd name="T32" fmla="*/ 1266 w 1548"/>
                  <a:gd name="T33" fmla="*/ 1370 h 1547"/>
                  <a:gd name="T34" fmla="*/ 1176 w 1548"/>
                  <a:gd name="T35" fmla="*/ 1435 h 1547"/>
                  <a:gd name="T36" fmla="*/ 1076 w 1548"/>
                  <a:gd name="T37" fmla="*/ 1486 h 1547"/>
                  <a:gd name="T38" fmla="*/ 967 w 1548"/>
                  <a:gd name="T39" fmla="*/ 1523 h 1547"/>
                  <a:gd name="T40" fmla="*/ 853 w 1548"/>
                  <a:gd name="T41" fmla="*/ 1543 h 1547"/>
                  <a:gd name="T42" fmla="*/ 735 w 1548"/>
                  <a:gd name="T43" fmla="*/ 1546 h 1547"/>
                  <a:gd name="T44" fmla="*/ 618 w 1548"/>
                  <a:gd name="T45" fmla="*/ 1531 h 1547"/>
                  <a:gd name="T46" fmla="*/ 509 w 1548"/>
                  <a:gd name="T47" fmla="*/ 1500 h 1547"/>
                  <a:gd name="T48" fmla="*/ 405 w 1548"/>
                  <a:gd name="T49" fmla="*/ 1453 h 1547"/>
                  <a:gd name="T50" fmla="*/ 311 w 1548"/>
                  <a:gd name="T51" fmla="*/ 1393 h 1547"/>
                  <a:gd name="T52" fmla="*/ 227 w 1548"/>
                  <a:gd name="T53" fmla="*/ 1320 h 1547"/>
                  <a:gd name="T54" fmla="*/ 154 w 1548"/>
                  <a:gd name="T55" fmla="*/ 1237 h 1547"/>
                  <a:gd name="T56" fmla="*/ 94 w 1548"/>
                  <a:gd name="T57" fmla="*/ 1142 h 1547"/>
                  <a:gd name="T58" fmla="*/ 48 w 1548"/>
                  <a:gd name="T59" fmla="*/ 1040 h 1547"/>
                  <a:gd name="T60" fmla="*/ 16 w 1548"/>
                  <a:gd name="T61" fmla="*/ 929 h 1547"/>
                  <a:gd name="T62" fmla="*/ 1 w 1548"/>
                  <a:gd name="T63" fmla="*/ 814 h 1547"/>
                  <a:gd name="T64" fmla="*/ 5 w 1548"/>
                  <a:gd name="T65" fmla="*/ 694 h 1547"/>
                  <a:gd name="T66" fmla="*/ 25 w 1548"/>
                  <a:gd name="T67" fmla="*/ 580 h 1547"/>
                  <a:gd name="T68" fmla="*/ 62 w 1548"/>
                  <a:gd name="T69" fmla="*/ 473 h 1547"/>
                  <a:gd name="T70" fmla="*/ 113 w 1548"/>
                  <a:gd name="T71" fmla="*/ 373 h 1547"/>
                  <a:gd name="T72" fmla="*/ 177 w 1548"/>
                  <a:gd name="T73" fmla="*/ 281 h 1547"/>
                  <a:gd name="T74" fmla="*/ 254 w 1548"/>
                  <a:gd name="T75" fmla="*/ 202 h 1547"/>
                  <a:gd name="T76" fmla="*/ 341 w 1548"/>
                  <a:gd name="T77" fmla="*/ 132 h 1547"/>
                  <a:gd name="T78" fmla="*/ 439 w 1548"/>
                  <a:gd name="T79" fmla="*/ 76 h 1547"/>
                  <a:gd name="T80" fmla="*/ 544 w 1548"/>
                  <a:gd name="T81" fmla="*/ 35 h 1547"/>
                  <a:gd name="T82" fmla="*/ 656 w 1548"/>
                  <a:gd name="T83" fmla="*/ 9 h 1547"/>
                  <a:gd name="T84" fmla="*/ 774 w 1548"/>
                  <a:gd name="T85"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8" h="1547">
                    <a:moveTo>
                      <a:pt x="774" y="0"/>
                    </a:moveTo>
                    <a:lnTo>
                      <a:pt x="814" y="1"/>
                    </a:lnTo>
                    <a:lnTo>
                      <a:pt x="853" y="4"/>
                    </a:lnTo>
                    <a:lnTo>
                      <a:pt x="892" y="9"/>
                    </a:lnTo>
                    <a:lnTo>
                      <a:pt x="930" y="16"/>
                    </a:lnTo>
                    <a:lnTo>
                      <a:pt x="967" y="25"/>
                    </a:lnTo>
                    <a:lnTo>
                      <a:pt x="1004" y="35"/>
                    </a:lnTo>
                    <a:lnTo>
                      <a:pt x="1040" y="47"/>
                    </a:lnTo>
                    <a:lnTo>
                      <a:pt x="1076" y="61"/>
                    </a:lnTo>
                    <a:lnTo>
                      <a:pt x="1110" y="76"/>
                    </a:lnTo>
                    <a:lnTo>
                      <a:pt x="1143" y="93"/>
                    </a:lnTo>
                    <a:lnTo>
                      <a:pt x="1176" y="112"/>
                    </a:lnTo>
                    <a:lnTo>
                      <a:pt x="1207" y="132"/>
                    </a:lnTo>
                    <a:lnTo>
                      <a:pt x="1238" y="154"/>
                    </a:lnTo>
                    <a:lnTo>
                      <a:pt x="1266" y="177"/>
                    </a:lnTo>
                    <a:lnTo>
                      <a:pt x="1295" y="202"/>
                    </a:lnTo>
                    <a:lnTo>
                      <a:pt x="1321" y="227"/>
                    </a:lnTo>
                    <a:lnTo>
                      <a:pt x="1347" y="254"/>
                    </a:lnTo>
                    <a:lnTo>
                      <a:pt x="1371" y="281"/>
                    </a:lnTo>
                    <a:lnTo>
                      <a:pt x="1394" y="311"/>
                    </a:lnTo>
                    <a:lnTo>
                      <a:pt x="1415" y="341"/>
                    </a:lnTo>
                    <a:lnTo>
                      <a:pt x="1436" y="373"/>
                    </a:lnTo>
                    <a:lnTo>
                      <a:pt x="1454" y="405"/>
                    </a:lnTo>
                    <a:lnTo>
                      <a:pt x="1471" y="439"/>
                    </a:lnTo>
                    <a:lnTo>
                      <a:pt x="1487" y="473"/>
                    </a:lnTo>
                    <a:lnTo>
                      <a:pt x="1501" y="507"/>
                    </a:lnTo>
                    <a:lnTo>
                      <a:pt x="1514" y="544"/>
                    </a:lnTo>
                    <a:lnTo>
                      <a:pt x="1524" y="580"/>
                    </a:lnTo>
                    <a:lnTo>
                      <a:pt x="1532" y="618"/>
                    </a:lnTo>
                    <a:lnTo>
                      <a:pt x="1539" y="655"/>
                    </a:lnTo>
                    <a:lnTo>
                      <a:pt x="1544" y="694"/>
                    </a:lnTo>
                    <a:lnTo>
                      <a:pt x="1547" y="734"/>
                    </a:lnTo>
                    <a:lnTo>
                      <a:pt x="1548" y="774"/>
                    </a:lnTo>
                    <a:lnTo>
                      <a:pt x="1547" y="814"/>
                    </a:lnTo>
                    <a:lnTo>
                      <a:pt x="1544" y="853"/>
                    </a:lnTo>
                    <a:lnTo>
                      <a:pt x="1539" y="891"/>
                    </a:lnTo>
                    <a:lnTo>
                      <a:pt x="1532" y="929"/>
                    </a:lnTo>
                    <a:lnTo>
                      <a:pt x="1524" y="967"/>
                    </a:lnTo>
                    <a:lnTo>
                      <a:pt x="1514" y="1003"/>
                    </a:lnTo>
                    <a:lnTo>
                      <a:pt x="1501" y="1040"/>
                    </a:lnTo>
                    <a:lnTo>
                      <a:pt x="1487" y="1075"/>
                    </a:lnTo>
                    <a:lnTo>
                      <a:pt x="1471" y="1109"/>
                    </a:lnTo>
                    <a:lnTo>
                      <a:pt x="1454" y="1142"/>
                    </a:lnTo>
                    <a:lnTo>
                      <a:pt x="1436" y="1174"/>
                    </a:lnTo>
                    <a:lnTo>
                      <a:pt x="1415" y="1206"/>
                    </a:lnTo>
                    <a:lnTo>
                      <a:pt x="1394" y="1237"/>
                    </a:lnTo>
                    <a:lnTo>
                      <a:pt x="1371" y="1265"/>
                    </a:lnTo>
                    <a:lnTo>
                      <a:pt x="1347" y="1294"/>
                    </a:lnTo>
                    <a:lnTo>
                      <a:pt x="1321" y="1320"/>
                    </a:lnTo>
                    <a:lnTo>
                      <a:pt x="1295" y="1346"/>
                    </a:lnTo>
                    <a:lnTo>
                      <a:pt x="1266" y="1370"/>
                    </a:lnTo>
                    <a:lnTo>
                      <a:pt x="1238" y="1393"/>
                    </a:lnTo>
                    <a:lnTo>
                      <a:pt x="1207" y="1415"/>
                    </a:lnTo>
                    <a:lnTo>
                      <a:pt x="1176" y="1435"/>
                    </a:lnTo>
                    <a:lnTo>
                      <a:pt x="1143" y="1453"/>
                    </a:lnTo>
                    <a:lnTo>
                      <a:pt x="1110" y="1470"/>
                    </a:lnTo>
                    <a:lnTo>
                      <a:pt x="1076" y="1486"/>
                    </a:lnTo>
                    <a:lnTo>
                      <a:pt x="1040" y="1500"/>
                    </a:lnTo>
                    <a:lnTo>
                      <a:pt x="1004" y="1513"/>
                    </a:lnTo>
                    <a:lnTo>
                      <a:pt x="967" y="1523"/>
                    </a:lnTo>
                    <a:lnTo>
                      <a:pt x="930" y="1531"/>
                    </a:lnTo>
                    <a:lnTo>
                      <a:pt x="892" y="1538"/>
                    </a:lnTo>
                    <a:lnTo>
                      <a:pt x="853" y="1543"/>
                    </a:lnTo>
                    <a:lnTo>
                      <a:pt x="814" y="1546"/>
                    </a:lnTo>
                    <a:lnTo>
                      <a:pt x="774" y="1547"/>
                    </a:lnTo>
                    <a:lnTo>
                      <a:pt x="735" y="1546"/>
                    </a:lnTo>
                    <a:lnTo>
                      <a:pt x="695" y="1543"/>
                    </a:lnTo>
                    <a:lnTo>
                      <a:pt x="656" y="1538"/>
                    </a:lnTo>
                    <a:lnTo>
                      <a:pt x="618" y="1531"/>
                    </a:lnTo>
                    <a:lnTo>
                      <a:pt x="581" y="1523"/>
                    </a:lnTo>
                    <a:lnTo>
                      <a:pt x="544" y="1513"/>
                    </a:lnTo>
                    <a:lnTo>
                      <a:pt x="509" y="1500"/>
                    </a:lnTo>
                    <a:lnTo>
                      <a:pt x="473" y="1486"/>
                    </a:lnTo>
                    <a:lnTo>
                      <a:pt x="439" y="1470"/>
                    </a:lnTo>
                    <a:lnTo>
                      <a:pt x="405" y="1453"/>
                    </a:lnTo>
                    <a:lnTo>
                      <a:pt x="373" y="1435"/>
                    </a:lnTo>
                    <a:lnTo>
                      <a:pt x="341" y="1415"/>
                    </a:lnTo>
                    <a:lnTo>
                      <a:pt x="311" y="1393"/>
                    </a:lnTo>
                    <a:lnTo>
                      <a:pt x="282" y="1370"/>
                    </a:lnTo>
                    <a:lnTo>
                      <a:pt x="254" y="1346"/>
                    </a:lnTo>
                    <a:lnTo>
                      <a:pt x="227" y="1320"/>
                    </a:lnTo>
                    <a:lnTo>
                      <a:pt x="202" y="1294"/>
                    </a:lnTo>
                    <a:lnTo>
                      <a:pt x="177" y="1265"/>
                    </a:lnTo>
                    <a:lnTo>
                      <a:pt x="154" y="1237"/>
                    </a:lnTo>
                    <a:lnTo>
                      <a:pt x="132" y="1206"/>
                    </a:lnTo>
                    <a:lnTo>
                      <a:pt x="113" y="1174"/>
                    </a:lnTo>
                    <a:lnTo>
                      <a:pt x="94" y="1142"/>
                    </a:lnTo>
                    <a:lnTo>
                      <a:pt x="76" y="1109"/>
                    </a:lnTo>
                    <a:lnTo>
                      <a:pt x="62" y="1075"/>
                    </a:lnTo>
                    <a:lnTo>
                      <a:pt x="48" y="1040"/>
                    </a:lnTo>
                    <a:lnTo>
                      <a:pt x="35" y="1003"/>
                    </a:lnTo>
                    <a:lnTo>
                      <a:pt x="25" y="967"/>
                    </a:lnTo>
                    <a:lnTo>
                      <a:pt x="16" y="929"/>
                    </a:lnTo>
                    <a:lnTo>
                      <a:pt x="9" y="891"/>
                    </a:lnTo>
                    <a:lnTo>
                      <a:pt x="5" y="853"/>
                    </a:lnTo>
                    <a:lnTo>
                      <a:pt x="1" y="814"/>
                    </a:lnTo>
                    <a:lnTo>
                      <a:pt x="0" y="774"/>
                    </a:lnTo>
                    <a:lnTo>
                      <a:pt x="1" y="734"/>
                    </a:lnTo>
                    <a:lnTo>
                      <a:pt x="5" y="694"/>
                    </a:lnTo>
                    <a:lnTo>
                      <a:pt x="9" y="655"/>
                    </a:lnTo>
                    <a:lnTo>
                      <a:pt x="16" y="618"/>
                    </a:lnTo>
                    <a:lnTo>
                      <a:pt x="25" y="580"/>
                    </a:lnTo>
                    <a:lnTo>
                      <a:pt x="35" y="544"/>
                    </a:lnTo>
                    <a:lnTo>
                      <a:pt x="48" y="507"/>
                    </a:lnTo>
                    <a:lnTo>
                      <a:pt x="62" y="473"/>
                    </a:lnTo>
                    <a:lnTo>
                      <a:pt x="76" y="439"/>
                    </a:lnTo>
                    <a:lnTo>
                      <a:pt x="94" y="405"/>
                    </a:lnTo>
                    <a:lnTo>
                      <a:pt x="113" y="373"/>
                    </a:lnTo>
                    <a:lnTo>
                      <a:pt x="132" y="341"/>
                    </a:lnTo>
                    <a:lnTo>
                      <a:pt x="154" y="311"/>
                    </a:lnTo>
                    <a:lnTo>
                      <a:pt x="177" y="281"/>
                    </a:lnTo>
                    <a:lnTo>
                      <a:pt x="202" y="254"/>
                    </a:lnTo>
                    <a:lnTo>
                      <a:pt x="227" y="227"/>
                    </a:lnTo>
                    <a:lnTo>
                      <a:pt x="254" y="202"/>
                    </a:lnTo>
                    <a:lnTo>
                      <a:pt x="282" y="177"/>
                    </a:lnTo>
                    <a:lnTo>
                      <a:pt x="311" y="154"/>
                    </a:lnTo>
                    <a:lnTo>
                      <a:pt x="341" y="132"/>
                    </a:lnTo>
                    <a:lnTo>
                      <a:pt x="373" y="112"/>
                    </a:lnTo>
                    <a:lnTo>
                      <a:pt x="405" y="93"/>
                    </a:lnTo>
                    <a:lnTo>
                      <a:pt x="439" y="76"/>
                    </a:lnTo>
                    <a:lnTo>
                      <a:pt x="473" y="61"/>
                    </a:lnTo>
                    <a:lnTo>
                      <a:pt x="509" y="47"/>
                    </a:lnTo>
                    <a:lnTo>
                      <a:pt x="544" y="35"/>
                    </a:lnTo>
                    <a:lnTo>
                      <a:pt x="581" y="25"/>
                    </a:lnTo>
                    <a:lnTo>
                      <a:pt x="618" y="16"/>
                    </a:lnTo>
                    <a:lnTo>
                      <a:pt x="656" y="9"/>
                    </a:lnTo>
                    <a:lnTo>
                      <a:pt x="695" y="4"/>
                    </a:lnTo>
                    <a:lnTo>
                      <a:pt x="735" y="1"/>
                    </a:lnTo>
                    <a:lnTo>
                      <a:pt x="774" y="0"/>
                    </a:lnTo>
                    <a:close/>
                  </a:path>
                </a:pathLst>
              </a:custGeom>
              <a:gradFill>
                <a:gsLst>
                  <a:gs pos="67000">
                    <a:schemeClr val="tx1"/>
                  </a:gs>
                  <a:gs pos="8000">
                    <a:schemeClr val="tx1">
                      <a:lumMod val="65000"/>
                      <a:lumOff val="35000"/>
                    </a:schemeClr>
                  </a:gs>
                </a:gsLst>
                <a:lin ang="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35"/>
              <p:cNvSpPr>
                <a:spLocks noEditPoints="1"/>
              </p:cNvSpPr>
              <p:nvPr/>
            </p:nvSpPr>
            <p:spPr bwMode="auto">
              <a:xfrm>
                <a:off x="6059071" y="5211540"/>
                <a:ext cx="137606" cy="137606"/>
              </a:xfrm>
              <a:custGeom>
                <a:avLst/>
                <a:gdLst>
                  <a:gd name="T0" fmla="*/ 470 w 608"/>
                  <a:gd name="T1" fmla="*/ 1 h 609"/>
                  <a:gd name="T2" fmla="*/ 514 w 608"/>
                  <a:gd name="T3" fmla="*/ 13 h 609"/>
                  <a:gd name="T4" fmla="*/ 552 w 608"/>
                  <a:gd name="T5" fmla="*/ 36 h 609"/>
                  <a:gd name="T6" fmla="*/ 563 w 608"/>
                  <a:gd name="T7" fmla="*/ 46 h 609"/>
                  <a:gd name="T8" fmla="*/ 589 w 608"/>
                  <a:gd name="T9" fmla="*/ 81 h 609"/>
                  <a:gd name="T10" fmla="*/ 604 w 608"/>
                  <a:gd name="T11" fmla="*/ 123 h 609"/>
                  <a:gd name="T12" fmla="*/ 608 w 608"/>
                  <a:gd name="T13" fmla="*/ 455 h 609"/>
                  <a:gd name="T14" fmla="*/ 601 w 608"/>
                  <a:gd name="T15" fmla="*/ 501 h 609"/>
                  <a:gd name="T16" fmla="*/ 581 w 608"/>
                  <a:gd name="T17" fmla="*/ 541 h 609"/>
                  <a:gd name="T18" fmla="*/ 552 w 608"/>
                  <a:gd name="T19" fmla="*/ 574 h 609"/>
                  <a:gd name="T20" fmla="*/ 514 w 608"/>
                  <a:gd name="T21" fmla="*/ 597 h 609"/>
                  <a:gd name="T22" fmla="*/ 470 w 608"/>
                  <a:gd name="T23" fmla="*/ 608 h 609"/>
                  <a:gd name="T24" fmla="*/ 138 w 608"/>
                  <a:gd name="T25" fmla="*/ 608 h 609"/>
                  <a:gd name="T26" fmla="*/ 93 w 608"/>
                  <a:gd name="T27" fmla="*/ 597 h 609"/>
                  <a:gd name="T28" fmla="*/ 55 w 608"/>
                  <a:gd name="T29" fmla="*/ 574 h 609"/>
                  <a:gd name="T30" fmla="*/ 35 w 608"/>
                  <a:gd name="T31" fmla="*/ 553 h 609"/>
                  <a:gd name="T32" fmla="*/ 11 w 608"/>
                  <a:gd name="T33" fmla="*/ 514 h 609"/>
                  <a:gd name="T34" fmla="*/ 0 w 608"/>
                  <a:gd name="T35" fmla="*/ 471 h 609"/>
                  <a:gd name="T36" fmla="*/ 0 w 608"/>
                  <a:gd name="T37" fmla="*/ 138 h 609"/>
                  <a:gd name="T38" fmla="*/ 11 w 608"/>
                  <a:gd name="T39" fmla="*/ 95 h 609"/>
                  <a:gd name="T40" fmla="*/ 35 w 608"/>
                  <a:gd name="T41" fmla="*/ 57 h 609"/>
                  <a:gd name="T42" fmla="*/ 67 w 608"/>
                  <a:gd name="T43" fmla="*/ 28 h 609"/>
                  <a:gd name="T44" fmla="*/ 107 w 608"/>
                  <a:gd name="T45" fmla="*/ 8 h 609"/>
                  <a:gd name="T46" fmla="*/ 152 w 608"/>
                  <a:gd name="T47" fmla="*/ 0 h 609"/>
                  <a:gd name="T48" fmla="*/ 143 w 608"/>
                  <a:gd name="T49" fmla="*/ 61 h 609"/>
                  <a:gd name="T50" fmla="*/ 116 w 608"/>
                  <a:gd name="T51" fmla="*/ 68 h 609"/>
                  <a:gd name="T52" fmla="*/ 93 w 608"/>
                  <a:gd name="T53" fmla="*/ 81 h 609"/>
                  <a:gd name="T54" fmla="*/ 75 w 608"/>
                  <a:gd name="T55" fmla="*/ 102 h 609"/>
                  <a:gd name="T56" fmla="*/ 62 w 608"/>
                  <a:gd name="T57" fmla="*/ 127 h 609"/>
                  <a:gd name="T58" fmla="*/ 58 w 608"/>
                  <a:gd name="T59" fmla="*/ 154 h 609"/>
                  <a:gd name="T60" fmla="*/ 60 w 608"/>
                  <a:gd name="T61" fmla="*/ 475 h 609"/>
                  <a:gd name="T62" fmla="*/ 69 w 608"/>
                  <a:gd name="T63" fmla="*/ 501 h 609"/>
                  <a:gd name="T64" fmla="*/ 86 w 608"/>
                  <a:gd name="T65" fmla="*/ 522 h 609"/>
                  <a:gd name="T66" fmla="*/ 108 w 608"/>
                  <a:gd name="T67" fmla="*/ 538 h 609"/>
                  <a:gd name="T68" fmla="*/ 134 w 608"/>
                  <a:gd name="T69" fmla="*/ 547 h 609"/>
                  <a:gd name="T70" fmla="*/ 454 w 608"/>
                  <a:gd name="T71" fmla="*/ 550 h 609"/>
                  <a:gd name="T72" fmla="*/ 482 w 608"/>
                  <a:gd name="T73" fmla="*/ 545 h 609"/>
                  <a:gd name="T74" fmla="*/ 507 w 608"/>
                  <a:gd name="T75" fmla="*/ 534 h 609"/>
                  <a:gd name="T76" fmla="*/ 527 w 608"/>
                  <a:gd name="T77" fmla="*/ 516 h 609"/>
                  <a:gd name="T78" fmla="*/ 541 w 608"/>
                  <a:gd name="T79" fmla="*/ 492 h 609"/>
                  <a:gd name="T80" fmla="*/ 548 w 608"/>
                  <a:gd name="T81" fmla="*/ 465 h 609"/>
                  <a:gd name="T82" fmla="*/ 548 w 608"/>
                  <a:gd name="T83" fmla="*/ 145 h 609"/>
                  <a:gd name="T84" fmla="*/ 541 w 608"/>
                  <a:gd name="T85" fmla="*/ 118 h 609"/>
                  <a:gd name="T86" fmla="*/ 527 w 608"/>
                  <a:gd name="T87" fmla="*/ 94 h 609"/>
                  <a:gd name="T88" fmla="*/ 514 w 608"/>
                  <a:gd name="T89" fmla="*/ 81 h 609"/>
                  <a:gd name="T90" fmla="*/ 491 w 608"/>
                  <a:gd name="T91" fmla="*/ 68 h 609"/>
                  <a:gd name="T92" fmla="*/ 464 w 608"/>
                  <a:gd name="T93" fmla="*/ 6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8" h="609">
                    <a:moveTo>
                      <a:pt x="152" y="0"/>
                    </a:moveTo>
                    <a:lnTo>
                      <a:pt x="454" y="0"/>
                    </a:lnTo>
                    <a:lnTo>
                      <a:pt x="470" y="1"/>
                    </a:lnTo>
                    <a:lnTo>
                      <a:pt x="484" y="4"/>
                    </a:lnTo>
                    <a:lnTo>
                      <a:pt x="499" y="8"/>
                    </a:lnTo>
                    <a:lnTo>
                      <a:pt x="514" y="13"/>
                    </a:lnTo>
                    <a:lnTo>
                      <a:pt x="527" y="20"/>
                    </a:lnTo>
                    <a:lnTo>
                      <a:pt x="539" y="28"/>
                    </a:lnTo>
                    <a:lnTo>
                      <a:pt x="552" y="36"/>
                    </a:lnTo>
                    <a:lnTo>
                      <a:pt x="562" y="46"/>
                    </a:lnTo>
                    <a:lnTo>
                      <a:pt x="562" y="46"/>
                    </a:lnTo>
                    <a:lnTo>
                      <a:pt x="563" y="46"/>
                    </a:lnTo>
                    <a:lnTo>
                      <a:pt x="572" y="57"/>
                    </a:lnTo>
                    <a:lnTo>
                      <a:pt x="581" y="69"/>
                    </a:lnTo>
                    <a:lnTo>
                      <a:pt x="589" y="81"/>
                    </a:lnTo>
                    <a:lnTo>
                      <a:pt x="595" y="95"/>
                    </a:lnTo>
                    <a:lnTo>
                      <a:pt x="601" y="109"/>
                    </a:lnTo>
                    <a:lnTo>
                      <a:pt x="604" y="123"/>
                    </a:lnTo>
                    <a:lnTo>
                      <a:pt x="606" y="138"/>
                    </a:lnTo>
                    <a:lnTo>
                      <a:pt x="608" y="154"/>
                    </a:lnTo>
                    <a:lnTo>
                      <a:pt x="608" y="455"/>
                    </a:lnTo>
                    <a:lnTo>
                      <a:pt x="606" y="471"/>
                    </a:lnTo>
                    <a:lnTo>
                      <a:pt x="604" y="486"/>
                    </a:lnTo>
                    <a:lnTo>
                      <a:pt x="601" y="501"/>
                    </a:lnTo>
                    <a:lnTo>
                      <a:pt x="595" y="514"/>
                    </a:lnTo>
                    <a:lnTo>
                      <a:pt x="589" y="528"/>
                    </a:lnTo>
                    <a:lnTo>
                      <a:pt x="581" y="541"/>
                    </a:lnTo>
                    <a:lnTo>
                      <a:pt x="572" y="553"/>
                    </a:lnTo>
                    <a:lnTo>
                      <a:pt x="563" y="563"/>
                    </a:lnTo>
                    <a:lnTo>
                      <a:pt x="552" y="574"/>
                    </a:lnTo>
                    <a:lnTo>
                      <a:pt x="540" y="583"/>
                    </a:lnTo>
                    <a:lnTo>
                      <a:pt x="527" y="590"/>
                    </a:lnTo>
                    <a:lnTo>
                      <a:pt x="514" y="597"/>
                    </a:lnTo>
                    <a:lnTo>
                      <a:pt x="499" y="602"/>
                    </a:lnTo>
                    <a:lnTo>
                      <a:pt x="484" y="606"/>
                    </a:lnTo>
                    <a:lnTo>
                      <a:pt x="470" y="608"/>
                    </a:lnTo>
                    <a:lnTo>
                      <a:pt x="454" y="609"/>
                    </a:lnTo>
                    <a:lnTo>
                      <a:pt x="152" y="609"/>
                    </a:lnTo>
                    <a:lnTo>
                      <a:pt x="138" y="608"/>
                    </a:lnTo>
                    <a:lnTo>
                      <a:pt x="122" y="606"/>
                    </a:lnTo>
                    <a:lnTo>
                      <a:pt x="108" y="602"/>
                    </a:lnTo>
                    <a:lnTo>
                      <a:pt x="93" y="597"/>
                    </a:lnTo>
                    <a:lnTo>
                      <a:pt x="79" y="590"/>
                    </a:lnTo>
                    <a:lnTo>
                      <a:pt x="67" y="583"/>
                    </a:lnTo>
                    <a:lnTo>
                      <a:pt x="55" y="574"/>
                    </a:lnTo>
                    <a:lnTo>
                      <a:pt x="44" y="563"/>
                    </a:lnTo>
                    <a:lnTo>
                      <a:pt x="44" y="563"/>
                    </a:lnTo>
                    <a:lnTo>
                      <a:pt x="35" y="553"/>
                    </a:lnTo>
                    <a:lnTo>
                      <a:pt x="26" y="541"/>
                    </a:lnTo>
                    <a:lnTo>
                      <a:pt x="18" y="528"/>
                    </a:lnTo>
                    <a:lnTo>
                      <a:pt x="11" y="514"/>
                    </a:lnTo>
                    <a:lnTo>
                      <a:pt x="6" y="501"/>
                    </a:lnTo>
                    <a:lnTo>
                      <a:pt x="2" y="486"/>
                    </a:lnTo>
                    <a:lnTo>
                      <a:pt x="0" y="471"/>
                    </a:lnTo>
                    <a:lnTo>
                      <a:pt x="0" y="455"/>
                    </a:lnTo>
                    <a:lnTo>
                      <a:pt x="0" y="154"/>
                    </a:lnTo>
                    <a:lnTo>
                      <a:pt x="0" y="138"/>
                    </a:lnTo>
                    <a:lnTo>
                      <a:pt x="2" y="123"/>
                    </a:lnTo>
                    <a:lnTo>
                      <a:pt x="6" y="109"/>
                    </a:lnTo>
                    <a:lnTo>
                      <a:pt x="11" y="95"/>
                    </a:lnTo>
                    <a:lnTo>
                      <a:pt x="18" y="81"/>
                    </a:lnTo>
                    <a:lnTo>
                      <a:pt x="26" y="69"/>
                    </a:lnTo>
                    <a:lnTo>
                      <a:pt x="35" y="57"/>
                    </a:lnTo>
                    <a:lnTo>
                      <a:pt x="44" y="46"/>
                    </a:lnTo>
                    <a:lnTo>
                      <a:pt x="55" y="36"/>
                    </a:lnTo>
                    <a:lnTo>
                      <a:pt x="67" y="28"/>
                    </a:lnTo>
                    <a:lnTo>
                      <a:pt x="79" y="20"/>
                    </a:lnTo>
                    <a:lnTo>
                      <a:pt x="93" y="13"/>
                    </a:lnTo>
                    <a:lnTo>
                      <a:pt x="107" y="8"/>
                    </a:lnTo>
                    <a:lnTo>
                      <a:pt x="122" y="4"/>
                    </a:lnTo>
                    <a:lnTo>
                      <a:pt x="138" y="1"/>
                    </a:lnTo>
                    <a:lnTo>
                      <a:pt x="152" y="0"/>
                    </a:lnTo>
                    <a:close/>
                    <a:moveTo>
                      <a:pt x="454" y="60"/>
                    </a:moveTo>
                    <a:lnTo>
                      <a:pt x="152" y="60"/>
                    </a:lnTo>
                    <a:lnTo>
                      <a:pt x="143" y="61"/>
                    </a:lnTo>
                    <a:lnTo>
                      <a:pt x="134" y="62"/>
                    </a:lnTo>
                    <a:lnTo>
                      <a:pt x="125" y="64"/>
                    </a:lnTo>
                    <a:lnTo>
                      <a:pt x="116" y="68"/>
                    </a:lnTo>
                    <a:lnTo>
                      <a:pt x="108" y="71"/>
                    </a:lnTo>
                    <a:lnTo>
                      <a:pt x="100" y="76"/>
                    </a:lnTo>
                    <a:lnTo>
                      <a:pt x="93" y="81"/>
                    </a:lnTo>
                    <a:lnTo>
                      <a:pt x="86" y="88"/>
                    </a:lnTo>
                    <a:lnTo>
                      <a:pt x="79" y="94"/>
                    </a:lnTo>
                    <a:lnTo>
                      <a:pt x="75" y="102"/>
                    </a:lnTo>
                    <a:lnTo>
                      <a:pt x="69" y="110"/>
                    </a:lnTo>
                    <a:lnTo>
                      <a:pt x="66" y="118"/>
                    </a:lnTo>
                    <a:lnTo>
                      <a:pt x="62" y="127"/>
                    </a:lnTo>
                    <a:lnTo>
                      <a:pt x="60" y="135"/>
                    </a:lnTo>
                    <a:lnTo>
                      <a:pt x="59" y="145"/>
                    </a:lnTo>
                    <a:lnTo>
                      <a:pt x="58" y="154"/>
                    </a:lnTo>
                    <a:lnTo>
                      <a:pt x="58" y="455"/>
                    </a:lnTo>
                    <a:lnTo>
                      <a:pt x="59" y="465"/>
                    </a:lnTo>
                    <a:lnTo>
                      <a:pt x="60" y="475"/>
                    </a:lnTo>
                    <a:lnTo>
                      <a:pt x="62" y="484"/>
                    </a:lnTo>
                    <a:lnTo>
                      <a:pt x="66" y="492"/>
                    </a:lnTo>
                    <a:lnTo>
                      <a:pt x="69" y="501"/>
                    </a:lnTo>
                    <a:lnTo>
                      <a:pt x="75" y="509"/>
                    </a:lnTo>
                    <a:lnTo>
                      <a:pt x="79" y="516"/>
                    </a:lnTo>
                    <a:lnTo>
                      <a:pt x="86" y="522"/>
                    </a:lnTo>
                    <a:lnTo>
                      <a:pt x="93" y="528"/>
                    </a:lnTo>
                    <a:lnTo>
                      <a:pt x="100" y="534"/>
                    </a:lnTo>
                    <a:lnTo>
                      <a:pt x="108" y="538"/>
                    </a:lnTo>
                    <a:lnTo>
                      <a:pt x="116" y="543"/>
                    </a:lnTo>
                    <a:lnTo>
                      <a:pt x="125" y="545"/>
                    </a:lnTo>
                    <a:lnTo>
                      <a:pt x="134" y="547"/>
                    </a:lnTo>
                    <a:lnTo>
                      <a:pt x="143" y="550"/>
                    </a:lnTo>
                    <a:lnTo>
                      <a:pt x="152" y="550"/>
                    </a:lnTo>
                    <a:lnTo>
                      <a:pt x="454" y="550"/>
                    </a:lnTo>
                    <a:lnTo>
                      <a:pt x="464" y="550"/>
                    </a:lnTo>
                    <a:lnTo>
                      <a:pt x="473" y="547"/>
                    </a:lnTo>
                    <a:lnTo>
                      <a:pt x="482" y="545"/>
                    </a:lnTo>
                    <a:lnTo>
                      <a:pt x="491" y="543"/>
                    </a:lnTo>
                    <a:lnTo>
                      <a:pt x="499" y="538"/>
                    </a:lnTo>
                    <a:lnTo>
                      <a:pt x="507" y="534"/>
                    </a:lnTo>
                    <a:lnTo>
                      <a:pt x="514" y="528"/>
                    </a:lnTo>
                    <a:lnTo>
                      <a:pt x="521" y="522"/>
                    </a:lnTo>
                    <a:lnTo>
                      <a:pt x="527" y="516"/>
                    </a:lnTo>
                    <a:lnTo>
                      <a:pt x="532" y="508"/>
                    </a:lnTo>
                    <a:lnTo>
                      <a:pt x="537" y="501"/>
                    </a:lnTo>
                    <a:lnTo>
                      <a:pt x="541" y="492"/>
                    </a:lnTo>
                    <a:lnTo>
                      <a:pt x="545" y="484"/>
                    </a:lnTo>
                    <a:lnTo>
                      <a:pt x="547" y="475"/>
                    </a:lnTo>
                    <a:lnTo>
                      <a:pt x="548" y="465"/>
                    </a:lnTo>
                    <a:lnTo>
                      <a:pt x="548" y="455"/>
                    </a:lnTo>
                    <a:lnTo>
                      <a:pt x="548" y="154"/>
                    </a:lnTo>
                    <a:lnTo>
                      <a:pt x="548" y="145"/>
                    </a:lnTo>
                    <a:lnTo>
                      <a:pt x="547" y="135"/>
                    </a:lnTo>
                    <a:lnTo>
                      <a:pt x="545" y="126"/>
                    </a:lnTo>
                    <a:lnTo>
                      <a:pt x="541" y="118"/>
                    </a:lnTo>
                    <a:lnTo>
                      <a:pt x="537" y="110"/>
                    </a:lnTo>
                    <a:lnTo>
                      <a:pt x="532" y="102"/>
                    </a:lnTo>
                    <a:lnTo>
                      <a:pt x="527" y="94"/>
                    </a:lnTo>
                    <a:lnTo>
                      <a:pt x="521" y="88"/>
                    </a:lnTo>
                    <a:lnTo>
                      <a:pt x="521" y="87"/>
                    </a:lnTo>
                    <a:lnTo>
                      <a:pt x="514" y="81"/>
                    </a:lnTo>
                    <a:lnTo>
                      <a:pt x="507" y="76"/>
                    </a:lnTo>
                    <a:lnTo>
                      <a:pt x="499" y="71"/>
                    </a:lnTo>
                    <a:lnTo>
                      <a:pt x="491" y="68"/>
                    </a:lnTo>
                    <a:lnTo>
                      <a:pt x="482" y="64"/>
                    </a:lnTo>
                    <a:lnTo>
                      <a:pt x="473" y="62"/>
                    </a:lnTo>
                    <a:lnTo>
                      <a:pt x="464" y="61"/>
                    </a:lnTo>
                    <a:lnTo>
                      <a:pt x="454" y="60"/>
                    </a:lnTo>
                    <a:close/>
                  </a:path>
                </a:pathLst>
              </a:custGeom>
              <a:gradFill flip="none" rotWithShape="1">
                <a:gsLst>
                  <a:gs pos="46000">
                    <a:srgbClr val="FFFFFF"/>
                  </a:gs>
                  <a:gs pos="56000">
                    <a:schemeClr val="bg1">
                      <a:alpha val="45000"/>
                    </a:schemeClr>
                  </a:gs>
                  <a:gs pos="100000">
                    <a:srgbClr val="FFFFFF"/>
                  </a:gs>
                  <a:gs pos="0">
                    <a:schemeClr val="bg1">
                      <a:alpha val="97000"/>
                    </a:schemeClr>
                  </a:gs>
                </a:gsLst>
                <a:lin ang="189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6" name="Freeform 12"/>
            <p:cNvSpPr>
              <a:spLocks/>
            </p:cNvSpPr>
            <p:nvPr/>
          </p:nvSpPr>
          <p:spPr bwMode="auto">
            <a:xfrm rot="5400000">
              <a:off x="3965798" y="1513909"/>
              <a:ext cx="95372" cy="16349"/>
            </a:xfrm>
            <a:custGeom>
              <a:avLst/>
              <a:gdLst/>
              <a:ahLst/>
              <a:cxnLst/>
              <a:rect l="l" t="t" r="r" b="b"/>
              <a:pathLst>
                <a:path w="95372" h="16349">
                  <a:moveTo>
                    <a:pt x="0" y="16349"/>
                  </a:moveTo>
                  <a:lnTo>
                    <a:pt x="0" y="0"/>
                  </a:lnTo>
                  <a:lnTo>
                    <a:pt x="95372" y="0"/>
                  </a:lnTo>
                  <a:lnTo>
                    <a:pt x="95372" y="16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12"/>
            <p:cNvSpPr>
              <a:spLocks/>
            </p:cNvSpPr>
            <p:nvPr/>
          </p:nvSpPr>
          <p:spPr bwMode="auto">
            <a:xfrm>
              <a:off x="3347199" y="4919840"/>
              <a:ext cx="95372" cy="16349"/>
            </a:xfrm>
            <a:custGeom>
              <a:avLst/>
              <a:gdLst/>
              <a:ahLst/>
              <a:cxnLst/>
              <a:rect l="l" t="t" r="r" b="b"/>
              <a:pathLst>
                <a:path w="95372" h="16349">
                  <a:moveTo>
                    <a:pt x="0" y="16349"/>
                  </a:moveTo>
                  <a:lnTo>
                    <a:pt x="0" y="0"/>
                  </a:lnTo>
                  <a:lnTo>
                    <a:pt x="95372" y="0"/>
                  </a:lnTo>
                  <a:lnTo>
                    <a:pt x="95372" y="16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12"/>
            <p:cNvSpPr>
              <a:spLocks/>
            </p:cNvSpPr>
            <p:nvPr/>
          </p:nvSpPr>
          <p:spPr bwMode="auto">
            <a:xfrm>
              <a:off x="5252298" y="4919840"/>
              <a:ext cx="95372" cy="16349"/>
            </a:xfrm>
            <a:custGeom>
              <a:avLst/>
              <a:gdLst/>
              <a:ahLst/>
              <a:cxnLst/>
              <a:rect l="l" t="t" r="r" b="b"/>
              <a:pathLst>
                <a:path w="95372" h="16349">
                  <a:moveTo>
                    <a:pt x="0" y="16349"/>
                  </a:moveTo>
                  <a:lnTo>
                    <a:pt x="0" y="0"/>
                  </a:lnTo>
                  <a:lnTo>
                    <a:pt x="95372" y="0"/>
                  </a:lnTo>
                  <a:lnTo>
                    <a:pt x="95372" y="16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0" name="Group 159"/>
          <p:cNvGrpSpPr/>
          <p:nvPr/>
        </p:nvGrpSpPr>
        <p:grpSpPr>
          <a:xfrm>
            <a:off x="5413089" y="5309528"/>
            <a:ext cx="1513661" cy="822510"/>
            <a:chOff x="990251" y="5414562"/>
            <a:chExt cx="1619250" cy="879886"/>
          </a:xfrm>
        </p:grpSpPr>
        <p:cxnSp>
          <p:nvCxnSpPr>
            <p:cNvPr id="168" name="Straight Connector 167"/>
            <p:cNvCxnSpPr/>
            <p:nvPr/>
          </p:nvCxnSpPr>
          <p:spPr>
            <a:xfrm>
              <a:off x="1706415" y="5676343"/>
              <a:ext cx="186922" cy="0"/>
            </a:xfrm>
            <a:prstGeom prst="line">
              <a:avLst/>
            </a:prstGeom>
            <a:ln w="28575">
              <a:solidFill>
                <a:srgbClr val="78D2D2"/>
              </a:solidFill>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990251" y="5800578"/>
              <a:ext cx="1619250" cy="493870"/>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a:t>
              </a:r>
            </a:p>
          </p:txBody>
        </p:sp>
        <p:sp>
          <p:nvSpPr>
            <p:cNvPr id="170" name="TextBox 169"/>
            <p:cNvSpPr txBox="1"/>
            <p:nvPr/>
          </p:nvSpPr>
          <p:spPr>
            <a:xfrm>
              <a:off x="990251" y="5414562"/>
              <a:ext cx="1619250" cy="23047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8D2D2"/>
                  </a:solidFill>
                  <a:effectLst/>
                  <a:uLnTx/>
                  <a:uFillTx/>
                  <a:ea typeface="+mn-ea"/>
                  <a:cs typeface="+mn-cs"/>
                </a:rPr>
                <a:t>2011</a:t>
              </a:r>
            </a:p>
          </p:txBody>
        </p:sp>
      </p:grpSp>
      <p:sp>
        <p:nvSpPr>
          <p:cNvPr id="163" name="Rounded Rectangle 162"/>
          <p:cNvSpPr/>
          <p:nvPr/>
        </p:nvSpPr>
        <p:spPr>
          <a:xfrm>
            <a:off x="5797854" y="6191560"/>
            <a:ext cx="744131" cy="139636"/>
          </a:xfrm>
          <a:prstGeom prst="round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READ MORE</a:t>
            </a:r>
          </a:p>
        </p:txBody>
      </p:sp>
      <p:grpSp>
        <p:nvGrpSpPr>
          <p:cNvPr id="154" name="Group 153"/>
          <p:cNvGrpSpPr/>
          <p:nvPr/>
        </p:nvGrpSpPr>
        <p:grpSpPr>
          <a:xfrm>
            <a:off x="8688431" y="1211935"/>
            <a:ext cx="1833986" cy="3871706"/>
            <a:chOff x="5131235" y="1444422"/>
            <a:chExt cx="1961921" cy="4141786"/>
          </a:xfrm>
        </p:grpSpPr>
        <p:grpSp>
          <p:nvGrpSpPr>
            <p:cNvPr id="257" name="Group 256"/>
            <p:cNvGrpSpPr/>
            <p:nvPr/>
          </p:nvGrpSpPr>
          <p:grpSpPr>
            <a:xfrm>
              <a:off x="6459626" y="1444422"/>
              <a:ext cx="317447" cy="25885"/>
              <a:chOff x="3605213" y="133352"/>
              <a:chExt cx="369888" cy="30161"/>
            </a:xfrm>
          </p:grpSpPr>
          <p:sp>
            <p:nvSpPr>
              <p:cNvPr id="381" name="Freeform 12"/>
              <p:cNvSpPr>
                <a:spLocks/>
              </p:cNvSpPr>
              <p:nvPr/>
            </p:nvSpPr>
            <p:spPr bwMode="auto">
              <a:xfrm>
                <a:off x="3617912" y="133352"/>
                <a:ext cx="346075" cy="19050"/>
              </a:xfrm>
              <a:custGeom>
                <a:avLst/>
                <a:gdLst>
                  <a:gd name="T0" fmla="*/ 36 w 1309"/>
                  <a:gd name="T1" fmla="*/ 0 h 74"/>
                  <a:gd name="T2" fmla="*/ 1272 w 1309"/>
                  <a:gd name="T3" fmla="*/ 0 h 74"/>
                  <a:gd name="T4" fmla="*/ 1280 w 1309"/>
                  <a:gd name="T5" fmla="*/ 1 h 74"/>
                  <a:gd name="T6" fmla="*/ 1286 w 1309"/>
                  <a:gd name="T7" fmla="*/ 3 h 74"/>
                  <a:gd name="T8" fmla="*/ 1292 w 1309"/>
                  <a:gd name="T9" fmla="*/ 7 h 74"/>
                  <a:gd name="T10" fmla="*/ 1298 w 1309"/>
                  <a:gd name="T11" fmla="*/ 11 h 74"/>
                  <a:gd name="T12" fmla="*/ 1302 w 1309"/>
                  <a:gd name="T13" fmla="*/ 16 h 74"/>
                  <a:gd name="T14" fmla="*/ 1306 w 1309"/>
                  <a:gd name="T15" fmla="*/ 23 h 74"/>
                  <a:gd name="T16" fmla="*/ 1308 w 1309"/>
                  <a:gd name="T17" fmla="*/ 30 h 74"/>
                  <a:gd name="T18" fmla="*/ 1309 w 1309"/>
                  <a:gd name="T19" fmla="*/ 38 h 74"/>
                  <a:gd name="T20" fmla="*/ 1309 w 1309"/>
                  <a:gd name="T21" fmla="*/ 38 h 74"/>
                  <a:gd name="T22" fmla="*/ 1308 w 1309"/>
                  <a:gd name="T23" fmla="*/ 44 h 74"/>
                  <a:gd name="T24" fmla="*/ 1306 w 1309"/>
                  <a:gd name="T25" fmla="*/ 51 h 74"/>
                  <a:gd name="T26" fmla="*/ 1302 w 1309"/>
                  <a:gd name="T27" fmla="*/ 58 h 74"/>
                  <a:gd name="T28" fmla="*/ 1298 w 1309"/>
                  <a:gd name="T29" fmla="*/ 64 h 74"/>
                  <a:gd name="T30" fmla="*/ 1292 w 1309"/>
                  <a:gd name="T31" fmla="*/ 67 h 74"/>
                  <a:gd name="T32" fmla="*/ 1286 w 1309"/>
                  <a:gd name="T33" fmla="*/ 71 h 74"/>
                  <a:gd name="T34" fmla="*/ 1280 w 1309"/>
                  <a:gd name="T35" fmla="*/ 73 h 74"/>
                  <a:gd name="T36" fmla="*/ 1272 w 1309"/>
                  <a:gd name="T37" fmla="*/ 74 h 74"/>
                  <a:gd name="T38" fmla="*/ 36 w 1309"/>
                  <a:gd name="T39" fmla="*/ 74 h 74"/>
                  <a:gd name="T40" fmla="*/ 30 w 1309"/>
                  <a:gd name="T41" fmla="*/ 73 h 74"/>
                  <a:gd name="T42" fmla="*/ 23 w 1309"/>
                  <a:gd name="T43" fmla="*/ 71 h 74"/>
                  <a:gd name="T44" fmla="*/ 16 w 1309"/>
                  <a:gd name="T45" fmla="*/ 67 h 74"/>
                  <a:gd name="T46" fmla="*/ 10 w 1309"/>
                  <a:gd name="T47" fmla="*/ 64 h 74"/>
                  <a:gd name="T48" fmla="*/ 6 w 1309"/>
                  <a:gd name="T49" fmla="*/ 58 h 74"/>
                  <a:gd name="T50" fmla="*/ 2 w 1309"/>
                  <a:gd name="T51" fmla="*/ 51 h 74"/>
                  <a:gd name="T52" fmla="*/ 1 w 1309"/>
                  <a:gd name="T53" fmla="*/ 44 h 74"/>
                  <a:gd name="T54" fmla="*/ 0 w 1309"/>
                  <a:gd name="T55" fmla="*/ 38 h 74"/>
                  <a:gd name="T56" fmla="*/ 0 w 1309"/>
                  <a:gd name="T57" fmla="*/ 38 h 74"/>
                  <a:gd name="T58" fmla="*/ 1 w 1309"/>
                  <a:gd name="T59" fmla="*/ 30 h 74"/>
                  <a:gd name="T60" fmla="*/ 2 w 1309"/>
                  <a:gd name="T61" fmla="*/ 23 h 74"/>
                  <a:gd name="T62" fmla="*/ 6 w 1309"/>
                  <a:gd name="T63" fmla="*/ 16 h 74"/>
                  <a:gd name="T64" fmla="*/ 10 w 1309"/>
                  <a:gd name="T65" fmla="*/ 11 h 74"/>
                  <a:gd name="T66" fmla="*/ 16 w 1309"/>
                  <a:gd name="T67" fmla="*/ 7 h 74"/>
                  <a:gd name="T68" fmla="*/ 23 w 1309"/>
                  <a:gd name="T69" fmla="*/ 3 h 74"/>
                  <a:gd name="T70" fmla="*/ 30 w 1309"/>
                  <a:gd name="T71" fmla="*/ 1 h 74"/>
                  <a:gd name="T72" fmla="*/ 36 w 1309"/>
                  <a:gd name="T7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9" h="74">
                    <a:moveTo>
                      <a:pt x="36" y="0"/>
                    </a:moveTo>
                    <a:lnTo>
                      <a:pt x="1272" y="0"/>
                    </a:lnTo>
                    <a:lnTo>
                      <a:pt x="1280" y="1"/>
                    </a:lnTo>
                    <a:lnTo>
                      <a:pt x="1286" y="3"/>
                    </a:lnTo>
                    <a:lnTo>
                      <a:pt x="1292" y="7"/>
                    </a:lnTo>
                    <a:lnTo>
                      <a:pt x="1298" y="11"/>
                    </a:lnTo>
                    <a:lnTo>
                      <a:pt x="1302" y="16"/>
                    </a:lnTo>
                    <a:lnTo>
                      <a:pt x="1306" y="23"/>
                    </a:lnTo>
                    <a:lnTo>
                      <a:pt x="1308" y="30"/>
                    </a:lnTo>
                    <a:lnTo>
                      <a:pt x="1309" y="38"/>
                    </a:lnTo>
                    <a:lnTo>
                      <a:pt x="1309" y="38"/>
                    </a:lnTo>
                    <a:lnTo>
                      <a:pt x="1308" y="44"/>
                    </a:lnTo>
                    <a:lnTo>
                      <a:pt x="1306" y="51"/>
                    </a:lnTo>
                    <a:lnTo>
                      <a:pt x="1302" y="58"/>
                    </a:lnTo>
                    <a:lnTo>
                      <a:pt x="1298" y="64"/>
                    </a:lnTo>
                    <a:lnTo>
                      <a:pt x="1292" y="67"/>
                    </a:lnTo>
                    <a:lnTo>
                      <a:pt x="1286" y="71"/>
                    </a:lnTo>
                    <a:lnTo>
                      <a:pt x="1280" y="73"/>
                    </a:lnTo>
                    <a:lnTo>
                      <a:pt x="1272" y="74"/>
                    </a:lnTo>
                    <a:lnTo>
                      <a:pt x="36" y="74"/>
                    </a:lnTo>
                    <a:lnTo>
                      <a:pt x="30" y="73"/>
                    </a:lnTo>
                    <a:lnTo>
                      <a:pt x="23" y="71"/>
                    </a:lnTo>
                    <a:lnTo>
                      <a:pt x="16" y="67"/>
                    </a:lnTo>
                    <a:lnTo>
                      <a:pt x="10" y="64"/>
                    </a:lnTo>
                    <a:lnTo>
                      <a:pt x="6" y="58"/>
                    </a:lnTo>
                    <a:lnTo>
                      <a:pt x="2" y="51"/>
                    </a:lnTo>
                    <a:lnTo>
                      <a:pt x="1" y="44"/>
                    </a:lnTo>
                    <a:lnTo>
                      <a:pt x="0" y="38"/>
                    </a:lnTo>
                    <a:lnTo>
                      <a:pt x="0" y="38"/>
                    </a:lnTo>
                    <a:lnTo>
                      <a:pt x="1" y="30"/>
                    </a:lnTo>
                    <a:lnTo>
                      <a:pt x="2" y="23"/>
                    </a:lnTo>
                    <a:lnTo>
                      <a:pt x="6" y="16"/>
                    </a:lnTo>
                    <a:lnTo>
                      <a:pt x="10" y="11"/>
                    </a:lnTo>
                    <a:lnTo>
                      <a:pt x="16" y="7"/>
                    </a:lnTo>
                    <a:lnTo>
                      <a:pt x="23" y="3"/>
                    </a:lnTo>
                    <a:lnTo>
                      <a:pt x="30" y="1"/>
                    </a:lnTo>
                    <a:lnTo>
                      <a:pt x="36" y="0"/>
                    </a:lnTo>
                    <a:close/>
                  </a:path>
                </a:pathLst>
              </a:custGeom>
              <a:gradFill flip="none" rotWithShape="1">
                <a:gsLst>
                  <a:gs pos="28744">
                    <a:schemeClr val="bg1">
                      <a:lumMod val="75000"/>
                    </a:schemeClr>
                  </a:gs>
                  <a:gs pos="78000">
                    <a:srgbClr val="060606"/>
                  </a:gs>
                  <a:gs pos="100000">
                    <a:srgbClr val="3C3C3C"/>
                  </a:gs>
                  <a:gs pos="10000">
                    <a:schemeClr val="bg1">
                      <a:lumMod val="50000"/>
                    </a:schemeClr>
                  </a:gs>
                  <a:gs pos="54000">
                    <a:schemeClr val="tx1"/>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Rectangle 13"/>
              <p:cNvSpPr>
                <a:spLocks noChangeArrowheads="1"/>
              </p:cNvSpPr>
              <p:nvPr/>
            </p:nvSpPr>
            <p:spPr bwMode="auto">
              <a:xfrm>
                <a:off x="3605213" y="142875"/>
                <a:ext cx="369888" cy="20638"/>
              </a:xfrm>
              <a:prstGeom prst="rect">
                <a:avLst/>
              </a:prstGeom>
              <a:gradFill flip="none" rotWithShape="1">
                <a:gsLst>
                  <a:gs pos="78000">
                    <a:schemeClr val="tx1">
                      <a:lumMod val="75000"/>
                      <a:lumOff val="25000"/>
                    </a:schemeClr>
                  </a:gs>
                  <a:gs pos="100000">
                    <a:srgbClr val="3C3C3C"/>
                  </a:gs>
                  <a:gs pos="0">
                    <a:schemeClr val="tx1">
                      <a:lumMod val="75000"/>
                      <a:lumOff val="25000"/>
                    </a:schemeClr>
                  </a:gs>
                  <a:gs pos="13000">
                    <a:schemeClr val="tx1">
                      <a:lumMod val="85000"/>
                      <a:lumOff val="15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8" name="Group 257"/>
            <p:cNvGrpSpPr/>
            <p:nvPr/>
          </p:nvGrpSpPr>
          <p:grpSpPr>
            <a:xfrm>
              <a:off x="5131235" y="2035717"/>
              <a:ext cx="25874" cy="870588"/>
              <a:chOff x="2057454" y="822328"/>
              <a:chExt cx="30149" cy="1014410"/>
            </a:xfrm>
          </p:grpSpPr>
          <p:sp>
            <p:nvSpPr>
              <p:cNvPr id="375" name="Freeform 6"/>
              <p:cNvSpPr>
                <a:spLocks/>
              </p:cNvSpPr>
              <p:nvPr/>
            </p:nvSpPr>
            <p:spPr bwMode="auto">
              <a:xfrm>
                <a:off x="2057478" y="828677"/>
                <a:ext cx="19050" cy="200025"/>
              </a:xfrm>
              <a:custGeom>
                <a:avLst/>
                <a:gdLst>
                  <a:gd name="T0" fmla="*/ 0 w 74"/>
                  <a:gd name="T1" fmla="*/ 723 h 760"/>
                  <a:gd name="T2" fmla="*/ 0 w 74"/>
                  <a:gd name="T3" fmla="*/ 37 h 760"/>
                  <a:gd name="T4" fmla="*/ 1 w 74"/>
                  <a:gd name="T5" fmla="*/ 29 h 760"/>
                  <a:gd name="T6" fmla="*/ 3 w 74"/>
                  <a:gd name="T7" fmla="*/ 22 h 760"/>
                  <a:gd name="T8" fmla="*/ 7 w 74"/>
                  <a:gd name="T9" fmla="*/ 16 h 760"/>
                  <a:gd name="T10" fmla="*/ 11 w 74"/>
                  <a:gd name="T11" fmla="*/ 11 h 760"/>
                  <a:gd name="T12" fmla="*/ 16 w 74"/>
                  <a:gd name="T13" fmla="*/ 6 h 760"/>
                  <a:gd name="T14" fmla="*/ 23 w 74"/>
                  <a:gd name="T15" fmla="*/ 3 h 760"/>
                  <a:gd name="T16" fmla="*/ 30 w 74"/>
                  <a:gd name="T17" fmla="*/ 1 h 760"/>
                  <a:gd name="T18" fmla="*/ 38 w 74"/>
                  <a:gd name="T19" fmla="*/ 0 h 760"/>
                  <a:gd name="T20" fmla="*/ 38 w 74"/>
                  <a:gd name="T21" fmla="*/ 0 h 760"/>
                  <a:gd name="T22" fmla="*/ 44 w 74"/>
                  <a:gd name="T23" fmla="*/ 1 h 760"/>
                  <a:gd name="T24" fmla="*/ 51 w 74"/>
                  <a:gd name="T25" fmla="*/ 3 h 760"/>
                  <a:gd name="T26" fmla="*/ 58 w 74"/>
                  <a:gd name="T27" fmla="*/ 6 h 760"/>
                  <a:gd name="T28" fmla="*/ 63 w 74"/>
                  <a:gd name="T29" fmla="*/ 11 h 760"/>
                  <a:gd name="T30" fmla="*/ 67 w 74"/>
                  <a:gd name="T31" fmla="*/ 16 h 760"/>
                  <a:gd name="T32" fmla="*/ 71 w 74"/>
                  <a:gd name="T33" fmla="*/ 22 h 760"/>
                  <a:gd name="T34" fmla="*/ 73 w 74"/>
                  <a:gd name="T35" fmla="*/ 29 h 760"/>
                  <a:gd name="T36" fmla="*/ 74 w 74"/>
                  <a:gd name="T37" fmla="*/ 37 h 760"/>
                  <a:gd name="T38" fmla="*/ 74 w 74"/>
                  <a:gd name="T39" fmla="*/ 723 h 760"/>
                  <a:gd name="T40" fmla="*/ 73 w 74"/>
                  <a:gd name="T41" fmla="*/ 730 h 760"/>
                  <a:gd name="T42" fmla="*/ 71 w 74"/>
                  <a:gd name="T43" fmla="*/ 738 h 760"/>
                  <a:gd name="T44" fmla="*/ 67 w 74"/>
                  <a:gd name="T45" fmla="*/ 744 h 760"/>
                  <a:gd name="T46" fmla="*/ 63 w 74"/>
                  <a:gd name="T47" fmla="*/ 750 h 760"/>
                  <a:gd name="T48" fmla="*/ 58 w 74"/>
                  <a:gd name="T49" fmla="*/ 754 h 760"/>
                  <a:gd name="T50" fmla="*/ 51 w 74"/>
                  <a:gd name="T51" fmla="*/ 758 h 760"/>
                  <a:gd name="T52" fmla="*/ 44 w 74"/>
                  <a:gd name="T53" fmla="*/ 760 h 760"/>
                  <a:gd name="T54" fmla="*/ 38 w 74"/>
                  <a:gd name="T55" fmla="*/ 760 h 760"/>
                  <a:gd name="T56" fmla="*/ 38 w 74"/>
                  <a:gd name="T57" fmla="*/ 760 h 760"/>
                  <a:gd name="T58" fmla="*/ 30 w 74"/>
                  <a:gd name="T59" fmla="*/ 760 h 760"/>
                  <a:gd name="T60" fmla="*/ 23 w 74"/>
                  <a:gd name="T61" fmla="*/ 758 h 760"/>
                  <a:gd name="T62" fmla="*/ 16 w 74"/>
                  <a:gd name="T63" fmla="*/ 754 h 760"/>
                  <a:gd name="T64" fmla="*/ 11 w 74"/>
                  <a:gd name="T65" fmla="*/ 750 h 760"/>
                  <a:gd name="T66" fmla="*/ 7 w 74"/>
                  <a:gd name="T67" fmla="*/ 744 h 760"/>
                  <a:gd name="T68" fmla="*/ 3 w 74"/>
                  <a:gd name="T69" fmla="*/ 738 h 760"/>
                  <a:gd name="T70" fmla="*/ 1 w 74"/>
                  <a:gd name="T71" fmla="*/ 730 h 760"/>
                  <a:gd name="T72" fmla="*/ 0 w 74"/>
                  <a:gd name="T73" fmla="*/ 723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760">
                    <a:moveTo>
                      <a:pt x="0" y="723"/>
                    </a:moveTo>
                    <a:lnTo>
                      <a:pt x="0" y="37"/>
                    </a:lnTo>
                    <a:lnTo>
                      <a:pt x="1" y="29"/>
                    </a:lnTo>
                    <a:lnTo>
                      <a:pt x="3" y="22"/>
                    </a:lnTo>
                    <a:lnTo>
                      <a:pt x="7" y="16"/>
                    </a:lnTo>
                    <a:lnTo>
                      <a:pt x="11" y="11"/>
                    </a:lnTo>
                    <a:lnTo>
                      <a:pt x="16" y="6"/>
                    </a:lnTo>
                    <a:lnTo>
                      <a:pt x="23" y="3"/>
                    </a:lnTo>
                    <a:lnTo>
                      <a:pt x="30" y="1"/>
                    </a:lnTo>
                    <a:lnTo>
                      <a:pt x="38" y="0"/>
                    </a:lnTo>
                    <a:lnTo>
                      <a:pt x="38" y="0"/>
                    </a:lnTo>
                    <a:lnTo>
                      <a:pt x="44" y="1"/>
                    </a:lnTo>
                    <a:lnTo>
                      <a:pt x="51" y="3"/>
                    </a:lnTo>
                    <a:lnTo>
                      <a:pt x="58" y="6"/>
                    </a:lnTo>
                    <a:lnTo>
                      <a:pt x="63" y="11"/>
                    </a:lnTo>
                    <a:lnTo>
                      <a:pt x="67" y="16"/>
                    </a:lnTo>
                    <a:lnTo>
                      <a:pt x="71" y="22"/>
                    </a:lnTo>
                    <a:lnTo>
                      <a:pt x="73" y="29"/>
                    </a:lnTo>
                    <a:lnTo>
                      <a:pt x="74" y="37"/>
                    </a:lnTo>
                    <a:lnTo>
                      <a:pt x="74" y="723"/>
                    </a:lnTo>
                    <a:lnTo>
                      <a:pt x="73" y="730"/>
                    </a:lnTo>
                    <a:lnTo>
                      <a:pt x="71" y="738"/>
                    </a:lnTo>
                    <a:lnTo>
                      <a:pt x="67" y="744"/>
                    </a:lnTo>
                    <a:lnTo>
                      <a:pt x="63" y="750"/>
                    </a:lnTo>
                    <a:lnTo>
                      <a:pt x="58" y="754"/>
                    </a:lnTo>
                    <a:lnTo>
                      <a:pt x="51" y="758"/>
                    </a:lnTo>
                    <a:lnTo>
                      <a:pt x="44" y="760"/>
                    </a:lnTo>
                    <a:lnTo>
                      <a:pt x="38" y="760"/>
                    </a:lnTo>
                    <a:lnTo>
                      <a:pt x="38" y="760"/>
                    </a:lnTo>
                    <a:lnTo>
                      <a:pt x="30" y="760"/>
                    </a:lnTo>
                    <a:lnTo>
                      <a:pt x="23" y="758"/>
                    </a:lnTo>
                    <a:lnTo>
                      <a:pt x="16" y="754"/>
                    </a:lnTo>
                    <a:lnTo>
                      <a:pt x="11" y="750"/>
                    </a:lnTo>
                    <a:lnTo>
                      <a:pt x="7" y="744"/>
                    </a:lnTo>
                    <a:lnTo>
                      <a:pt x="3" y="738"/>
                    </a:lnTo>
                    <a:lnTo>
                      <a:pt x="1" y="730"/>
                    </a:lnTo>
                    <a:lnTo>
                      <a:pt x="0" y="723"/>
                    </a:lnTo>
                    <a:close/>
                  </a:path>
                </a:pathLst>
              </a:custGeom>
              <a:gradFill flip="none" rotWithShape="1">
                <a:gsLst>
                  <a:gs pos="28744">
                    <a:schemeClr val="bg1">
                      <a:lumMod val="75000"/>
                    </a:schemeClr>
                  </a:gs>
                  <a:gs pos="78000">
                    <a:srgbClr val="060606"/>
                  </a:gs>
                  <a:gs pos="100000">
                    <a:srgbClr val="3C3C3C"/>
                  </a:gs>
                  <a:gs pos="10000">
                    <a:schemeClr val="bg1">
                      <a:lumMod val="50000"/>
                    </a:schemeClr>
                  </a:gs>
                  <a:gs pos="54000">
                    <a:schemeClr val="tx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Freeform 7"/>
              <p:cNvSpPr>
                <a:spLocks/>
              </p:cNvSpPr>
              <p:nvPr/>
            </p:nvSpPr>
            <p:spPr bwMode="auto">
              <a:xfrm>
                <a:off x="2057454" y="1281117"/>
                <a:ext cx="19050" cy="155575"/>
              </a:xfrm>
              <a:custGeom>
                <a:avLst/>
                <a:gdLst>
                  <a:gd name="T0" fmla="*/ 0 w 74"/>
                  <a:gd name="T1" fmla="*/ 550 h 588"/>
                  <a:gd name="T2" fmla="*/ 0 w 74"/>
                  <a:gd name="T3" fmla="*/ 37 h 588"/>
                  <a:gd name="T4" fmla="*/ 1 w 74"/>
                  <a:gd name="T5" fmla="*/ 29 h 588"/>
                  <a:gd name="T6" fmla="*/ 3 w 74"/>
                  <a:gd name="T7" fmla="*/ 22 h 588"/>
                  <a:gd name="T8" fmla="*/ 7 w 74"/>
                  <a:gd name="T9" fmla="*/ 17 h 588"/>
                  <a:gd name="T10" fmla="*/ 11 w 74"/>
                  <a:gd name="T11" fmla="*/ 11 h 588"/>
                  <a:gd name="T12" fmla="*/ 16 w 74"/>
                  <a:gd name="T13" fmla="*/ 6 h 588"/>
                  <a:gd name="T14" fmla="*/ 23 w 74"/>
                  <a:gd name="T15" fmla="*/ 3 h 588"/>
                  <a:gd name="T16" fmla="*/ 30 w 74"/>
                  <a:gd name="T17" fmla="*/ 1 h 588"/>
                  <a:gd name="T18" fmla="*/ 38 w 74"/>
                  <a:gd name="T19" fmla="*/ 0 h 588"/>
                  <a:gd name="T20" fmla="*/ 38 w 74"/>
                  <a:gd name="T21" fmla="*/ 0 h 588"/>
                  <a:gd name="T22" fmla="*/ 44 w 74"/>
                  <a:gd name="T23" fmla="*/ 1 h 588"/>
                  <a:gd name="T24" fmla="*/ 51 w 74"/>
                  <a:gd name="T25" fmla="*/ 3 h 588"/>
                  <a:gd name="T26" fmla="*/ 58 w 74"/>
                  <a:gd name="T27" fmla="*/ 6 h 588"/>
                  <a:gd name="T28" fmla="*/ 63 w 74"/>
                  <a:gd name="T29" fmla="*/ 11 h 588"/>
                  <a:gd name="T30" fmla="*/ 67 w 74"/>
                  <a:gd name="T31" fmla="*/ 17 h 588"/>
                  <a:gd name="T32" fmla="*/ 71 w 74"/>
                  <a:gd name="T33" fmla="*/ 22 h 588"/>
                  <a:gd name="T34" fmla="*/ 73 w 74"/>
                  <a:gd name="T35" fmla="*/ 29 h 588"/>
                  <a:gd name="T36" fmla="*/ 74 w 74"/>
                  <a:gd name="T37" fmla="*/ 37 h 588"/>
                  <a:gd name="T38" fmla="*/ 74 w 74"/>
                  <a:gd name="T39" fmla="*/ 550 h 588"/>
                  <a:gd name="T40" fmla="*/ 73 w 74"/>
                  <a:gd name="T41" fmla="*/ 558 h 588"/>
                  <a:gd name="T42" fmla="*/ 71 w 74"/>
                  <a:gd name="T43" fmla="*/ 565 h 588"/>
                  <a:gd name="T44" fmla="*/ 67 w 74"/>
                  <a:gd name="T45" fmla="*/ 571 h 588"/>
                  <a:gd name="T46" fmla="*/ 63 w 74"/>
                  <a:gd name="T47" fmla="*/ 576 h 588"/>
                  <a:gd name="T48" fmla="*/ 58 w 74"/>
                  <a:gd name="T49" fmla="*/ 581 h 588"/>
                  <a:gd name="T50" fmla="*/ 51 w 74"/>
                  <a:gd name="T51" fmla="*/ 584 h 588"/>
                  <a:gd name="T52" fmla="*/ 44 w 74"/>
                  <a:gd name="T53" fmla="*/ 587 h 588"/>
                  <a:gd name="T54" fmla="*/ 38 w 74"/>
                  <a:gd name="T55" fmla="*/ 588 h 588"/>
                  <a:gd name="T56" fmla="*/ 38 w 74"/>
                  <a:gd name="T57" fmla="*/ 588 h 588"/>
                  <a:gd name="T58" fmla="*/ 30 w 74"/>
                  <a:gd name="T59" fmla="*/ 587 h 588"/>
                  <a:gd name="T60" fmla="*/ 23 w 74"/>
                  <a:gd name="T61" fmla="*/ 584 h 588"/>
                  <a:gd name="T62" fmla="*/ 16 w 74"/>
                  <a:gd name="T63" fmla="*/ 581 h 588"/>
                  <a:gd name="T64" fmla="*/ 11 w 74"/>
                  <a:gd name="T65" fmla="*/ 576 h 588"/>
                  <a:gd name="T66" fmla="*/ 7 w 74"/>
                  <a:gd name="T67" fmla="*/ 571 h 588"/>
                  <a:gd name="T68" fmla="*/ 3 w 74"/>
                  <a:gd name="T69" fmla="*/ 565 h 588"/>
                  <a:gd name="T70" fmla="*/ 1 w 74"/>
                  <a:gd name="T71" fmla="*/ 558 h 588"/>
                  <a:gd name="T72" fmla="*/ 0 w 74"/>
                  <a:gd name="T73" fmla="*/ 55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588">
                    <a:moveTo>
                      <a:pt x="0" y="550"/>
                    </a:moveTo>
                    <a:lnTo>
                      <a:pt x="0" y="37"/>
                    </a:lnTo>
                    <a:lnTo>
                      <a:pt x="1" y="29"/>
                    </a:lnTo>
                    <a:lnTo>
                      <a:pt x="3" y="22"/>
                    </a:lnTo>
                    <a:lnTo>
                      <a:pt x="7" y="17"/>
                    </a:lnTo>
                    <a:lnTo>
                      <a:pt x="11" y="11"/>
                    </a:lnTo>
                    <a:lnTo>
                      <a:pt x="16" y="6"/>
                    </a:lnTo>
                    <a:lnTo>
                      <a:pt x="23" y="3"/>
                    </a:lnTo>
                    <a:lnTo>
                      <a:pt x="30" y="1"/>
                    </a:lnTo>
                    <a:lnTo>
                      <a:pt x="38" y="0"/>
                    </a:lnTo>
                    <a:lnTo>
                      <a:pt x="38" y="0"/>
                    </a:lnTo>
                    <a:lnTo>
                      <a:pt x="44" y="1"/>
                    </a:lnTo>
                    <a:lnTo>
                      <a:pt x="51" y="3"/>
                    </a:lnTo>
                    <a:lnTo>
                      <a:pt x="58" y="6"/>
                    </a:lnTo>
                    <a:lnTo>
                      <a:pt x="63" y="11"/>
                    </a:lnTo>
                    <a:lnTo>
                      <a:pt x="67" y="17"/>
                    </a:lnTo>
                    <a:lnTo>
                      <a:pt x="71" y="22"/>
                    </a:lnTo>
                    <a:lnTo>
                      <a:pt x="73" y="29"/>
                    </a:lnTo>
                    <a:lnTo>
                      <a:pt x="74" y="37"/>
                    </a:lnTo>
                    <a:lnTo>
                      <a:pt x="74" y="550"/>
                    </a:lnTo>
                    <a:lnTo>
                      <a:pt x="73" y="558"/>
                    </a:lnTo>
                    <a:lnTo>
                      <a:pt x="71" y="565"/>
                    </a:lnTo>
                    <a:lnTo>
                      <a:pt x="67" y="571"/>
                    </a:lnTo>
                    <a:lnTo>
                      <a:pt x="63" y="576"/>
                    </a:lnTo>
                    <a:lnTo>
                      <a:pt x="58" y="581"/>
                    </a:lnTo>
                    <a:lnTo>
                      <a:pt x="51" y="584"/>
                    </a:lnTo>
                    <a:lnTo>
                      <a:pt x="44" y="587"/>
                    </a:lnTo>
                    <a:lnTo>
                      <a:pt x="38" y="588"/>
                    </a:lnTo>
                    <a:lnTo>
                      <a:pt x="38" y="588"/>
                    </a:lnTo>
                    <a:lnTo>
                      <a:pt x="30" y="587"/>
                    </a:lnTo>
                    <a:lnTo>
                      <a:pt x="23" y="584"/>
                    </a:lnTo>
                    <a:lnTo>
                      <a:pt x="16" y="581"/>
                    </a:lnTo>
                    <a:lnTo>
                      <a:pt x="11" y="576"/>
                    </a:lnTo>
                    <a:lnTo>
                      <a:pt x="7" y="571"/>
                    </a:lnTo>
                    <a:lnTo>
                      <a:pt x="3" y="565"/>
                    </a:lnTo>
                    <a:lnTo>
                      <a:pt x="1" y="558"/>
                    </a:lnTo>
                    <a:lnTo>
                      <a:pt x="0" y="550"/>
                    </a:lnTo>
                    <a:close/>
                  </a:path>
                </a:pathLst>
              </a:custGeom>
              <a:gradFill flip="none" rotWithShape="1">
                <a:gsLst>
                  <a:gs pos="28744">
                    <a:schemeClr val="bg1">
                      <a:lumMod val="75000"/>
                    </a:schemeClr>
                  </a:gs>
                  <a:gs pos="78000">
                    <a:srgbClr val="060606"/>
                  </a:gs>
                  <a:gs pos="100000">
                    <a:srgbClr val="3C3C3C"/>
                  </a:gs>
                  <a:gs pos="10000">
                    <a:schemeClr val="bg1">
                      <a:lumMod val="50000"/>
                    </a:schemeClr>
                  </a:gs>
                  <a:gs pos="54000">
                    <a:schemeClr val="tx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Freeform 8"/>
              <p:cNvSpPr>
                <a:spLocks/>
              </p:cNvSpPr>
              <p:nvPr/>
            </p:nvSpPr>
            <p:spPr bwMode="auto">
              <a:xfrm>
                <a:off x="2057473" y="1676404"/>
                <a:ext cx="19050" cy="155575"/>
              </a:xfrm>
              <a:custGeom>
                <a:avLst/>
                <a:gdLst>
                  <a:gd name="T0" fmla="*/ 0 w 74"/>
                  <a:gd name="T1" fmla="*/ 551 h 587"/>
                  <a:gd name="T2" fmla="*/ 0 w 74"/>
                  <a:gd name="T3" fmla="*/ 38 h 587"/>
                  <a:gd name="T4" fmla="*/ 1 w 74"/>
                  <a:gd name="T5" fmla="*/ 30 h 587"/>
                  <a:gd name="T6" fmla="*/ 3 w 74"/>
                  <a:gd name="T7" fmla="*/ 23 h 587"/>
                  <a:gd name="T8" fmla="*/ 7 w 74"/>
                  <a:gd name="T9" fmla="*/ 16 h 587"/>
                  <a:gd name="T10" fmla="*/ 11 w 74"/>
                  <a:gd name="T11" fmla="*/ 11 h 587"/>
                  <a:gd name="T12" fmla="*/ 16 w 74"/>
                  <a:gd name="T13" fmla="*/ 7 h 587"/>
                  <a:gd name="T14" fmla="*/ 23 w 74"/>
                  <a:gd name="T15" fmla="*/ 3 h 587"/>
                  <a:gd name="T16" fmla="*/ 30 w 74"/>
                  <a:gd name="T17" fmla="*/ 1 h 587"/>
                  <a:gd name="T18" fmla="*/ 38 w 74"/>
                  <a:gd name="T19" fmla="*/ 0 h 587"/>
                  <a:gd name="T20" fmla="*/ 38 w 74"/>
                  <a:gd name="T21" fmla="*/ 0 h 587"/>
                  <a:gd name="T22" fmla="*/ 44 w 74"/>
                  <a:gd name="T23" fmla="*/ 1 h 587"/>
                  <a:gd name="T24" fmla="*/ 51 w 74"/>
                  <a:gd name="T25" fmla="*/ 3 h 587"/>
                  <a:gd name="T26" fmla="*/ 58 w 74"/>
                  <a:gd name="T27" fmla="*/ 7 h 587"/>
                  <a:gd name="T28" fmla="*/ 63 w 74"/>
                  <a:gd name="T29" fmla="*/ 11 h 587"/>
                  <a:gd name="T30" fmla="*/ 67 w 74"/>
                  <a:gd name="T31" fmla="*/ 16 h 587"/>
                  <a:gd name="T32" fmla="*/ 71 w 74"/>
                  <a:gd name="T33" fmla="*/ 23 h 587"/>
                  <a:gd name="T34" fmla="*/ 73 w 74"/>
                  <a:gd name="T35" fmla="*/ 30 h 587"/>
                  <a:gd name="T36" fmla="*/ 74 w 74"/>
                  <a:gd name="T37" fmla="*/ 38 h 587"/>
                  <a:gd name="T38" fmla="*/ 74 w 74"/>
                  <a:gd name="T39" fmla="*/ 551 h 587"/>
                  <a:gd name="T40" fmla="*/ 73 w 74"/>
                  <a:gd name="T41" fmla="*/ 557 h 587"/>
                  <a:gd name="T42" fmla="*/ 71 w 74"/>
                  <a:gd name="T43" fmla="*/ 564 h 587"/>
                  <a:gd name="T44" fmla="*/ 67 w 74"/>
                  <a:gd name="T45" fmla="*/ 571 h 587"/>
                  <a:gd name="T46" fmla="*/ 63 w 74"/>
                  <a:gd name="T47" fmla="*/ 577 h 587"/>
                  <a:gd name="T48" fmla="*/ 58 w 74"/>
                  <a:gd name="T49" fmla="*/ 581 h 587"/>
                  <a:gd name="T50" fmla="*/ 51 w 74"/>
                  <a:gd name="T51" fmla="*/ 585 h 587"/>
                  <a:gd name="T52" fmla="*/ 44 w 74"/>
                  <a:gd name="T53" fmla="*/ 586 h 587"/>
                  <a:gd name="T54" fmla="*/ 38 w 74"/>
                  <a:gd name="T55" fmla="*/ 587 h 587"/>
                  <a:gd name="T56" fmla="*/ 38 w 74"/>
                  <a:gd name="T57" fmla="*/ 587 h 587"/>
                  <a:gd name="T58" fmla="*/ 30 w 74"/>
                  <a:gd name="T59" fmla="*/ 586 h 587"/>
                  <a:gd name="T60" fmla="*/ 23 w 74"/>
                  <a:gd name="T61" fmla="*/ 585 h 587"/>
                  <a:gd name="T62" fmla="*/ 16 w 74"/>
                  <a:gd name="T63" fmla="*/ 581 h 587"/>
                  <a:gd name="T64" fmla="*/ 11 w 74"/>
                  <a:gd name="T65" fmla="*/ 577 h 587"/>
                  <a:gd name="T66" fmla="*/ 7 w 74"/>
                  <a:gd name="T67" fmla="*/ 571 h 587"/>
                  <a:gd name="T68" fmla="*/ 3 w 74"/>
                  <a:gd name="T69" fmla="*/ 564 h 587"/>
                  <a:gd name="T70" fmla="*/ 1 w 74"/>
                  <a:gd name="T71" fmla="*/ 557 h 587"/>
                  <a:gd name="T72" fmla="*/ 0 w 74"/>
                  <a:gd name="T73" fmla="*/ 55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587">
                    <a:moveTo>
                      <a:pt x="0" y="551"/>
                    </a:moveTo>
                    <a:lnTo>
                      <a:pt x="0" y="38"/>
                    </a:lnTo>
                    <a:lnTo>
                      <a:pt x="1" y="30"/>
                    </a:lnTo>
                    <a:lnTo>
                      <a:pt x="3" y="23"/>
                    </a:lnTo>
                    <a:lnTo>
                      <a:pt x="7" y="16"/>
                    </a:lnTo>
                    <a:lnTo>
                      <a:pt x="11" y="11"/>
                    </a:lnTo>
                    <a:lnTo>
                      <a:pt x="16" y="7"/>
                    </a:lnTo>
                    <a:lnTo>
                      <a:pt x="23" y="3"/>
                    </a:lnTo>
                    <a:lnTo>
                      <a:pt x="30" y="1"/>
                    </a:lnTo>
                    <a:lnTo>
                      <a:pt x="38" y="0"/>
                    </a:lnTo>
                    <a:lnTo>
                      <a:pt x="38" y="0"/>
                    </a:lnTo>
                    <a:lnTo>
                      <a:pt x="44" y="1"/>
                    </a:lnTo>
                    <a:lnTo>
                      <a:pt x="51" y="3"/>
                    </a:lnTo>
                    <a:lnTo>
                      <a:pt x="58" y="7"/>
                    </a:lnTo>
                    <a:lnTo>
                      <a:pt x="63" y="11"/>
                    </a:lnTo>
                    <a:lnTo>
                      <a:pt x="67" y="16"/>
                    </a:lnTo>
                    <a:lnTo>
                      <a:pt x="71" y="23"/>
                    </a:lnTo>
                    <a:lnTo>
                      <a:pt x="73" y="30"/>
                    </a:lnTo>
                    <a:lnTo>
                      <a:pt x="74" y="38"/>
                    </a:lnTo>
                    <a:lnTo>
                      <a:pt x="74" y="551"/>
                    </a:lnTo>
                    <a:lnTo>
                      <a:pt x="73" y="557"/>
                    </a:lnTo>
                    <a:lnTo>
                      <a:pt x="71" y="564"/>
                    </a:lnTo>
                    <a:lnTo>
                      <a:pt x="67" y="571"/>
                    </a:lnTo>
                    <a:lnTo>
                      <a:pt x="63" y="577"/>
                    </a:lnTo>
                    <a:lnTo>
                      <a:pt x="58" y="581"/>
                    </a:lnTo>
                    <a:lnTo>
                      <a:pt x="51" y="585"/>
                    </a:lnTo>
                    <a:lnTo>
                      <a:pt x="44" y="586"/>
                    </a:lnTo>
                    <a:lnTo>
                      <a:pt x="38" y="587"/>
                    </a:lnTo>
                    <a:lnTo>
                      <a:pt x="38" y="587"/>
                    </a:lnTo>
                    <a:lnTo>
                      <a:pt x="30" y="586"/>
                    </a:lnTo>
                    <a:lnTo>
                      <a:pt x="23" y="585"/>
                    </a:lnTo>
                    <a:lnTo>
                      <a:pt x="16" y="581"/>
                    </a:lnTo>
                    <a:lnTo>
                      <a:pt x="11" y="577"/>
                    </a:lnTo>
                    <a:lnTo>
                      <a:pt x="7" y="571"/>
                    </a:lnTo>
                    <a:lnTo>
                      <a:pt x="3" y="564"/>
                    </a:lnTo>
                    <a:lnTo>
                      <a:pt x="1" y="557"/>
                    </a:lnTo>
                    <a:lnTo>
                      <a:pt x="0" y="551"/>
                    </a:lnTo>
                    <a:close/>
                  </a:path>
                </a:pathLst>
              </a:custGeom>
              <a:gradFill flip="none" rotWithShape="1">
                <a:gsLst>
                  <a:gs pos="28744">
                    <a:schemeClr val="bg1">
                      <a:lumMod val="75000"/>
                    </a:schemeClr>
                  </a:gs>
                  <a:gs pos="78000">
                    <a:srgbClr val="060606"/>
                  </a:gs>
                  <a:gs pos="100000">
                    <a:srgbClr val="3C3C3C"/>
                  </a:gs>
                  <a:gs pos="10000">
                    <a:schemeClr val="bg1">
                      <a:lumMod val="50000"/>
                    </a:schemeClr>
                  </a:gs>
                  <a:gs pos="54000">
                    <a:schemeClr val="tx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Rectangle 9"/>
              <p:cNvSpPr>
                <a:spLocks noChangeArrowheads="1"/>
              </p:cNvSpPr>
              <p:nvPr/>
            </p:nvSpPr>
            <p:spPr bwMode="auto">
              <a:xfrm>
                <a:off x="2066965" y="822328"/>
                <a:ext cx="20638" cy="214313"/>
              </a:xfrm>
              <a:prstGeom prst="rect">
                <a:avLst/>
              </a:prstGeom>
              <a:gradFill flip="none" rotWithShape="1">
                <a:gsLst>
                  <a:gs pos="78000">
                    <a:schemeClr val="tx1">
                      <a:lumMod val="75000"/>
                      <a:lumOff val="25000"/>
                    </a:schemeClr>
                  </a:gs>
                  <a:gs pos="100000">
                    <a:srgbClr val="3C3C3C"/>
                  </a:gs>
                  <a:gs pos="0">
                    <a:schemeClr val="tx1">
                      <a:lumMod val="75000"/>
                      <a:lumOff val="25000"/>
                    </a:schemeClr>
                  </a:gs>
                  <a:gs pos="13000">
                    <a:schemeClr val="tx1">
                      <a:lumMod val="85000"/>
                      <a:lumOff val="15000"/>
                    </a:schemeClr>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Rectangle 10"/>
              <p:cNvSpPr>
                <a:spLocks noChangeArrowheads="1"/>
              </p:cNvSpPr>
              <p:nvPr/>
            </p:nvSpPr>
            <p:spPr bwMode="auto">
              <a:xfrm>
                <a:off x="2066960" y="1276353"/>
                <a:ext cx="20638" cy="165101"/>
              </a:xfrm>
              <a:prstGeom prst="rect">
                <a:avLst/>
              </a:prstGeom>
              <a:gradFill flip="none" rotWithShape="1">
                <a:gsLst>
                  <a:gs pos="78000">
                    <a:schemeClr val="tx1">
                      <a:lumMod val="75000"/>
                      <a:lumOff val="25000"/>
                    </a:schemeClr>
                  </a:gs>
                  <a:gs pos="100000">
                    <a:srgbClr val="3C3C3C"/>
                  </a:gs>
                  <a:gs pos="0">
                    <a:schemeClr val="tx1">
                      <a:lumMod val="75000"/>
                      <a:lumOff val="25000"/>
                    </a:schemeClr>
                  </a:gs>
                  <a:gs pos="13000">
                    <a:schemeClr val="tx1">
                      <a:lumMod val="85000"/>
                      <a:lumOff val="15000"/>
                    </a:schemeClr>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Rectangle 11"/>
              <p:cNvSpPr>
                <a:spLocks noChangeArrowheads="1"/>
              </p:cNvSpPr>
              <p:nvPr/>
            </p:nvSpPr>
            <p:spPr bwMode="auto">
              <a:xfrm>
                <a:off x="2066925" y="1670049"/>
                <a:ext cx="20638" cy="166689"/>
              </a:xfrm>
              <a:prstGeom prst="rect">
                <a:avLst/>
              </a:prstGeom>
              <a:gradFill flip="none" rotWithShape="1">
                <a:gsLst>
                  <a:gs pos="78000">
                    <a:schemeClr val="tx1">
                      <a:lumMod val="75000"/>
                      <a:lumOff val="25000"/>
                    </a:schemeClr>
                  </a:gs>
                  <a:gs pos="100000">
                    <a:srgbClr val="3C3C3C"/>
                  </a:gs>
                  <a:gs pos="0">
                    <a:schemeClr val="tx1">
                      <a:lumMod val="75000"/>
                      <a:lumOff val="25000"/>
                    </a:schemeClr>
                  </a:gs>
                  <a:gs pos="13000">
                    <a:schemeClr val="tx1">
                      <a:lumMod val="85000"/>
                      <a:lumOff val="15000"/>
                    </a:schemeClr>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9" name="Freeform 14"/>
            <p:cNvSpPr>
              <a:spLocks/>
            </p:cNvSpPr>
            <p:nvPr/>
          </p:nvSpPr>
          <p:spPr bwMode="auto">
            <a:xfrm>
              <a:off x="5154418" y="1466220"/>
              <a:ext cx="1938738" cy="4119988"/>
            </a:xfrm>
            <a:custGeom>
              <a:avLst/>
              <a:gdLst>
                <a:gd name="T0" fmla="*/ 7316 w 8536"/>
                <a:gd name="T1" fmla="*/ 1 h 18144"/>
                <a:gd name="T2" fmla="*/ 7508 w 8536"/>
                <a:gd name="T3" fmla="*/ 26 h 18144"/>
                <a:gd name="T4" fmla="*/ 7691 w 8536"/>
                <a:gd name="T5" fmla="*/ 77 h 18144"/>
                <a:gd name="T6" fmla="*/ 7862 w 8536"/>
                <a:gd name="T7" fmla="*/ 155 h 18144"/>
                <a:gd name="T8" fmla="*/ 8018 w 8536"/>
                <a:gd name="T9" fmla="*/ 255 h 18144"/>
                <a:gd name="T10" fmla="*/ 8158 w 8536"/>
                <a:gd name="T11" fmla="*/ 377 h 18144"/>
                <a:gd name="T12" fmla="*/ 8279 w 8536"/>
                <a:gd name="T13" fmla="*/ 517 h 18144"/>
                <a:gd name="T14" fmla="*/ 8380 w 8536"/>
                <a:gd name="T15" fmla="*/ 674 h 18144"/>
                <a:gd name="T16" fmla="*/ 8457 w 8536"/>
                <a:gd name="T17" fmla="*/ 845 h 18144"/>
                <a:gd name="T18" fmla="*/ 8510 w 8536"/>
                <a:gd name="T19" fmla="*/ 1027 h 18144"/>
                <a:gd name="T20" fmla="*/ 8535 w 8536"/>
                <a:gd name="T21" fmla="*/ 1218 h 18144"/>
                <a:gd name="T22" fmla="*/ 8535 w 8536"/>
                <a:gd name="T23" fmla="*/ 16924 h 18144"/>
                <a:gd name="T24" fmla="*/ 8510 w 8536"/>
                <a:gd name="T25" fmla="*/ 17117 h 18144"/>
                <a:gd name="T26" fmla="*/ 8457 w 8536"/>
                <a:gd name="T27" fmla="*/ 17299 h 18144"/>
                <a:gd name="T28" fmla="*/ 8380 w 8536"/>
                <a:gd name="T29" fmla="*/ 17470 h 18144"/>
                <a:gd name="T30" fmla="*/ 8279 w 8536"/>
                <a:gd name="T31" fmla="*/ 17626 h 18144"/>
                <a:gd name="T32" fmla="*/ 8158 w 8536"/>
                <a:gd name="T33" fmla="*/ 17767 h 18144"/>
                <a:gd name="T34" fmla="*/ 8018 w 8536"/>
                <a:gd name="T35" fmla="*/ 17888 h 18144"/>
                <a:gd name="T36" fmla="*/ 7862 w 8536"/>
                <a:gd name="T37" fmla="*/ 17988 h 18144"/>
                <a:gd name="T38" fmla="*/ 7691 w 8536"/>
                <a:gd name="T39" fmla="*/ 18065 h 18144"/>
                <a:gd name="T40" fmla="*/ 7508 w 8536"/>
                <a:gd name="T41" fmla="*/ 18118 h 18144"/>
                <a:gd name="T42" fmla="*/ 7316 w 8536"/>
                <a:gd name="T43" fmla="*/ 18143 h 18144"/>
                <a:gd name="T44" fmla="*/ 1220 w 8536"/>
                <a:gd name="T45" fmla="*/ 18143 h 18144"/>
                <a:gd name="T46" fmla="*/ 1027 w 8536"/>
                <a:gd name="T47" fmla="*/ 18118 h 18144"/>
                <a:gd name="T48" fmla="*/ 845 w 8536"/>
                <a:gd name="T49" fmla="*/ 18065 h 18144"/>
                <a:gd name="T50" fmla="*/ 674 w 8536"/>
                <a:gd name="T51" fmla="*/ 17988 h 18144"/>
                <a:gd name="T52" fmla="*/ 518 w 8536"/>
                <a:gd name="T53" fmla="*/ 17888 h 18144"/>
                <a:gd name="T54" fmla="*/ 377 w 8536"/>
                <a:gd name="T55" fmla="*/ 17767 h 18144"/>
                <a:gd name="T56" fmla="*/ 256 w 8536"/>
                <a:gd name="T57" fmla="*/ 17626 h 18144"/>
                <a:gd name="T58" fmla="*/ 156 w 8536"/>
                <a:gd name="T59" fmla="*/ 17470 h 18144"/>
                <a:gd name="T60" fmla="*/ 78 w 8536"/>
                <a:gd name="T61" fmla="*/ 17299 h 18144"/>
                <a:gd name="T62" fmla="*/ 26 w 8536"/>
                <a:gd name="T63" fmla="*/ 17117 h 18144"/>
                <a:gd name="T64" fmla="*/ 2 w 8536"/>
                <a:gd name="T65" fmla="*/ 16924 h 18144"/>
                <a:gd name="T66" fmla="*/ 2 w 8536"/>
                <a:gd name="T67" fmla="*/ 1218 h 18144"/>
                <a:gd name="T68" fmla="*/ 26 w 8536"/>
                <a:gd name="T69" fmla="*/ 1027 h 18144"/>
                <a:gd name="T70" fmla="*/ 78 w 8536"/>
                <a:gd name="T71" fmla="*/ 845 h 18144"/>
                <a:gd name="T72" fmla="*/ 156 w 8536"/>
                <a:gd name="T73" fmla="*/ 674 h 18144"/>
                <a:gd name="T74" fmla="*/ 256 w 8536"/>
                <a:gd name="T75" fmla="*/ 517 h 18144"/>
                <a:gd name="T76" fmla="*/ 377 w 8536"/>
                <a:gd name="T77" fmla="*/ 377 h 18144"/>
                <a:gd name="T78" fmla="*/ 518 w 8536"/>
                <a:gd name="T79" fmla="*/ 255 h 18144"/>
                <a:gd name="T80" fmla="*/ 674 w 8536"/>
                <a:gd name="T81" fmla="*/ 155 h 18144"/>
                <a:gd name="T82" fmla="*/ 845 w 8536"/>
                <a:gd name="T83" fmla="*/ 77 h 18144"/>
                <a:gd name="T84" fmla="*/ 1027 w 8536"/>
                <a:gd name="T85" fmla="*/ 26 h 18144"/>
                <a:gd name="T86" fmla="*/ 1220 w 8536"/>
                <a:gd name="T87" fmla="*/ 1 h 18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36" h="18144">
                  <a:moveTo>
                    <a:pt x="1286" y="0"/>
                  </a:moveTo>
                  <a:lnTo>
                    <a:pt x="7249" y="0"/>
                  </a:lnTo>
                  <a:lnTo>
                    <a:pt x="7316" y="1"/>
                  </a:lnTo>
                  <a:lnTo>
                    <a:pt x="7381" y="5"/>
                  </a:lnTo>
                  <a:lnTo>
                    <a:pt x="7446" y="15"/>
                  </a:lnTo>
                  <a:lnTo>
                    <a:pt x="7508" y="26"/>
                  </a:lnTo>
                  <a:lnTo>
                    <a:pt x="7570" y="40"/>
                  </a:lnTo>
                  <a:lnTo>
                    <a:pt x="7632" y="58"/>
                  </a:lnTo>
                  <a:lnTo>
                    <a:pt x="7691" y="77"/>
                  </a:lnTo>
                  <a:lnTo>
                    <a:pt x="7749" y="101"/>
                  </a:lnTo>
                  <a:lnTo>
                    <a:pt x="7806" y="126"/>
                  </a:lnTo>
                  <a:lnTo>
                    <a:pt x="7862" y="155"/>
                  </a:lnTo>
                  <a:lnTo>
                    <a:pt x="7916" y="186"/>
                  </a:lnTo>
                  <a:lnTo>
                    <a:pt x="7968" y="220"/>
                  </a:lnTo>
                  <a:lnTo>
                    <a:pt x="8018" y="255"/>
                  </a:lnTo>
                  <a:lnTo>
                    <a:pt x="8067" y="294"/>
                  </a:lnTo>
                  <a:lnTo>
                    <a:pt x="8114" y="334"/>
                  </a:lnTo>
                  <a:lnTo>
                    <a:pt x="8158" y="377"/>
                  </a:lnTo>
                  <a:lnTo>
                    <a:pt x="8201" y="422"/>
                  </a:lnTo>
                  <a:lnTo>
                    <a:pt x="8242" y="468"/>
                  </a:lnTo>
                  <a:lnTo>
                    <a:pt x="8279" y="517"/>
                  </a:lnTo>
                  <a:lnTo>
                    <a:pt x="8316" y="567"/>
                  </a:lnTo>
                  <a:lnTo>
                    <a:pt x="8349" y="620"/>
                  </a:lnTo>
                  <a:lnTo>
                    <a:pt x="8380" y="674"/>
                  </a:lnTo>
                  <a:lnTo>
                    <a:pt x="8408" y="728"/>
                  </a:lnTo>
                  <a:lnTo>
                    <a:pt x="8434" y="785"/>
                  </a:lnTo>
                  <a:lnTo>
                    <a:pt x="8457" y="845"/>
                  </a:lnTo>
                  <a:lnTo>
                    <a:pt x="8478" y="904"/>
                  </a:lnTo>
                  <a:lnTo>
                    <a:pt x="8495" y="964"/>
                  </a:lnTo>
                  <a:lnTo>
                    <a:pt x="8510" y="1027"/>
                  </a:lnTo>
                  <a:lnTo>
                    <a:pt x="8521" y="1090"/>
                  </a:lnTo>
                  <a:lnTo>
                    <a:pt x="8529" y="1153"/>
                  </a:lnTo>
                  <a:lnTo>
                    <a:pt x="8535" y="1218"/>
                  </a:lnTo>
                  <a:lnTo>
                    <a:pt x="8536" y="1285"/>
                  </a:lnTo>
                  <a:lnTo>
                    <a:pt x="8536" y="16858"/>
                  </a:lnTo>
                  <a:lnTo>
                    <a:pt x="8535" y="16924"/>
                  </a:lnTo>
                  <a:lnTo>
                    <a:pt x="8529" y="16989"/>
                  </a:lnTo>
                  <a:lnTo>
                    <a:pt x="8521" y="17054"/>
                  </a:lnTo>
                  <a:lnTo>
                    <a:pt x="8510" y="17117"/>
                  </a:lnTo>
                  <a:lnTo>
                    <a:pt x="8495" y="17178"/>
                  </a:lnTo>
                  <a:lnTo>
                    <a:pt x="8478" y="17240"/>
                  </a:lnTo>
                  <a:lnTo>
                    <a:pt x="8457" y="17299"/>
                  </a:lnTo>
                  <a:lnTo>
                    <a:pt x="8434" y="17357"/>
                  </a:lnTo>
                  <a:lnTo>
                    <a:pt x="8408" y="17414"/>
                  </a:lnTo>
                  <a:lnTo>
                    <a:pt x="8380" y="17470"/>
                  </a:lnTo>
                  <a:lnTo>
                    <a:pt x="8349" y="17524"/>
                  </a:lnTo>
                  <a:lnTo>
                    <a:pt x="8316" y="17576"/>
                  </a:lnTo>
                  <a:lnTo>
                    <a:pt x="8279" y="17626"/>
                  </a:lnTo>
                  <a:lnTo>
                    <a:pt x="8242" y="17675"/>
                  </a:lnTo>
                  <a:lnTo>
                    <a:pt x="8201" y="17722"/>
                  </a:lnTo>
                  <a:lnTo>
                    <a:pt x="8158" y="17767"/>
                  </a:lnTo>
                  <a:lnTo>
                    <a:pt x="8114" y="17809"/>
                  </a:lnTo>
                  <a:lnTo>
                    <a:pt x="8067" y="17850"/>
                  </a:lnTo>
                  <a:lnTo>
                    <a:pt x="8018" y="17888"/>
                  </a:lnTo>
                  <a:lnTo>
                    <a:pt x="7968" y="17924"/>
                  </a:lnTo>
                  <a:lnTo>
                    <a:pt x="7916" y="17957"/>
                  </a:lnTo>
                  <a:lnTo>
                    <a:pt x="7862" y="17988"/>
                  </a:lnTo>
                  <a:lnTo>
                    <a:pt x="7806" y="18016"/>
                  </a:lnTo>
                  <a:lnTo>
                    <a:pt x="7749" y="18043"/>
                  </a:lnTo>
                  <a:lnTo>
                    <a:pt x="7691" y="18065"/>
                  </a:lnTo>
                  <a:lnTo>
                    <a:pt x="7632" y="18086"/>
                  </a:lnTo>
                  <a:lnTo>
                    <a:pt x="7570" y="18103"/>
                  </a:lnTo>
                  <a:lnTo>
                    <a:pt x="7508" y="18118"/>
                  </a:lnTo>
                  <a:lnTo>
                    <a:pt x="7446" y="18129"/>
                  </a:lnTo>
                  <a:lnTo>
                    <a:pt x="7381" y="18137"/>
                  </a:lnTo>
                  <a:lnTo>
                    <a:pt x="7316" y="18143"/>
                  </a:lnTo>
                  <a:lnTo>
                    <a:pt x="7249" y="18144"/>
                  </a:lnTo>
                  <a:lnTo>
                    <a:pt x="1286" y="18144"/>
                  </a:lnTo>
                  <a:lnTo>
                    <a:pt x="1220" y="18143"/>
                  </a:lnTo>
                  <a:lnTo>
                    <a:pt x="1155" y="18137"/>
                  </a:lnTo>
                  <a:lnTo>
                    <a:pt x="1091" y="18129"/>
                  </a:lnTo>
                  <a:lnTo>
                    <a:pt x="1027" y="18118"/>
                  </a:lnTo>
                  <a:lnTo>
                    <a:pt x="966" y="18103"/>
                  </a:lnTo>
                  <a:lnTo>
                    <a:pt x="904" y="18086"/>
                  </a:lnTo>
                  <a:lnTo>
                    <a:pt x="845" y="18065"/>
                  </a:lnTo>
                  <a:lnTo>
                    <a:pt x="787" y="18043"/>
                  </a:lnTo>
                  <a:lnTo>
                    <a:pt x="730" y="18016"/>
                  </a:lnTo>
                  <a:lnTo>
                    <a:pt x="674" y="17988"/>
                  </a:lnTo>
                  <a:lnTo>
                    <a:pt x="620" y="17957"/>
                  </a:lnTo>
                  <a:lnTo>
                    <a:pt x="569" y="17924"/>
                  </a:lnTo>
                  <a:lnTo>
                    <a:pt x="518" y="17888"/>
                  </a:lnTo>
                  <a:lnTo>
                    <a:pt x="470" y="17850"/>
                  </a:lnTo>
                  <a:lnTo>
                    <a:pt x="423" y="17809"/>
                  </a:lnTo>
                  <a:lnTo>
                    <a:pt x="377" y="17767"/>
                  </a:lnTo>
                  <a:lnTo>
                    <a:pt x="335" y="17722"/>
                  </a:lnTo>
                  <a:lnTo>
                    <a:pt x="295" y="17675"/>
                  </a:lnTo>
                  <a:lnTo>
                    <a:pt x="256" y="17626"/>
                  </a:lnTo>
                  <a:lnTo>
                    <a:pt x="221" y="17576"/>
                  </a:lnTo>
                  <a:lnTo>
                    <a:pt x="187" y="17524"/>
                  </a:lnTo>
                  <a:lnTo>
                    <a:pt x="156" y="17470"/>
                  </a:lnTo>
                  <a:lnTo>
                    <a:pt x="128" y="17414"/>
                  </a:lnTo>
                  <a:lnTo>
                    <a:pt x="101" y="17357"/>
                  </a:lnTo>
                  <a:lnTo>
                    <a:pt x="78" y="17299"/>
                  </a:lnTo>
                  <a:lnTo>
                    <a:pt x="58" y="17240"/>
                  </a:lnTo>
                  <a:lnTo>
                    <a:pt x="41" y="17178"/>
                  </a:lnTo>
                  <a:lnTo>
                    <a:pt x="26" y="17117"/>
                  </a:lnTo>
                  <a:lnTo>
                    <a:pt x="15" y="17054"/>
                  </a:lnTo>
                  <a:lnTo>
                    <a:pt x="7" y="16989"/>
                  </a:lnTo>
                  <a:lnTo>
                    <a:pt x="2" y="16924"/>
                  </a:lnTo>
                  <a:lnTo>
                    <a:pt x="0" y="16858"/>
                  </a:lnTo>
                  <a:lnTo>
                    <a:pt x="0" y="1285"/>
                  </a:lnTo>
                  <a:lnTo>
                    <a:pt x="2" y="1218"/>
                  </a:lnTo>
                  <a:lnTo>
                    <a:pt x="7" y="1153"/>
                  </a:lnTo>
                  <a:lnTo>
                    <a:pt x="15" y="1090"/>
                  </a:lnTo>
                  <a:lnTo>
                    <a:pt x="26" y="1027"/>
                  </a:lnTo>
                  <a:lnTo>
                    <a:pt x="41" y="964"/>
                  </a:lnTo>
                  <a:lnTo>
                    <a:pt x="58" y="904"/>
                  </a:lnTo>
                  <a:lnTo>
                    <a:pt x="78" y="845"/>
                  </a:lnTo>
                  <a:lnTo>
                    <a:pt x="101" y="785"/>
                  </a:lnTo>
                  <a:lnTo>
                    <a:pt x="128" y="728"/>
                  </a:lnTo>
                  <a:lnTo>
                    <a:pt x="156" y="674"/>
                  </a:lnTo>
                  <a:lnTo>
                    <a:pt x="187" y="620"/>
                  </a:lnTo>
                  <a:lnTo>
                    <a:pt x="221" y="567"/>
                  </a:lnTo>
                  <a:lnTo>
                    <a:pt x="256" y="517"/>
                  </a:lnTo>
                  <a:lnTo>
                    <a:pt x="295" y="468"/>
                  </a:lnTo>
                  <a:lnTo>
                    <a:pt x="335" y="422"/>
                  </a:lnTo>
                  <a:lnTo>
                    <a:pt x="377" y="377"/>
                  </a:lnTo>
                  <a:lnTo>
                    <a:pt x="423" y="334"/>
                  </a:lnTo>
                  <a:lnTo>
                    <a:pt x="470" y="294"/>
                  </a:lnTo>
                  <a:lnTo>
                    <a:pt x="518" y="255"/>
                  </a:lnTo>
                  <a:lnTo>
                    <a:pt x="569" y="220"/>
                  </a:lnTo>
                  <a:lnTo>
                    <a:pt x="620" y="186"/>
                  </a:lnTo>
                  <a:lnTo>
                    <a:pt x="674" y="155"/>
                  </a:lnTo>
                  <a:lnTo>
                    <a:pt x="730" y="126"/>
                  </a:lnTo>
                  <a:lnTo>
                    <a:pt x="787" y="101"/>
                  </a:lnTo>
                  <a:lnTo>
                    <a:pt x="845" y="77"/>
                  </a:lnTo>
                  <a:lnTo>
                    <a:pt x="904" y="58"/>
                  </a:lnTo>
                  <a:lnTo>
                    <a:pt x="966" y="40"/>
                  </a:lnTo>
                  <a:lnTo>
                    <a:pt x="1027" y="26"/>
                  </a:lnTo>
                  <a:lnTo>
                    <a:pt x="1091" y="15"/>
                  </a:lnTo>
                  <a:lnTo>
                    <a:pt x="1155" y="5"/>
                  </a:lnTo>
                  <a:lnTo>
                    <a:pt x="1220" y="1"/>
                  </a:lnTo>
                  <a:lnTo>
                    <a:pt x="1286"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Freeform 15"/>
            <p:cNvSpPr>
              <a:spLocks/>
            </p:cNvSpPr>
            <p:nvPr/>
          </p:nvSpPr>
          <p:spPr bwMode="auto">
            <a:xfrm>
              <a:off x="5173492" y="1485294"/>
              <a:ext cx="1900590" cy="4081840"/>
            </a:xfrm>
            <a:custGeom>
              <a:avLst/>
              <a:gdLst>
                <a:gd name="T0" fmla="*/ 7245 w 8370"/>
                <a:gd name="T1" fmla="*/ 2 h 17971"/>
                <a:gd name="T2" fmla="*/ 7422 w 8370"/>
                <a:gd name="T3" fmla="*/ 24 h 17971"/>
                <a:gd name="T4" fmla="*/ 7591 w 8370"/>
                <a:gd name="T5" fmla="*/ 72 h 17971"/>
                <a:gd name="T6" fmla="*/ 7748 w 8370"/>
                <a:gd name="T7" fmla="*/ 143 h 17971"/>
                <a:gd name="T8" fmla="*/ 7892 w 8370"/>
                <a:gd name="T9" fmla="*/ 236 h 17971"/>
                <a:gd name="T10" fmla="*/ 8022 w 8370"/>
                <a:gd name="T11" fmla="*/ 348 h 17971"/>
                <a:gd name="T12" fmla="*/ 8134 w 8370"/>
                <a:gd name="T13" fmla="*/ 477 h 17971"/>
                <a:gd name="T14" fmla="*/ 8226 w 8370"/>
                <a:gd name="T15" fmla="*/ 622 h 17971"/>
                <a:gd name="T16" fmla="*/ 8298 w 8370"/>
                <a:gd name="T17" fmla="*/ 779 h 17971"/>
                <a:gd name="T18" fmla="*/ 8346 w 8370"/>
                <a:gd name="T19" fmla="*/ 947 h 17971"/>
                <a:gd name="T20" fmla="*/ 8369 w 8370"/>
                <a:gd name="T21" fmla="*/ 1124 h 17971"/>
                <a:gd name="T22" fmla="*/ 8369 w 8370"/>
                <a:gd name="T23" fmla="*/ 16847 h 17971"/>
                <a:gd name="T24" fmla="*/ 8346 w 8370"/>
                <a:gd name="T25" fmla="*/ 17024 h 17971"/>
                <a:gd name="T26" fmla="*/ 8298 w 8370"/>
                <a:gd name="T27" fmla="*/ 17193 h 17971"/>
                <a:gd name="T28" fmla="*/ 8226 w 8370"/>
                <a:gd name="T29" fmla="*/ 17350 h 17971"/>
                <a:gd name="T30" fmla="*/ 8134 w 8370"/>
                <a:gd name="T31" fmla="*/ 17494 h 17971"/>
                <a:gd name="T32" fmla="*/ 8022 w 8370"/>
                <a:gd name="T33" fmla="*/ 17624 h 17971"/>
                <a:gd name="T34" fmla="*/ 7892 w 8370"/>
                <a:gd name="T35" fmla="*/ 17735 h 17971"/>
                <a:gd name="T36" fmla="*/ 7748 w 8370"/>
                <a:gd name="T37" fmla="*/ 17828 h 17971"/>
                <a:gd name="T38" fmla="*/ 7591 w 8370"/>
                <a:gd name="T39" fmla="*/ 17900 h 17971"/>
                <a:gd name="T40" fmla="*/ 7422 w 8370"/>
                <a:gd name="T41" fmla="*/ 17947 h 17971"/>
                <a:gd name="T42" fmla="*/ 7245 w 8370"/>
                <a:gd name="T43" fmla="*/ 17970 h 17971"/>
                <a:gd name="T44" fmla="*/ 1125 w 8370"/>
                <a:gd name="T45" fmla="*/ 17970 h 17971"/>
                <a:gd name="T46" fmla="*/ 948 w 8370"/>
                <a:gd name="T47" fmla="*/ 17947 h 17971"/>
                <a:gd name="T48" fmla="*/ 779 w 8370"/>
                <a:gd name="T49" fmla="*/ 17900 h 17971"/>
                <a:gd name="T50" fmla="*/ 622 w 8370"/>
                <a:gd name="T51" fmla="*/ 17828 h 17971"/>
                <a:gd name="T52" fmla="*/ 478 w 8370"/>
                <a:gd name="T53" fmla="*/ 17735 h 17971"/>
                <a:gd name="T54" fmla="*/ 349 w 8370"/>
                <a:gd name="T55" fmla="*/ 17624 h 17971"/>
                <a:gd name="T56" fmla="*/ 236 w 8370"/>
                <a:gd name="T57" fmla="*/ 17494 h 17971"/>
                <a:gd name="T58" fmla="*/ 144 w 8370"/>
                <a:gd name="T59" fmla="*/ 17350 h 17971"/>
                <a:gd name="T60" fmla="*/ 73 w 8370"/>
                <a:gd name="T61" fmla="*/ 17193 h 17971"/>
                <a:gd name="T62" fmla="*/ 24 w 8370"/>
                <a:gd name="T63" fmla="*/ 17024 h 17971"/>
                <a:gd name="T64" fmla="*/ 2 w 8370"/>
                <a:gd name="T65" fmla="*/ 16847 h 17971"/>
                <a:gd name="T66" fmla="*/ 2 w 8370"/>
                <a:gd name="T67" fmla="*/ 1124 h 17971"/>
                <a:gd name="T68" fmla="*/ 24 w 8370"/>
                <a:gd name="T69" fmla="*/ 947 h 17971"/>
                <a:gd name="T70" fmla="*/ 73 w 8370"/>
                <a:gd name="T71" fmla="*/ 779 h 17971"/>
                <a:gd name="T72" fmla="*/ 144 w 8370"/>
                <a:gd name="T73" fmla="*/ 622 h 17971"/>
                <a:gd name="T74" fmla="*/ 236 w 8370"/>
                <a:gd name="T75" fmla="*/ 477 h 17971"/>
                <a:gd name="T76" fmla="*/ 349 w 8370"/>
                <a:gd name="T77" fmla="*/ 348 h 17971"/>
                <a:gd name="T78" fmla="*/ 478 w 8370"/>
                <a:gd name="T79" fmla="*/ 236 h 17971"/>
                <a:gd name="T80" fmla="*/ 622 w 8370"/>
                <a:gd name="T81" fmla="*/ 143 h 17971"/>
                <a:gd name="T82" fmla="*/ 779 w 8370"/>
                <a:gd name="T83" fmla="*/ 72 h 17971"/>
                <a:gd name="T84" fmla="*/ 948 w 8370"/>
                <a:gd name="T85" fmla="*/ 24 h 17971"/>
                <a:gd name="T86" fmla="*/ 1125 w 8370"/>
                <a:gd name="T87" fmla="*/ 2 h 17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70" h="17971">
                  <a:moveTo>
                    <a:pt x="1186" y="0"/>
                  </a:moveTo>
                  <a:lnTo>
                    <a:pt x="7184" y="0"/>
                  </a:lnTo>
                  <a:lnTo>
                    <a:pt x="7245" y="2"/>
                  </a:lnTo>
                  <a:lnTo>
                    <a:pt x="7304" y="6"/>
                  </a:lnTo>
                  <a:lnTo>
                    <a:pt x="7364" y="14"/>
                  </a:lnTo>
                  <a:lnTo>
                    <a:pt x="7422" y="24"/>
                  </a:lnTo>
                  <a:lnTo>
                    <a:pt x="7480" y="37"/>
                  </a:lnTo>
                  <a:lnTo>
                    <a:pt x="7536" y="53"/>
                  </a:lnTo>
                  <a:lnTo>
                    <a:pt x="7591" y="72"/>
                  </a:lnTo>
                  <a:lnTo>
                    <a:pt x="7644" y="94"/>
                  </a:lnTo>
                  <a:lnTo>
                    <a:pt x="7697" y="117"/>
                  </a:lnTo>
                  <a:lnTo>
                    <a:pt x="7748" y="143"/>
                  </a:lnTo>
                  <a:lnTo>
                    <a:pt x="7798" y="173"/>
                  </a:lnTo>
                  <a:lnTo>
                    <a:pt x="7846" y="203"/>
                  </a:lnTo>
                  <a:lnTo>
                    <a:pt x="7892" y="236"/>
                  </a:lnTo>
                  <a:lnTo>
                    <a:pt x="7937" y="272"/>
                  </a:lnTo>
                  <a:lnTo>
                    <a:pt x="7981" y="308"/>
                  </a:lnTo>
                  <a:lnTo>
                    <a:pt x="8022" y="348"/>
                  </a:lnTo>
                  <a:lnTo>
                    <a:pt x="8061" y="389"/>
                  </a:lnTo>
                  <a:lnTo>
                    <a:pt x="8098" y="432"/>
                  </a:lnTo>
                  <a:lnTo>
                    <a:pt x="8134" y="477"/>
                  </a:lnTo>
                  <a:lnTo>
                    <a:pt x="8167" y="524"/>
                  </a:lnTo>
                  <a:lnTo>
                    <a:pt x="8198" y="572"/>
                  </a:lnTo>
                  <a:lnTo>
                    <a:pt x="8226" y="622"/>
                  </a:lnTo>
                  <a:lnTo>
                    <a:pt x="8252" y="673"/>
                  </a:lnTo>
                  <a:lnTo>
                    <a:pt x="8276" y="725"/>
                  </a:lnTo>
                  <a:lnTo>
                    <a:pt x="8298" y="779"/>
                  </a:lnTo>
                  <a:lnTo>
                    <a:pt x="8316" y="834"/>
                  </a:lnTo>
                  <a:lnTo>
                    <a:pt x="8332" y="890"/>
                  </a:lnTo>
                  <a:lnTo>
                    <a:pt x="8346" y="947"/>
                  </a:lnTo>
                  <a:lnTo>
                    <a:pt x="8356" y="1005"/>
                  </a:lnTo>
                  <a:lnTo>
                    <a:pt x="8364" y="1064"/>
                  </a:lnTo>
                  <a:lnTo>
                    <a:pt x="8369" y="1124"/>
                  </a:lnTo>
                  <a:lnTo>
                    <a:pt x="8370" y="1185"/>
                  </a:lnTo>
                  <a:lnTo>
                    <a:pt x="8370" y="16786"/>
                  </a:lnTo>
                  <a:lnTo>
                    <a:pt x="8369" y="16847"/>
                  </a:lnTo>
                  <a:lnTo>
                    <a:pt x="8364" y="16907"/>
                  </a:lnTo>
                  <a:lnTo>
                    <a:pt x="8356" y="16966"/>
                  </a:lnTo>
                  <a:lnTo>
                    <a:pt x="8346" y="17024"/>
                  </a:lnTo>
                  <a:lnTo>
                    <a:pt x="8332" y="17081"/>
                  </a:lnTo>
                  <a:lnTo>
                    <a:pt x="8316" y="17138"/>
                  </a:lnTo>
                  <a:lnTo>
                    <a:pt x="8298" y="17193"/>
                  </a:lnTo>
                  <a:lnTo>
                    <a:pt x="8276" y="17246"/>
                  </a:lnTo>
                  <a:lnTo>
                    <a:pt x="8252" y="17299"/>
                  </a:lnTo>
                  <a:lnTo>
                    <a:pt x="8226" y="17350"/>
                  </a:lnTo>
                  <a:lnTo>
                    <a:pt x="8198" y="17399"/>
                  </a:lnTo>
                  <a:lnTo>
                    <a:pt x="8167" y="17448"/>
                  </a:lnTo>
                  <a:lnTo>
                    <a:pt x="8134" y="17494"/>
                  </a:lnTo>
                  <a:lnTo>
                    <a:pt x="8098" y="17539"/>
                  </a:lnTo>
                  <a:lnTo>
                    <a:pt x="8061" y="17583"/>
                  </a:lnTo>
                  <a:lnTo>
                    <a:pt x="8022" y="17624"/>
                  </a:lnTo>
                  <a:lnTo>
                    <a:pt x="7981" y="17662"/>
                  </a:lnTo>
                  <a:lnTo>
                    <a:pt x="7937" y="17700"/>
                  </a:lnTo>
                  <a:lnTo>
                    <a:pt x="7892" y="17735"/>
                  </a:lnTo>
                  <a:lnTo>
                    <a:pt x="7846" y="17768"/>
                  </a:lnTo>
                  <a:lnTo>
                    <a:pt x="7798" y="17799"/>
                  </a:lnTo>
                  <a:lnTo>
                    <a:pt x="7748" y="17828"/>
                  </a:lnTo>
                  <a:lnTo>
                    <a:pt x="7697" y="17854"/>
                  </a:lnTo>
                  <a:lnTo>
                    <a:pt x="7644" y="17878"/>
                  </a:lnTo>
                  <a:lnTo>
                    <a:pt x="7591" y="17900"/>
                  </a:lnTo>
                  <a:lnTo>
                    <a:pt x="7536" y="17918"/>
                  </a:lnTo>
                  <a:lnTo>
                    <a:pt x="7480" y="17934"/>
                  </a:lnTo>
                  <a:lnTo>
                    <a:pt x="7422" y="17947"/>
                  </a:lnTo>
                  <a:lnTo>
                    <a:pt x="7364" y="17958"/>
                  </a:lnTo>
                  <a:lnTo>
                    <a:pt x="7304" y="17966"/>
                  </a:lnTo>
                  <a:lnTo>
                    <a:pt x="7245" y="17970"/>
                  </a:lnTo>
                  <a:lnTo>
                    <a:pt x="7184" y="17971"/>
                  </a:lnTo>
                  <a:lnTo>
                    <a:pt x="1186" y="17971"/>
                  </a:lnTo>
                  <a:lnTo>
                    <a:pt x="1125" y="17970"/>
                  </a:lnTo>
                  <a:lnTo>
                    <a:pt x="1065" y="17966"/>
                  </a:lnTo>
                  <a:lnTo>
                    <a:pt x="1006" y="17958"/>
                  </a:lnTo>
                  <a:lnTo>
                    <a:pt x="948" y="17947"/>
                  </a:lnTo>
                  <a:lnTo>
                    <a:pt x="891" y="17934"/>
                  </a:lnTo>
                  <a:lnTo>
                    <a:pt x="835" y="17918"/>
                  </a:lnTo>
                  <a:lnTo>
                    <a:pt x="779" y="17900"/>
                  </a:lnTo>
                  <a:lnTo>
                    <a:pt x="725" y="17878"/>
                  </a:lnTo>
                  <a:lnTo>
                    <a:pt x="673" y="17854"/>
                  </a:lnTo>
                  <a:lnTo>
                    <a:pt x="622" y="17828"/>
                  </a:lnTo>
                  <a:lnTo>
                    <a:pt x="573" y="17799"/>
                  </a:lnTo>
                  <a:lnTo>
                    <a:pt x="525" y="17768"/>
                  </a:lnTo>
                  <a:lnTo>
                    <a:pt x="478" y="17735"/>
                  </a:lnTo>
                  <a:lnTo>
                    <a:pt x="432" y="17700"/>
                  </a:lnTo>
                  <a:lnTo>
                    <a:pt x="390" y="17662"/>
                  </a:lnTo>
                  <a:lnTo>
                    <a:pt x="349" y="17624"/>
                  </a:lnTo>
                  <a:lnTo>
                    <a:pt x="309" y="17583"/>
                  </a:lnTo>
                  <a:lnTo>
                    <a:pt x="272" y="17539"/>
                  </a:lnTo>
                  <a:lnTo>
                    <a:pt x="236" y="17494"/>
                  </a:lnTo>
                  <a:lnTo>
                    <a:pt x="203" y="17448"/>
                  </a:lnTo>
                  <a:lnTo>
                    <a:pt x="172" y="17399"/>
                  </a:lnTo>
                  <a:lnTo>
                    <a:pt x="144" y="17350"/>
                  </a:lnTo>
                  <a:lnTo>
                    <a:pt x="118" y="17299"/>
                  </a:lnTo>
                  <a:lnTo>
                    <a:pt x="94" y="17246"/>
                  </a:lnTo>
                  <a:lnTo>
                    <a:pt x="73" y="17193"/>
                  </a:lnTo>
                  <a:lnTo>
                    <a:pt x="54" y="17138"/>
                  </a:lnTo>
                  <a:lnTo>
                    <a:pt x="38" y="17081"/>
                  </a:lnTo>
                  <a:lnTo>
                    <a:pt x="24" y="17024"/>
                  </a:lnTo>
                  <a:lnTo>
                    <a:pt x="14" y="16966"/>
                  </a:lnTo>
                  <a:lnTo>
                    <a:pt x="7" y="16907"/>
                  </a:lnTo>
                  <a:lnTo>
                    <a:pt x="2" y="16847"/>
                  </a:lnTo>
                  <a:lnTo>
                    <a:pt x="0" y="16786"/>
                  </a:lnTo>
                  <a:lnTo>
                    <a:pt x="0" y="1185"/>
                  </a:lnTo>
                  <a:lnTo>
                    <a:pt x="2" y="1124"/>
                  </a:lnTo>
                  <a:lnTo>
                    <a:pt x="7" y="1064"/>
                  </a:lnTo>
                  <a:lnTo>
                    <a:pt x="14" y="1005"/>
                  </a:lnTo>
                  <a:lnTo>
                    <a:pt x="24" y="947"/>
                  </a:lnTo>
                  <a:lnTo>
                    <a:pt x="38" y="890"/>
                  </a:lnTo>
                  <a:lnTo>
                    <a:pt x="54" y="834"/>
                  </a:lnTo>
                  <a:lnTo>
                    <a:pt x="73" y="779"/>
                  </a:lnTo>
                  <a:lnTo>
                    <a:pt x="94" y="725"/>
                  </a:lnTo>
                  <a:lnTo>
                    <a:pt x="118" y="673"/>
                  </a:lnTo>
                  <a:lnTo>
                    <a:pt x="144" y="622"/>
                  </a:lnTo>
                  <a:lnTo>
                    <a:pt x="172" y="572"/>
                  </a:lnTo>
                  <a:lnTo>
                    <a:pt x="203" y="524"/>
                  </a:lnTo>
                  <a:lnTo>
                    <a:pt x="236" y="477"/>
                  </a:lnTo>
                  <a:lnTo>
                    <a:pt x="272" y="432"/>
                  </a:lnTo>
                  <a:lnTo>
                    <a:pt x="309" y="389"/>
                  </a:lnTo>
                  <a:lnTo>
                    <a:pt x="349" y="348"/>
                  </a:lnTo>
                  <a:lnTo>
                    <a:pt x="390" y="308"/>
                  </a:lnTo>
                  <a:lnTo>
                    <a:pt x="432" y="272"/>
                  </a:lnTo>
                  <a:lnTo>
                    <a:pt x="478" y="236"/>
                  </a:lnTo>
                  <a:lnTo>
                    <a:pt x="525" y="203"/>
                  </a:lnTo>
                  <a:lnTo>
                    <a:pt x="573" y="173"/>
                  </a:lnTo>
                  <a:lnTo>
                    <a:pt x="622" y="143"/>
                  </a:lnTo>
                  <a:lnTo>
                    <a:pt x="673" y="117"/>
                  </a:lnTo>
                  <a:lnTo>
                    <a:pt x="725" y="94"/>
                  </a:lnTo>
                  <a:lnTo>
                    <a:pt x="779" y="72"/>
                  </a:lnTo>
                  <a:lnTo>
                    <a:pt x="835" y="53"/>
                  </a:lnTo>
                  <a:lnTo>
                    <a:pt x="891" y="37"/>
                  </a:lnTo>
                  <a:lnTo>
                    <a:pt x="948" y="24"/>
                  </a:lnTo>
                  <a:lnTo>
                    <a:pt x="1006" y="14"/>
                  </a:lnTo>
                  <a:lnTo>
                    <a:pt x="1065" y="6"/>
                  </a:lnTo>
                  <a:lnTo>
                    <a:pt x="1125" y="2"/>
                  </a:lnTo>
                  <a:lnTo>
                    <a:pt x="1186" y="0"/>
                  </a:lnTo>
                  <a:close/>
                </a:path>
              </a:pathLst>
            </a:custGeom>
            <a:solidFill>
              <a:srgbClr val="686A7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16"/>
            <p:cNvSpPr>
              <a:spLocks/>
            </p:cNvSpPr>
            <p:nvPr/>
          </p:nvSpPr>
          <p:spPr bwMode="auto">
            <a:xfrm>
              <a:off x="5184391" y="1497556"/>
              <a:ext cx="1880153" cy="4057316"/>
            </a:xfrm>
            <a:custGeom>
              <a:avLst/>
              <a:gdLst>
                <a:gd name="T0" fmla="*/ 7193 w 8280"/>
                <a:gd name="T1" fmla="*/ 2 h 17873"/>
                <a:gd name="T2" fmla="*/ 7364 w 8280"/>
                <a:gd name="T3" fmla="*/ 23 h 17873"/>
                <a:gd name="T4" fmla="*/ 7527 w 8280"/>
                <a:gd name="T5" fmla="*/ 70 h 17873"/>
                <a:gd name="T6" fmla="*/ 7679 w 8280"/>
                <a:gd name="T7" fmla="*/ 140 h 17873"/>
                <a:gd name="T8" fmla="*/ 7819 w 8280"/>
                <a:gd name="T9" fmla="*/ 228 h 17873"/>
                <a:gd name="T10" fmla="*/ 7944 w 8280"/>
                <a:gd name="T11" fmla="*/ 337 h 17873"/>
                <a:gd name="T12" fmla="*/ 8052 w 8280"/>
                <a:gd name="T13" fmla="*/ 462 h 17873"/>
                <a:gd name="T14" fmla="*/ 8142 w 8280"/>
                <a:gd name="T15" fmla="*/ 601 h 17873"/>
                <a:gd name="T16" fmla="*/ 8211 w 8280"/>
                <a:gd name="T17" fmla="*/ 754 h 17873"/>
                <a:gd name="T18" fmla="*/ 8257 w 8280"/>
                <a:gd name="T19" fmla="*/ 916 h 17873"/>
                <a:gd name="T20" fmla="*/ 8279 w 8280"/>
                <a:gd name="T21" fmla="*/ 1088 h 17873"/>
                <a:gd name="T22" fmla="*/ 8279 w 8280"/>
                <a:gd name="T23" fmla="*/ 16786 h 17873"/>
                <a:gd name="T24" fmla="*/ 8257 w 8280"/>
                <a:gd name="T25" fmla="*/ 16957 h 17873"/>
                <a:gd name="T26" fmla="*/ 8211 w 8280"/>
                <a:gd name="T27" fmla="*/ 17120 h 17873"/>
                <a:gd name="T28" fmla="*/ 8142 w 8280"/>
                <a:gd name="T29" fmla="*/ 17273 h 17873"/>
                <a:gd name="T30" fmla="*/ 8052 w 8280"/>
                <a:gd name="T31" fmla="*/ 17412 h 17873"/>
                <a:gd name="T32" fmla="*/ 7944 w 8280"/>
                <a:gd name="T33" fmla="*/ 17536 h 17873"/>
                <a:gd name="T34" fmla="*/ 7819 w 8280"/>
                <a:gd name="T35" fmla="*/ 17644 h 17873"/>
                <a:gd name="T36" fmla="*/ 7679 w 8280"/>
                <a:gd name="T37" fmla="*/ 17734 h 17873"/>
                <a:gd name="T38" fmla="*/ 7527 w 8280"/>
                <a:gd name="T39" fmla="*/ 17803 h 17873"/>
                <a:gd name="T40" fmla="*/ 7364 w 8280"/>
                <a:gd name="T41" fmla="*/ 17849 h 17873"/>
                <a:gd name="T42" fmla="*/ 7193 w 8280"/>
                <a:gd name="T43" fmla="*/ 17871 h 17873"/>
                <a:gd name="T44" fmla="*/ 1088 w 8280"/>
                <a:gd name="T45" fmla="*/ 17871 h 17873"/>
                <a:gd name="T46" fmla="*/ 915 w 8280"/>
                <a:gd name="T47" fmla="*/ 17849 h 17873"/>
                <a:gd name="T48" fmla="*/ 752 w 8280"/>
                <a:gd name="T49" fmla="*/ 17803 h 17873"/>
                <a:gd name="T50" fmla="*/ 601 w 8280"/>
                <a:gd name="T51" fmla="*/ 17734 h 17873"/>
                <a:gd name="T52" fmla="*/ 461 w 8280"/>
                <a:gd name="T53" fmla="*/ 17644 h 17873"/>
                <a:gd name="T54" fmla="*/ 336 w 8280"/>
                <a:gd name="T55" fmla="*/ 17536 h 17873"/>
                <a:gd name="T56" fmla="*/ 228 w 8280"/>
                <a:gd name="T57" fmla="*/ 17412 h 17873"/>
                <a:gd name="T58" fmla="*/ 139 w 8280"/>
                <a:gd name="T59" fmla="*/ 17273 h 17873"/>
                <a:gd name="T60" fmla="*/ 69 w 8280"/>
                <a:gd name="T61" fmla="*/ 17120 h 17873"/>
                <a:gd name="T62" fmla="*/ 22 w 8280"/>
                <a:gd name="T63" fmla="*/ 16957 h 17873"/>
                <a:gd name="T64" fmla="*/ 1 w 8280"/>
                <a:gd name="T65" fmla="*/ 16786 h 17873"/>
                <a:gd name="T66" fmla="*/ 1 w 8280"/>
                <a:gd name="T67" fmla="*/ 1088 h 17873"/>
                <a:gd name="T68" fmla="*/ 22 w 8280"/>
                <a:gd name="T69" fmla="*/ 916 h 17873"/>
                <a:gd name="T70" fmla="*/ 69 w 8280"/>
                <a:gd name="T71" fmla="*/ 754 h 17873"/>
                <a:gd name="T72" fmla="*/ 139 w 8280"/>
                <a:gd name="T73" fmla="*/ 601 h 17873"/>
                <a:gd name="T74" fmla="*/ 228 w 8280"/>
                <a:gd name="T75" fmla="*/ 462 h 17873"/>
                <a:gd name="T76" fmla="*/ 336 w 8280"/>
                <a:gd name="T77" fmla="*/ 337 h 17873"/>
                <a:gd name="T78" fmla="*/ 461 w 8280"/>
                <a:gd name="T79" fmla="*/ 228 h 17873"/>
                <a:gd name="T80" fmla="*/ 601 w 8280"/>
                <a:gd name="T81" fmla="*/ 140 h 17873"/>
                <a:gd name="T82" fmla="*/ 752 w 8280"/>
                <a:gd name="T83" fmla="*/ 70 h 17873"/>
                <a:gd name="T84" fmla="*/ 915 w 8280"/>
                <a:gd name="T85" fmla="*/ 23 h 17873"/>
                <a:gd name="T86" fmla="*/ 1088 w 8280"/>
                <a:gd name="T87" fmla="*/ 2 h 17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80" h="17873">
                  <a:moveTo>
                    <a:pt x="1146" y="0"/>
                  </a:moveTo>
                  <a:lnTo>
                    <a:pt x="7134" y="0"/>
                  </a:lnTo>
                  <a:lnTo>
                    <a:pt x="7193" y="2"/>
                  </a:lnTo>
                  <a:lnTo>
                    <a:pt x="7250" y="6"/>
                  </a:lnTo>
                  <a:lnTo>
                    <a:pt x="7308" y="14"/>
                  </a:lnTo>
                  <a:lnTo>
                    <a:pt x="7364" y="23"/>
                  </a:lnTo>
                  <a:lnTo>
                    <a:pt x="7420" y="37"/>
                  </a:lnTo>
                  <a:lnTo>
                    <a:pt x="7474" y="52"/>
                  </a:lnTo>
                  <a:lnTo>
                    <a:pt x="7527" y="70"/>
                  </a:lnTo>
                  <a:lnTo>
                    <a:pt x="7579" y="90"/>
                  </a:lnTo>
                  <a:lnTo>
                    <a:pt x="7630" y="113"/>
                  </a:lnTo>
                  <a:lnTo>
                    <a:pt x="7679" y="140"/>
                  </a:lnTo>
                  <a:lnTo>
                    <a:pt x="7727" y="167"/>
                  </a:lnTo>
                  <a:lnTo>
                    <a:pt x="7774" y="197"/>
                  </a:lnTo>
                  <a:lnTo>
                    <a:pt x="7819" y="228"/>
                  </a:lnTo>
                  <a:lnTo>
                    <a:pt x="7863" y="263"/>
                  </a:lnTo>
                  <a:lnTo>
                    <a:pt x="7904" y="299"/>
                  </a:lnTo>
                  <a:lnTo>
                    <a:pt x="7944" y="337"/>
                  </a:lnTo>
                  <a:lnTo>
                    <a:pt x="7981" y="377"/>
                  </a:lnTo>
                  <a:lnTo>
                    <a:pt x="8018" y="419"/>
                  </a:lnTo>
                  <a:lnTo>
                    <a:pt x="8052" y="462"/>
                  </a:lnTo>
                  <a:lnTo>
                    <a:pt x="8084" y="507"/>
                  </a:lnTo>
                  <a:lnTo>
                    <a:pt x="8114" y="553"/>
                  </a:lnTo>
                  <a:lnTo>
                    <a:pt x="8142" y="601"/>
                  </a:lnTo>
                  <a:lnTo>
                    <a:pt x="8167" y="650"/>
                  </a:lnTo>
                  <a:lnTo>
                    <a:pt x="8190" y="702"/>
                  </a:lnTo>
                  <a:lnTo>
                    <a:pt x="8211" y="754"/>
                  </a:lnTo>
                  <a:lnTo>
                    <a:pt x="8229" y="806"/>
                  </a:lnTo>
                  <a:lnTo>
                    <a:pt x="8245" y="861"/>
                  </a:lnTo>
                  <a:lnTo>
                    <a:pt x="8257" y="916"/>
                  </a:lnTo>
                  <a:lnTo>
                    <a:pt x="8268" y="973"/>
                  </a:lnTo>
                  <a:lnTo>
                    <a:pt x="8275" y="1030"/>
                  </a:lnTo>
                  <a:lnTo>
                    <a:pt x="8279" y="1088"/>
                  </a:lnTo>
                  <a:lnTo>
                    <a:pt x="8280" y="1146"/>
                  </a:lnTo>
                  <a:lnTo>
                    <a:pt x="8280" y="16727"/>
                  </a:lnTo>
                  <a:lnTo>
                    <a:pt x="8279" y="16786"/>
                  </a:lnTo>
                  <a:lnTo>
                    <a:pt x="8275" y="16844"/>
                  </a:lnTo>
                  <a:lnTo>
                    <a:pt x="8268" y="16901"/>
                  </a:lnTo>
                  <a:lnTo>
                    <a:pt x="8257" y="16957"/>
                  </a:lnTo>
                  <a:lnTo>
                    <a:pt x="8245" y="17013"/>
                  </a:lnTo>
                  <a:lnTo>
                    <a:pt x="8229" y="17066"/>
                  </a:lnTo>
                  <a:lnTo>
                    <a:pt x="8211" y="17120"/>
                  </a:lnTo>
                  <a:lnTo>
                    <a:pt x="8190" y="17172"/>
                  </a:lnTo>
                  <a:lnTo>
                    <a:pt x="8167" y="17222"/>
                  </a:lnTo>
                  <a:lnTo>
                    <a:pt x="8142" y="17273"/>
                  </a:lnTo>
                  <a:lnTo>
                    <a:pt x="8114" y="17320"/>
                  </a:lnTo>
                  <a:lnTo>
                    <a:pt x="8084" y="17366"/>
                  </a:lnTo>
                  <a:lnTo>
                    <a:pt x="8052" y="17412"/>
                  </a:lnTo>
                  <a:lnTo>
                    <a:pt x="8018" y="17455"/>
                  </a:lnTo>
                  <a:lnTo>
                    <a:pt x="7981" y="17496"/>
                  </a:lnTo>
                  <a:lnTo>
                    <a:pt x="7944" y="17536"/>
                  </a:lnTo>
                  <a:lnTo>
                    <a:pt x="7904" y="17575"/>
                  </a:lnTo>
                  <a:lnTo>
                    <a:pt x="7863" y="17610"/>
                  </a:lnTo>
                  <a:lnTo>
                    <a:pt x="7819" y="17644"/>
                  </a:lnTo>
                  <a:lnTo>
                    <a:pt x="7774" y="17676"/>
                  </a:lnTo>
                  <a:lnTo>
                    <a:pt x="7727" y="17707"/>
                  </a:lnTo>
                  <a:lnTo>
                    <a:pt x="7679" y="17734"/>
                  </a:lnTo>
                  <a:lnTo>
                    <a:pt x="7630" y="17759"/>
                  </a:lnTo>
                  <a:lnTo>
                    <a:pt x="7579" y="17782"/>
                  </a:lnTo>
                  <a:lnTo>
                    <a:pt x="7527" y="17803"/>
                  </a:lnTo>
                  <a:lnTo>
                    <a:pt x="7474" y="17821"/>
                  </a:lnTo>
                  <a:lnTo>
                    <a:pt x="7420" y="17837"/>
                  </a:lnTo>
                  <a:lnTo>
                    <a:pt x="7364" y="17849"/>
                  </a:lnTo>
                  <a:lnTo>
                    <a:pt x="7308" y="17860"/>
                  </a:lnTo>
                  <a:lnTo>
                    <a:pt x="7250" y="17868"/>
                  </a:lnTo>
                  <a:lnTo>
                    <a:pt x="7193" y="17871"/>
                  </a:lnTo>
                  <a:lnTo>
                    <a:pt x="7134" y="17873"/>
                  </a:lnTo>
                  <a:lnTo>
                    <a:pt x="1146" y="17873"/>
                  </a:lnTo>
                  <a:lnTo>
                    <a:pt x="1088" y="17871"/>
                  </a:lnTo>
                  <a:lnTo>
                    <a:pt x="1029" y="17868"/>
                  </a:lnTo>
                  <a:lnTo>
                    <a:pt x="972" y="17860"/>
                  </a:lnTo>
                  <a:lnTo>
                    <a:pt x="915" y="17849"/>
                  </a:lnTo>
                  <a:lnTo>
                    <a:pt x="861" y="17837"/>
                  </a:lnTo>
                  <a:lnTo>
                    <a:pt x="806" y="17821"/>
                  </a:lnTo>
                  <a:lnTo>
                    <a:pt x="752" y="17803"/>
                  </a:lnTo>
                  <a:lnTo>
                    <a:pt x="701" y="17782"/>
                  </a:lnTo>
                  <a:lnTo>
                    <a:pt x="650" y="17759"/>
                  </a:lnTo>
                  <a:lnTo>
                    <a:pt x="601" y="17734"/>
                  </a:lnTo>
                  <a:lnTo>
                    <a:pt x="553" y="17707"/>
                  </a:lnTo>
                  <a:lnTo>
                    <a:pt x="506" y="17676"/>
                  </a:lnTo>
                  <a:lnTo>
                    <a:pt x="461" y="17644"/>
                  </a:lnTo>
                  <a:lnTo>
                    <a:pt x="418" y="17610"/>
                  </a:lnTo>
                  <a:lnTo>
                    <a:pt x="376" y="17575"/>
                  </a:lnTo>
                  <a:lnTo>
                    <a:pt x="336" y="17536"/>
                  </a:lnTo>
                  <a:lnTo>
                    <a:pt x="298" y="17496"/>
                  </a:lnTo>
                  <a:lnTo>
                    <a:pt x="262" y="17455"/>
                  </a:lnTo>
                  <a:lnTo>
                    <a:pt x="228" y="17412"/>
                  </a:lnTo>
                  <a:lnTo>
                    <a:pt x="196" y="17366"/>
                  </a:lnTo>
                  <a:lnTo>
                    <a:pt x="166" y="17320"/>
                  </a:lnTo>
                  <a:lnTo>
                    <a:pt x="139" y="17273"/>
                  </a:lnTo>
                  <a:lnTo>
                    <a:pt x="112" y="17222"/>
                  </a:lnTo>
                  <a:lnTo>
                    <a:pt x="90" y="17172"/>
                  </a:lnTo>
                  <a:lnTo>
                    <a:pt x="69" y="17120"/>
                  </a:lnTo>
                  <a:lnTo>
                    <a:pt x="51" y="17066"/>
                  </a:lnTo>
                  <a:lnTo>
                    <a:pt x="36" y="17013"/>
                  </a:lnTo>
                  <a:lnTo>
                    <a:pt x="22" y="16957"/>
                  </a:lnTo>
                  <a:lnTo>
                    <a:pt x="13" y="16901"/>
                  </a:lnTo>
                  <a:lnTo>
                    <a:pt x="5" y="16844"/>
                  </a:lnTo>
                  <a:lnTo>
                    <a:pt x="1" y="16786"/>
                  </a:lnTo>
                  <a:lnTo>
                    <a:pt x="0" y="16727"/>
                  </a:lnTo>
                  <a:lnTo>
                    <a:pt x="0" y="1146"/>
                  </a:lnTo>
                  <a:lnTo>
                    <a:pt x="1" y="1088"/>
                  </a:lnTo>
                  <a:lnTo>
                    <a:pt x="5" y="1030"/>
                  </a:lnTo>
                  <a:lnTo>
                    <a:pt x="13" y="973"/>
                  </a:lnTo>
                  <a:lnTo>
                    <a:pt x="22" y="916"/>
                  </a:lnTo>
                  <a:lnTo>
                    <a:pt x="36" y="861"/>
                  </a:lnTo>
                  <a:lnTo>
                    <a:pt x="51" y="806"/>
                  </a:lnTo>
                  <a:lnTo>
                    <a:pt x="69" y="754"/>
                  </a:lnTo>
                  <a:lnTo>
                    <a:pt x="90" y="702"/>
                  </a:lnTo>
                  <a:lnTo>
                    <a:pt x="112" y="650"/>
                  </a:lnTo>
                  <a:lnTo>
                    <a:pt x="139" y="601"/>
                  </a:lnTo>
                  <a:lnTo>
                    <a:pt x="166" y="553"/>
                  </a:lnTo>
                  <a:lnTo>
                    <a:pt x="196" y="507"/>
                  </a:lnTo>
                  <a:lnTo>
                    <a:pt x="228" y="462"/>
                  </a:lnTo>
                  <a:lnTo>
                    <a:pt x="262" y="419"/>
                  </a:lnTo>
                  <a:lnTo>
                    <a:pt x="298" y="377"/>
                  </a:lnTo>
                  <a:lnTo>
                    <a:pt x="336" y="337"/>
                  </a:lnTo>
                  <a:lnTo>
                    <a:pt x="376" y="299"/>
                  </a:lnTo>
                  <a:lnTo>
                    <a:pt x="418" y="263"/>
                  </a:lnTo>
                  <a:lnTo>
                    <a:pt x="461" y="228"/>
                  </a:lnTo>
                  <a:lnTo>
                    <a:pt x="506" y="197"/>
                  </a:lnTo>
                  <a:lnTo>
                    <a:pt x="553" y="167"/>
                  </a:lnTo>
                  <a:lnTo>
                    <a:pt x="601" y="140"/>
                  </a:lnTo>
                  <a:lnTo>
                    <a:pt x="650" y="113"/>
                  </a:lnTo>
                  <a:lnTo>
                    <a:pt x="701" y="90"/>
                  </a:lnTo>
                  <a:lnTo>
                    <a:pt x="752" y="70"/>
                  </a:lnTo>
                  <a:lnTo>
                    <a:pt x="806" y="52"/>
                  </a:lnTo>
                  <a:lnTo>
                    <a:pt x="861" y="37"/>
                  </a:lnTo>
                  <a:lnTo>
                    <a:pt x="915" y="23"/>
                  </a:lnTo>
                  <a:lnTo>
                    <a:pt x="972" y="14"/>
                  </a:lnTo>
                  <a:lnTo>
                    <a:pt x="1029" y="6"/>
                  </a:lnTo>
                  <a:lnTo>
                    <a:pt x="1088" y="2"/>
                  </a:lnTo>
                  <a:lnTo>
                    <a:pt x="1146" y="0"/>
                  </a:lnTo>
                  <a:close/>
                </a:path>
              </a:pathLst>
            </a:custGeom>
            <a:solidFill>
              <a:srgbClr val="999BA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17"/>
            <p:cNvSpPr>
              <a:spLocks/>
            </p:cNvSpPr>
            <p:nvPr/>
          </p:nvSpPr>
          <p:spPr bwMode="auto">
            <a:xfrm>
              <a:off x="5198015" y="1511180"/>
              <a:ext cx="1851543" cy="4030068"/>
            </a:xfrm>
            <a:custGeom>
              <a:avLst/>
              <a:gdLst>
                <a:gd name="T0" fmla="*/ 7129 w 8158"/>
                <a:gd name="T1" fmla="*/ 1 h 17752"/>
                <a:gd name="T2" fmla="*/ 7291 w 8158"/>
                <a:gd name="T3" fmla="*/ 22 h 17752"/>
                <a:gd name="T4" fmla="*/ 7445 w 8158"/>
                <a:gd name="T5" fmla="*/ 66 h 17752"/>
                <a:gd name="T6" fmla="*/ 7589 w 8158"/>
                <a:gd name="T7" fmla="*/ 131 h 17752"/>
                <a:gd name="T8" fmla="*/ 7721 w 8158"/>
                <a:gd name="T9" fmla="*/ 215 h 17752"/>
                <a:gd name="T10" fmla="*/ 7839 w 8158"/>
                <a:gd name="T11" fmla="*/ 318 h 17752"/>
                <a:gd name="T12" fmla="*/ 7942 w 8158"/>
                <a:gd name="T13" fmla="*/ 436 h 17752"/>
                <a:gd name="T14" fmla="*/ 8026 w 8158"/>
                <a:gd name="T15" fmla="*/ 568 h 17752"/>
                <a:gd name="T16" fmla="*/ 8092 w 8158"/>
                <a:gd name="T17" fmla="*/ 712 h 17752"/>
                <a:gd name="T18" fmla="*/ 8136 w 8158"/>
                <a:gd name="T19" fmla="*/ 866 h 17752"/>
                <a:gd name="T20" fmla="*/ 8157 w 8158"/>
                <a:gd name="T21" fmla="*/ 1028 h 17752"/>
                <a:gd name="T22" fmla="*/ 8157 w 8158"/>
                <a:gd name="T23" fmla="*/ 16724 h 17752"/>
                <a:gd name="T24" fmla="*/ 8136 w 8158"/>
                <a:gd name="T25" fmla="*/ 16886 h 17752"/>
                <a:gd name="T26" fmla="*/ 8092 w 8158"/>
                <a:gd name="T27" fmla="*/ 17039 h 17752"/>
                <a:gd name="T28" fmla="*/ 8026 w 8158"/>
                <a:gd name="T29" fmla="*/ 17183 h 17752"/>
                <a:gd name="T30" fmla="*/ 7942 w 8158"/>
                <a:gd name="T31" fmla="*/ 17315 h 17752"/>
                <a:gd name="T32" fmla="*/ 7839 w 8158"/>
                <a:gd name="T33" fmla="*/ 17434 h 17752"/>
                <a:gd name="T34" fmla="*/ 7721 w 8158"/>
                <a:gd name="T35" fmla="*/ 17535 h 17752"/>
                <a:gd name="T36" fmla="*/ 7589 w 8158"/>
                <a:gd name="T37" fmla="*/ 17621 h 17752"/>
                <a:gd name="T38" fmla="*/ 7445 w 8158"/>
                <a:gd name="T39" fmla="*/ 17686 h 17752"/>
                <a:gd name="T40" fmla="*/ 7291 w 8158"/>
                <a:gd name="T41" fmla="*/ 17730 h 17752"/>
                <a:gd name="T42" fmla="*/ 7129 w 8158"/>
                <a:gd name="T43" fmla="*/ 17751 h 17752"/>
                <a:gd name="T44" fmla="*/ 1030 w 8158"/>
                <a:gd name="T45" fmla="*/ 17751 h 17752"/>
                <a:gd name="T46" fmla="*/ 867 w 8158"/>
                <a:gd name="T47" fmla="*/ 17730 h 17752"/>
                <a:gd name="T48" fmla="*/ 713 w 8158"/>
                <a:gd name="T49" fmla="*/ 17686 h 17752"/>
                <a:gd name="T50" fmla="*/ 569 w 8158"/>
                <a:gd name="T51" fmla="*/ 17621 h 17752"/>
                <a:gd name="T52" fmla="*/ 437 w 8158"/>
                <a:gd name="T53" fmla="*/ 17535 h 17752"/>
                <a:gd name="T54" fmla="*/ 319 w 8158"/>
                <a:gd name="T55" fmla="*/ 17434 h 17752"/>
                <a:gd name="T56" fmla="*/ 217 w 8158"/>
                <a:gd name="T57" fmla="*/ 17315 h 17752"/>
                <a:gd name="T58" fmla="*/ 131 w 8158"/>
                <a:gd name="T59" fmla="*/ 17183 h 17752"/>
                <a:gd name="T60" fmla="*/ 66 w 8158"/>
                <a:gd name="T61" fmla="*/ 17039 h 17752"/>
                <a:gd name="T62" fmla="*/ 22 w 8158"/>
                <a:gd name="T63" fmla="*/ 16886 h 17752"/>
                <a:gd name="T64" fmla="*/ 1 w 8158"/>
                <a:gd name="T65" fmla="*/ 16724 h 17752"/>
                <a:gd name="T66" fmla="*/ 1 w 8158"/>
                <a:gd name="T67" fmla="*/ 1028 h 17752"/>
                <a:gd name="T68" fmla="*/ 22 w 8158"/>
                <a:gd name="T69" fmla="*/ 866 h 17752"/>
                <a:gd name="T70" fmla="*/ 66 w 8158"/>
                <a:gd name="T71" fmla="*/ 712 h 17752"/>
                <a:gd name="T72" fmla="*/ 131 w 8158"/>
                <a:gd name="T73" fmla="*/ 568 h 17752"/>
                <a:gd name="T74" fmla="*/ 217 w 8158"/>
                <a:gd name="T75" fmla="*/ 436 h 17752"/>
                <a:gd name="T76" fmla="*/ 319 w 8158"/>
                <a:gd name="T77" fmla="*/ 318 h 17752"/>
                <a:gd name="T78" fmla="*/ 437 w 8158"/>
                <a:gd name="T79" fmla="*/ 215 h 17752"/>
                <a:gd name="T80" fmla="*/ 569 w 8158"/>
                <a:gd name="T81" fmla="*/ 131 h 17752"/>
                <a:gd name="T82" fmla="*/ 713 w 8158"/>
                <a:gd name="T83" fmla="*/ 66 h 17752"/>
                <a:gd name="T84" fmla="*/ 867 w 8158"/>
                <a:gd name="T85" fmla="*/ 22 h 17752"/>
                <a:gd name="T86" fmla="*/ 1030 w 8158"/>
                <a:gd name="T87" fmla="*/ 1 h 17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58" h="17752">
                  <a:moveTo>
                    <a:pt x="1085" y="0"/>
                  </a:moveTo>
                  <a:lnTo>
                    <a:pt x="7073" y="0"/>
                  </a:lnTo>
                  <a:lnTo>
                    <a:pt x="7129" y="1"/>
                  </a:lnTo>
                  <a:lnTo>
                    <a:pt x="7184" y="4"/>
                  </a:lnTo>
                  <a:lnTo>
                    <a:pt x="7237" y="12"/>
                  </a:lnTo>
                  <a:lnTo>
                    <a:pt x="7291" y="22"/>
                  </a:lnTo>
                  <a:lnTo>
                    <a:pt x="7343" y="34"/>
                  </a:lnTo>
                  <a:lnTo>
                    <a:pt x="7395" y="49"/>
                  </a:lnTo>
                  <a:lnTo>
                    <a:pt x="7445" y="66"/>
                  </a:lnTo>
                  <a:lnTo>
                    <a:pt x="7494" y="85"/>
                  </a:lnTo>
                  <a:lnTo>
                    <a:pt x="7542" y="107"/>
                  </a:lnTo>
                  <a:lnTo>
                    <a:pt x="7589" y="131"/>
                  </a:lnTo>
                  <a:lnTo>
                    <a:pt x="7634" y="157"/>
                  </a:lnTo>
                  <a:lnTo>
                    <a:pt x="7679" y="186"/>
                  </a:lnTo>
                  <a:lnTo>
                    <a:pt x="7721" y="215"/>
                  </a:lnTo>
                  <a:lnTo>
                    <a:pt x="7762" y="247"/>
                  </a:lnTo>
                  <a:lnTo>
                    <a:pt x="7802" y="281"/>
                  </a:lnTo>
                  <a:lnTo>
                    <a:pt x="7839" y="318"/>
                  </a:lnTo>
                  <a:lnTo>
                    <a:pt x="7875" y="356"/>
                  </a:lnTo>
                  <a:lnTo>
                    <a:pt x="7909" y="395"/>
                  </a:lnTo>
                  <a:lnTo>
                    <a:pt x="7942" y="436"/>
                  </a:lnTo>
                  <a:lnTo>
                    <a:pt x="7972" y="479"/>
                  </a:lnTo>
                  <a:lnTo>
                    <a:pt x="8000" y="523"/>
                  </a:lnTo>
                  <a:lnTo>
                    <a:pt x="8026" y="568"/>
                  </a:lnTo>
                  <a:lnTo>
                    <a:pt x="8050" y="614"/>
                  </a:lnTo>
                  <a:lnTo>
                    <a:pt x="8072" y="662"/>
                  </a:lnTo>
                  <a:lnTo>
                    <a:pt x="8092" y="712"/>
                  </a:lnTo>
                  <a:lnTo>
                    <a:pt x="8109" y="763"/>
                  </a:lnTo>
                  <a:lnTo>
                    <a:pt x="8123" y="814"/>
                  </a:lnTo>
                  <a:lnTo>
                    <a:pt x="8136" y="866"/>
                  </a:lnTo>
                  <a:lnTo>
                    <a:pt x="8145" y="919"/>
                  </a:lnTo>
                  <a:lnTo>
                    <a:pt x="8152" y="973"/>
                  </a:lnTo>
                  <a:lnTo>
                    <a:pt x="8157" y="1028"/>
                  </a:lnTo>
                  <a:lnTo>
                    <a:pt x="8158" y="1084"/>
                  </a:lnTo>
                  <a:lnTo>
                    <a:pt x="8158" y="16668"/>
                  </a:lnTo>
                  <a:lnTo>
                    <a:pt x="8157" y="16724"/>
                  </a:lnTo>
                  <a:lnTo>
                    <a:pt x="8152" y="16778"/>
                  </a:lnTo>
                  <a:lnTo>
                    <a:pt x="8145" y="16832"/>
                  </a:lnTo>
                  <a:lnTo>
                    <a:pt x="8136" y="16886"/>
                  </a:lnTo>
                  <a:lnTo>
                    <a:pt x="8123" y="16938"/>
                  </a:lnTo>
                  <a:lnTo>
                    <a:pt x="8109" y="16989"/>
                  </a:lnTo>
                  <a:lnTo>
                    <a:pt x="8092" y="17039"/>
                  </a:lnTo>
                  <a:lnTo>
                    <a:pt x="8072" y="17088"/>
                  </a:lnTo>
                  <a:lnTo>
                    <a:pt x="8050" y="17136"/>
                  </a:lnTo>
                  <a:lnTo>
                    <a:pt x="8026" y="17183"/>
                  </a:lnTo>
                  <a:lnTo>
                    <a:pt x="8000" y="17229"/>
                  </a:lnTo>
                  <a:lnTo>
                    <a:pt x="7972" y="17273"/>
                  </a:lnTo>
                  <a:lnTo>
                    <a:pt x="7942" y="17315"/>
                  </a:lnTo>
                  <a:lnTo>
                    <a:pt x="7909" y="17356"/>
                  </a:lnTo>
                  <a:lnTo>
                    <a:pt x="7875" y="17396"/>
                  </a:lnTo>
                  <a:lnTo>
                    <a:pt x="7839" y="17434"/>
                  </a:lnTo>
                  <a:lnTo>
                    <a:pt x="7802" y="17469"/>
                  </a:lnTo>
                  <a:lnTo>
                    <a:pt x="7762" y="17503"/>
                  </a:lnTo>
                  <a:lnTo>
                    <a:pt x="7721" y="17535"/>
                  </a:lnTo>
                  <a:lnTo>
                    <a:pt x="7679" y="17566"/>
                  </a:lnTo>
                  <a:lnTo>
                    <a:pt x="7634" y="17595"/>
                  </a:lnTo>
                  <a:lnTo>
                    <a:pt x="7589" y="17621"/>
                  </a:lnTo>
                  <a:lnTo>
                    <a:pt x="7542" y="17645"/>
                  </a:lnTo>
                  <a:lnTo>
                    <a:pt x="7494" y="17666"/>
                  </a:lnTo>
                  <a:lnTo>
                    <a:pt x="7445" y="17686"/>
                  </a:lnTo>
                  <a:lnTo>
                    <a:pt x="7395" y="17703"/>
                  </a:lnTo>
                  <a:lnTo>
                    <a:pt x="7343" y="17718"/>
                  </a:lnTo>
                  <a:lnTo>
                    <a:pt x="7291" y="17730"/>
                  </a:lnTo>
                  <a:lnTo>
                    <a:pt x="7237" y="17739"/>
                  </a:lnTo>
                  <a:lnTo>
                    <a:pt x="7184" y="17746"/>
                  </a:lnTo>
                  <a:lnTo>
                    <a:pt x="7129" y="17751"/>
                  </a:lnTo>
                  <a:lnTo>
                    <a:pt x="7073" y="17752"/>
                  </a:lnTo>
                  <a:lnTo>
                    <a:pt x="1085" y="17752"/>
                  </a:lnTo>
                  <a:lnTo>
                    <a:pt x="1030" y="17751"/>
                  </a:lnTo>
                  <a:lnTo>
                    <a:pt x="974" y="17746"/>
                  </a:lnTo>
                  <a:lnTo>
                    <a:pt x="921" y="17739"/>
                  </a:lnTo>
                  <a:lnTo>
                    <a:pt x="867" y="17730"/>
                  </a:lnTo>
                  <a:lnTo>
                    <a:pt x="815" y="17718"/>
                  </a:lnTo>
                  <a:lnTo>
                    <a:pt x="763" y="17703"/>
                  </a:lnTo>
                  <a:lnTo>
                    <a:pt x="713" y="17686"/>
                  </a:lnTo>
                  <a:lnTo>
                    <a:pt x="664" y="17666"/>
                  </a:lnTo>
                  <a:lnTo>
                    <a:pt x="616" y="17645"/>
                  </a:lnTo>
                  <a:lnTo>
                    <a:pt x="569" y="17621"/>
                  </a:lnTo>
                  <a:lnTo>
                    <a:pt x="524" y="17595"/>
                  </a:lnTo>
                  <a:lnTo>
                    <a:pt x="479" y="17566"/>
                  </a:lnTo>
                  <a:lnTo>
                    <a:pt x="437" y="17535"/>
                  </a:lnTo>
                  <a:lnTo>
                    <a:pt x="396" y="17503"/>
                  </a:lnTo>
                  <a:lnTo>
                    <a:pt x="357" y="17469"/>
                  </a:lnTo>
                  <a:lnTo>
                    <a:pt x="319" y="17434"/>
                  </a:lnTo>
                  <a:lnTo>
                    <a:pt x="283" y="17396"/>
                  </a:lnTo>
                  <a:lnTo>
                    <a:pt x="249" y="17356"/>
                  </a:lnTo>
                  <a:lnTo>
                    <a:pt x="217" y="17315"/>
                  </a:lnTo>
                  <a:lnTo>
                    <a:pt x="186" y="17273"/>
                  </a:lnTo>
                  <a:lnTo>
                    <a:pt x="158" y="17229"/>
                  </a:lnTo>
                  <a:lnTo>
                    <a:pt x="131" y="17183"/>
                  </a:lnTo>
                  <a:lnTo>
                    <a:pt x="107" y="17136"/>
                  </a:lnTo>
                  <a:lnTo>
                    <a:pt x="86" y="17088"/>
                  </a:lnTo>
                  <a:lnTo>
                    <a:pt x="66" y="17039"/>
                  </a:lnTo>
                  <a:lnTo>
                    <a:pt x="49" y="16989"/>
                  </a:lnTo>
                  <a:lnTo>
                    <a:pt x="34" y="16938"/>
                  </a:lnTo>
                  <a:lnTo>
                    <a:pt x="22" y="16886"/>
                  </a:lnTo>
                  <a:lnTo>
                    <a:pt x="13" y="16832"/>
                  </a:lnTo>
                  <a:lnTo>
                    <a:pt x="6" y="16778"/>
                  </a:lnTo>
                  <a:lnTo>
                    <a:pt x="1" y="16724"/>
                  </a:lnTo>
                  <a:lnTo>
                    <a:pt x="0" y="16668"/>
                  </a:lnTo>
                  <a:lnTo>
                    <a:pt x="0" y="1084"/>
                  </a:lnTo>
                  <a:lnTo>
                    <a:pt x="1" y="1028"/>
                  </a:lnTo>
                  <a:lnTo>
                    <a:pt x="6" y="973"/>
                  </a:lnTo>
                  <a:lnTo>
                    <a:pt x="13" y="919"/>
                  </a:lnTo>
                  <a:lnTo>
                    <a:pt x="22" y="866"/>
                  </a:lnTo>
                  <a:lnTo>
                    <a:pt x="34" y="814"/>
                  </a:lnTo>
                  <a:lnTo>
                    <a:pt x="49" y="763"/>
                  </a:lnTo>
                  <a:lnTo>
                    <a:pt x="66" y="712"/>
                  </a:lnTo>
                  <a:lnTo>
                    <a:pt x="86" y="662"/>
                  </a:lnTo>
                  <a:lnTo>
                    <a:pt x="107" y="614"/>
                  </a:lnTo>
                  <a:lnTo>
                    <a:pt x="131" y="568"/>
                  </a:lnTo>
                  <a:lnTo>
                    <a:pt x="158" y="523"/>
                  </a:lnTo>
                  <a:lnTo>
                    <a:pt x="186" y="479"/>
                  </a:lnTo>
                  <a:lnTo>
                    <a:pt x="217" y="436"/>
                  </a:lnTo>
                  <a:lnTo>
                    <a:pt x="249" y="395"/>
                  </a:lnTo>
                  <a:lnTo>
                    <a:pt x="283" y="356"/>
                  </a:lnTo>
                  <a:lnTo>
                    <a:pt x="319" y="318"/>
                  </a:lnTo>
                  <a:lnTo>
                    <a:pt x="357" y="281"/>
                  </a:lnTo>
                  <a:lnTo>
                    <a:pt x="396" y="247"/>
                  </a:lnTo>
                  <a:lnTo>
                    <a:pt x="437" y="215"/>
                  </a:lnTo>
                  <a:lnTo>
                    <a:pt x="479" y="186"/>
                  </a:lnTo>
                  <a:lnTo>
                    <a:pt x="524" y="157"/>
                  </a:lnTo>
                  <a:lnTo>
                    <a:pt x="569" y="131"/>
                  </a:lnTo>
                  <a:lnTo>
                    <a:pt x="616" y="107"/>
                  </a:lnTo>
                  <a:lnTo>
                    <a:pt x="664" y="85"/>
                  </a:lnTo>
                  <a:lnTo>
                    <a:pt x="713" y="66"/>
                  </a:lnTo>
                  <a:lnTo>
                    <a:pt x="763" y="49"/>
                  </a:lnTo>
                  <a:lnTo>
                    <a:pt x="815" y="34"/>
                  </a:lnTo>
                  <a:lnTo>
                    <a:pt x="867" y="22"/>
                  </a:lnTo>
                  <a:lnTo>
                    <a:pt x="921" y="12"/>
                  </a:lnTo>
                  <a:lnTo>
                    <a:pt x="974" y="4"/>
                  </a:lnTo>
                  <a:lnTo>
                    <a:pt x="1030" y="1"/>
                  </a:lnTo>
                  <a:lnTo>
                    <a:pt x="1085"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18"/>
            <p:cNvSpPr>
              <a:spLocks/>
            </p:cNvSpPr>
            <p:nvPr/>
          </p:nvSpPr>
          <p:spPr bwMode="auto">
            <a:xfrm>
              <a:off x="5275674" y="2031629"/>
              <a:ext cx="1704400" cy="3002796"/>
            </a:xfrm>
            <a:custGeom>
              <a:avLst/>
              <a:gdLst>
                <a:gd name="T0" fmla="*/ 60 w 7504"/>
                <a:gd name="T1" fmla="*/ 0 h 13222"/>
                <a:gd name="T2" fmla="*/ 7444 w 7504"/>
                <a:gd name="T3" fmla="*/ 0 h 13222"/>
                <a:gd name="T4" fmla="*/ 7451 w 7504"/>
                <a:gd name="T5" fmla="*/ 0 h 13222"/>
                <a:gd name="T6" fmla="*/ 7457 w 7504"/>
                <a:gd name="T7" fmla="*/ 1 h 13222"/>
                <a:gd name="T8" fmla="*/ 7462 w 7504"/>
                <a:gd name="T9" fmla="*/ 2 h 13222"/>
                <a:gd name="T10" fmla="*/ 7468 w 7504"/>
                <a:gd name="T11" fmla="*/ 5 h 13222"/>
                <a:gd name="T12" fmla="*/ 7478 w 7504"/>
                <a:gd name="T13" fmla="*/ 10 h 13222"/>
                <a:gd name="T14" fmla="*/ 7486 w 7504"/>
                <a:gd name="T15" fmla="*/ 17 h 13222"/>
                <a:gd name="T16" fmla="*/ 7494 w 7504"/>
                <a:gd name="T17" fmla="*/ 26 h 13222"/>
                <a:gd name="T18" fmla="*/ 7500 w 7504"/>
                <a:gd name="T19" fmla="*/ 36 h 13222"/>
                <a:gd name="T20" fmla="*/ 7501 w 7504"/>
                <a:gd name="T21" fmla="*/ 42 h 13222"/>
                <a:gd name="T22" fmla="*/ 7503 w 7504"/>
                <a:gd name="T23" fmla="*/ 48 h 13222"/>
                <a:gd name="T24" fmla="*/ 7504 w 7504"/>
                <a:gd name="T25" fmla="*/ 54 h 13222"/>
                <a:gd name="T26" fmla="*/ 7504 w 7504"/>
                <a:gd name="T27" fmla="*/ 59 h 13222"/>
                <a:gd name="T28" fmla="*/ 7504 w 7504"/>
                <a:gd name="T29" fmla="*/ 13161 h 13222"/>
                <a:gd name="T30" fmla="*/ 7504 w 7504"/>
                <a:gd name="T31" fmla="*/ 13167 h 13222"/>
                <a:gd name="T32" fmla="*/ 7503 w 7504"/>
                <a:gd name="T33" fmla="*/ 13174 h 13222"/>
                <a:gd name="T34" fmla="*/ 7501 w 7504"/>
                <a:gd name="T35" fmla="*/ 13179 h 13222"/>
                <a:gd name="T36" fmla="*/ 7500 w 7504"/>
                <a:gd name="T37" fmla="*/ 13185 h 13222"/>
                <a:gd name="T38" fmla="*/ 7494 w 7504"/>
                <a:gd name="T39" fmla="*/ 13195 h 13222"/>
                <a:gd name="T40" fmla="*/ 7486 w 7504"/>
                <a:gd name="T41" fmla="*/ 13203 h 13222"/>
                <a:gd name="T42" fmla="*/ 7478 w 7504"/>
                <a:gd name="T43" fmla="*/ 13211 h 13222"/>
                <a:gd name="T44" fmla="*/ 7468 w 7504"/>
                <a:gd name="T45" fmla="*/ 13217 h 13222"/>
                <a:gd name="T46" fmla="*/ 7462 w 7504"/>
                <a:gd name="T47" fmla="*/ 13218 h 13222"/>
                <a:gd name="T48" fmla="*/ 7457 w 7504"/>
                <a:gd name="T49" fmla="*/ 13221 h 13222"/>
                <a:gd name="T50" fmla="*/ 7451 w 7504"/>
                <a:gd name="T51" fmla="*/ 13222 h 13222"/>
                <a:gd name="T52" fmla="*/ 7444 w 7504"/>
                <a:gd name="T53" fmla="*/ 13222 h 13222"/>
                <a:gd name="T54" fmla="*/ 60 w 7504"/>
                <a:gd name="T55" fmla="*/ 13222 h 13222"/>
                <a:gd name="T56" fmla="*/ 54 w 7504"/>
                <a:gd name="T57" fmla="*/ 13222 h 13222"/>
                <a:gd name="T58" fmla="*/ 48 w 7504"/>
                <a:gd name="T59" fmla="*/ 13221 h 13222"/>
                <a:gd name="T60" fmla="*/ 43 w 7504"/>
                <a:gd name="T61" fmla="*/ 13218 h 13222"/>
                <a:gd name="T62" fmla="*/ 37 w 7504"/>
                <a:gd name="T63" fmla="*/ 13217 h 13222"/>
                <a:gd name="T64" fmla="*/ 27 w 7504"/>
                <a:gd name="T65" fmla="*/ 13211 h 13222"/>
                <a:gd name="T66" fmla="*/ 18 w 7504"/>
                <a:gd name="T67" fmla="*/ 13203 h 13222"/>
                <a:gd name="T68" fmla="*/ 11 w 7504"/>
                <a:gd name="T69" fmla="*/ 13195 h 13222"/>
                <a:gd name="T70" fmla="*/ 5 w 7504"/>
                <a:gd name="T71" fmla="*/ 13185 h 13222"/>
                <a:gd name="T72" fmla="*/ 3 w 7504"/>
                <a:gd name="T73" fmla="*/ 13179 h 13222"/>
                <a:gd name="T74" fmla="*/ 2 w 7504"/>
                <a:gd name="T75" fmla="*/ 13174 h 13222"/>
                <a:gd name="T76" fmla="*/ 0 w 7504"/>
                <a:gd name="T77" fmla="*/ 13167 h 13222"/>
                <a:gd name="T78" fmla="*/ 0 w 7504"/>
                <a:gd name="T79" fmla="*/ 13161 h 13222"/>
                <a:gd name="T80" fmla="*/ 0 w 7504"/>
                <a:gd name="T81" fmla="*/ 59 h 13222"/>
                <a:gd name="T82" fmla="*/ 0 w 7504"/>
                <a:gd name="T83" fmla="*/ 54 h 13222"/>
                <a:gd name="T84" fmla="*/ 2 w 7504"/>
                <a:gd name="T85" fmla="*/ 48 h 13222"/>
                <a:gd name="T86" fmla="*/ 3 w 7504"/>
                <a:gd name="T87" fmla="*/ 42 h 13222"/>
                <a:gd name="T88" fmla="*/ 5 w 7504"/>
                <a:gd name="T89" fmla="*/ 36 h 13222"/>
                <a:gd name="T90" fmla="*/ 11 w 7504"/>
                <a:gd name="T91" fmla="*/ 26 h 13222"/>
                <a:gd name="T92" fmla="*/ 18 w 7504"/>
                <a:gd name="T93" fmla="*/ 17 h 13222"/>
                <a:gd name="T94" fmla="*/ 27 w 7504"/>
                <a:gd name="T95" fmla="*/ 10 h 13222"/>
                <a:gd name="T96" fmla="*/ 37 w 7504"/>
                <a:gd name="T97" fmla="*/ 5 h 13222"/>
                <a:gd name="T98" fmla="*/ 43 w 7504"/>
                <a:gd name="T99" fmla="*/ 2 h 13222"/>
                <a:gd name="T100" fmla="*/ 48 w 7504"/>
                <a:gd name="T101" fmla="*/ 1 h 13222"/>
                <a:gd name="T102" fmla="*/ 54 w 7504"/>
                <a:gd name="T103" fmla="*/ 0 h 13222"/>
                <a:gd name="T104" fmla="*/ 60 w 7504"/>
                <a:gd name="T105" fmla="*/ 0 h 13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4" h="13222">
                  <a:moveTo>
                    <a:pt x="60" y="0"/>
                  </a:moveTo>
                  <a:lnTo>
                    <a:pt x="7444" y="0"/>
                  </a:lnTo>
                  <a:lnTo>
                    <a:pt x="7451" y="0"/>
                  </a:lnTo>
                  <a:lnTo>
                    <a:pt x="7457" y="1"/>
                  </a:lnTo>
                  <a:lnTo>
                    <a:pt x="7462" y="2"/>
                  </a:lnTo>
                  <a:lnTo>
                    <a:pt x="7468" y="5"/>
                  </a:lnTo>
                  <a:lnTo>
                    <a:pt x="7478" y="10"/>
                  </a:lnTo>
                  <a:lnTo>
                    <a:pt x="7486" y="17"/>
                  </a:lnTo>
                  <a:lnTo>
                    <a:pt x="7494" y="26"/>
                  </a:lnTo>
                  <a:lnTo>
                    <a:pt x="7500" y="36"/>
                  </a:lnTo>
                  <a:lnTo>
                    <a:pt x="7501" y="42"/>
                  </a:lnTo>
                  <a:lnTo>
                    <a:pt x="7503" y="48"/>
                  </a:lnTo>
                  <a:lnTo>
                    <a:pt x="7504" y="54"/>
                  </a:lnTo>
                  <a:lnTo>
                    <a:pt x="7504" y="59"/>
                  </a:lnTo>
                  <a:lnTo>
                    <a:pt x="7504" y="13161"/>
                  </a:lnTo>
                  <a:lnTo>
                    <a:pt x="7504" y="13167"/>
                  </a:lnTo>
                  <a:lnTo>
                    <a:pt x="7503" y="13174"/>
                  </a:lnTo>
                  <a:lnTo>
                    <a:pt x="7501" y="13179"/>
                  </a:lnTo>
                  <a:lnTo>
                    <a:pt x="7500" y="13185"/>
                  </a:lnTo>
                  <a:lnTo>
                    <a:pt x="7494" y="13195"/>
                  </a:lnTo>
                  <a:lnTo>
                    <a:pt x="7486" y="13203"/>
                  </a:lnTo>
                  <a:lnTo>
                    <a:pt x="7478" y="13211"/>
                  </a:lnTo>
                  <a:lnTo>
                    <a:pt x="7468" y="13217"/>
                  </a:lnTo>
                  <a:lnTo>
                    <a:pt x="7462" y="13218"/>
                  </a:lnTo>
                  <a:lnTo>
                    <a:pt x="7457" y="13221"/>
                  </a:lnTo>
                  <a:lnTo>
                    <a:pt x="7451" y="13222"/>
                  </a:lnTo>
                  <a:lnTo>
                    <a:pt x="7444" y="13222"/>
                  </a:lnTo>
                  <a:lnTo>
                    <a:pt x="60" y="13222"/>
                  </a:lnTo>
                  <a:lnTo>
                    <a:pt x="54" y="13222"/>
                  </a:lnTo>
                  <a:lnTo>
                    <a:pt x="48" y="13221"/>
                  </a:lnTo>
                  <a:lnTo>
                    <a:pt x="43" y="13218"/>
                  </a:lnTo>
                  <a:lnTo>
                    <a:pt x="37" y="13217"/>
                  </a:lnTo>
                  <a:lnTo>
                    <a:pt x="27" y="13211"/>
                  </a:lnTo>
                  <a:lnTo>
                    <a:pt x="18" y="13203"/>
                  </a:lnTo>
                  <a:lnTo>
                    <a:pt x="11" y="13195"/>
                  </a:lnTo>
                  <a:lnTo>
                    <a:pt x="5" y="13185"/>
                  </a:lnTo>
                  <a:lnTo>
                    <a:pt x="3" y="13179"/>
                  </a:lnTo>
                  <a:lnTo>
                    <a:pt x="2" y="13174"/>
                  </a:lnTo>
                  <a:lnTo>
                    <a:pt x="0" y="13167"/>
                  </a:lnTo>
                  <a:lnTo>
                    <a:pt x="0" y="13161"/>
                  </a:lnTo>
                  <a:lnTo>
                    <a:pt x="0" y="59"/>
                  </a:lnTo>
                  <a:lnTo>
                    <a:pt x="0" y="54"/>
                  </a:lnTo>
                  <a:lnTo>
                    <a:pt x="2" y="48"/>
                  </a:lnTo>
                  <a:lnTo>
                    <a:pt x="3" y="42"/>
                  </a:lnTo>
                  <a:lnTo>
                    <a:pt x="5" y="36"/>
                  </a:lnTo>
                  <a:lnTo>
                    <a:pt x="11" y="26"/>
                  </a:lnTo>
                  <a:lnTo>
                    <a:pt x="18" y="17"/>
                  </a:lnTo>
                  <a:lnTo>
                    <a:pt x="27" y="10"/>
                  </a:lnTo>
                  <a:lnTo>
                    <a:pt x="37" y="5"/>
                  </a:lnTo>
                  <a:lnTo>
                    <a:pt x="43" y="2"/>
                  </a:lnTo>
                  <a:lnTo>
                    <a:pt x="48" y="1"/>
                  </a:lnTo>
                  <a:lnTo>
                    <a:pt x="54" y="0"/>
                  </a:lnTo>
                  <a:lnTo>
                    <a:pt x="60" y="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Rectangle 19"/>
            <p:cNvSpPr>
              <a:spLocks noChangeArrowheads="1"/>
            </p:cNvSpPr>
            <p:nvPr/>
          </p:nvSpPr>
          <p:spPr bwMode="auto">
            <a:xfrm>
              <a:off x="5298835" y="2056152"/>
              <a:ext cx="1656715" cy="2953748"/>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9" name="Group 348"/>
            <p:cNvGrpSpPr/>
            <p:nvPr/>
          </p:nvGrpSpPr>
          <p:grpSpPr>
            <a:xfrm>
              <a:off x="5298835" y="2056150"/>
              <a:ext cx="1656715" cy="108994"/>
              <a:chOff x="2252642" y="846142"/>
              <a:chExt cx="1930382" cy="127001"/>
            </a:xfrm>
          </p:grpSpPr>
          <p:sp>
            <p:nvSpPr>
              <p:cNvPr id="363" name="Rectangle 20"/>
              <p:cNvSpPr>
                <a:spLocks noChangeArrowheads="1"/>
              </p:cNvSpPr>
              <p:nvPr/>
            </p:nvSpPr>
            <p:spPr bwMode="auto">
              <a:xfrm>
                <a:off x="2252642" y="846142"/>
                <a:ext cx="1930382" cy="127001"/>
              </a:xfrm>
              <a:prstGeom prst="rect">
                <a:avLst/>
              </a:prstGeom>
              <a:gradFill>
                <a:gsLst>
                  <a:gs pos="100000">
                    <a:schemeClr val="tx1">
                      <a:lumMod val="65000"/>
                      <a:lumOff val="35000"/>
                    </a:schemeClr>
                  </a:gs>
                  <a:gs pos="0">
                    <a:schemeClr val="bg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Rectangle 21"/>
              <p:cNvSpPr>
                <a:spLocks noChangeArrowheads="1"/>
              </p:cNvSpPr>
              <p:nvPr/>
            </p:nvSpPr>
            <p:spPr bwMode="auto">
              <a:xfrm>
                <a:off x="2278042" y="912817"/>
                <a:ext cx="19050" cy="2540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Rectangle 22"/>
              <p:cNvSpPr>
                <a:spLocks noChangeArrowheads="1"/>
              </p:cNvSpPr>
              <p:nvPr/>
            </p:nvSpPr>
            <p:spPr bwMode="auto">
              <a:xfrm>
                <a:off x="2301854" y="908054"/>
                <a:ext cx="19050" cy="30164"/>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Rectangle 23"/>
              <p:cNvSpPr>
                <a:spLocks noChangeArrowheads="1"/>
              </p:cNvSpPr>
              <p:nvPr/>
            </p:nvSpPr>
            <p:spPr bwMode="auto">
              <a:xfrm>
                <a:off x="2327254" y="898529"/>
                <a:ext cx="17463" cy="39688"/>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Rectangle 24"/>
              <p:cNvSpPr>
                <a:spLocks noChangeArrowheads="1"/>
              </p:cNvSpPr>
              <p:nvPr/>
            </p:nvSpPr>
            <p:spPr bwMode="auto">
              <a:xfrm>
                <a:off x="2351066" y="890592"/>
                <a:ext cx="17463" cy="4762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Rectangle 25"/>
              <p:cNvSpPr>
                <a:spLocks noChangeArrowheads="1"/>
              </p:cNvSpPr>
              <p:nvPr/>
            </p:nvSpPr>
            <p:spPr bwMode="auto">
              <a:xfrm>
                <a:off x="2374878" y="877891"/>
                <a:ext cx="17463" cy="6032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Freeform 36"/>
              <p:cNvSpPr>
                <a:spLocks/>
              </p:cNvSpPr>
              <p:nvPr/>
            </p:nvSpPr>
            <p:spPr bwMode="auto">
              <a:xfrm>
                <a:off x="2432028" y="873129"/>
                <a:ext cx="96837" cy="34925"/>
              </a:xfrm>
              <a:custGeom>
                <a:avLst/>
                <a:gdLst>
                  <a:gd name="T0" fmla="*/ 195 w 362"/>
                  <a:gd name="T1" fmla="*/ 0 h 133"/>
                  <a:gd name="T2" fmla="*/ 222 w 362"/>
                  <a:gd name="T3" fmla="*/ 3 h 133"/>
                  <a:gd name="T4" fmla="*/ 248 w 362"/>
                  <a:gd name="T5" fmla="*/ 10 h 133"/>
                  <a:gd name="T6" fmla="*/ 274 w 362"/>
                  <a:gd name="T7" fmla="*/ 19 h 133"/>
                  <a:gd name="T8" fmla="*/ 296 w 362"/>
                  <a:gd name="T9" fmla="*/ 31 h 133"/>
                  <a:gd name="T10" fmla="*/ 318 w 362"/>
                  <a:gd name="T11" fmla="*/ 46 h 133"/>
                  <a:gd name="T12" fmla="*/ 337 w 362"/>
                  <a:gd name="T13" fmla="*/ 63 h 133"/>
                  <a:gd name="T14" fmla="*/ 356 w 362"/>
                  <a:gd name="T15" fmla="*/ 83 h 133"/>
                  <a:gd name="T16" fmla="*/ 321 w 362"/>
                  <a:gd name="T17" fmla="*/ 133 h 133"/>
                  <a:gd name="T18" fmla="*/ 309 w 362"/>
                  <a:gd name="T19" fmla="*/ 116 h 133"/>
                  <a:gd name="T20" fmla="*/ 295 w 362"/>
                  <a:gd name="T21" fmla="*/ 101 h 133"/>
                  <a:gd name="T22" fmla="*/ 279 w 362"/>
                  <a:gd name="T23" fmla="*/ 87 h 133"/>
                  <a:gd name="T24" fmla="*/ 262 w 362"/>
                  <a:gd name="T25" fmla="*/ 77 h 133"/>
                  <a:gd name="T26" fmla="*/ 244 w 362"/>
                  <a:gd name="T27" fmla="*/ 68 h 133"/>
                  <a:gd name="T28" fmla="*/ 223 w 362"/>
                  <a:gd name="T29" fmla="*/ 61 h 133"/>
                  <a:gd name="T30" fmla="*/ 203 w 362"/>
                  <a:gd name="T31" fmla="*/ 57 h 133"/>
                  <a:gd name="T32" fmla="*/ 181 w 362"/>
                  <a:gd name="T33" fmla="*/ 55 h 133"/>
                  <a:gd name="T34" fmla="*/ 159 w 362"/>
                  <a:gd name="T35" fmla="*/ 57 h 133"/>
                  <a:gd name="T36" fmla="*/ 139 w 362"/>
                  <a:gd name="T37" fmla="*/ 61 h 133"/>
                  <a:gd name="T38" fmla="*/ 118 w 362"/>
                  <a:gd name="T39" fmla="*/ 68 h 133"/>
                  <a:gd name="T40" fmla="*/ 100 w 362"/>
                  <a:gd name="T41" fmla="*/ 77 h 133"/>
                  <a:gd name="T42" fmla="*/ 83 w 362"/>
                  <a:gd name="T43" fmla="*/ 87 h 133"/>
                  <a:gd name="T44" fmla="*/ 67 w 362"/>
                  <a:gd name="T45" fmla="*/ 101 h 133"/>
                  <a:gd name="T46" fmla="*/ 53 w 362"/>
                  <a:gd name="T47" fmla="*/ 116 h 133"/>
                  <a:gd name="T48" fmla="*/ 41 w 362"/>
                  <a:gd name="T49" fmla="*/ 133 h 133"/>
                  <a:gd name="T50" fmla="*/ 7 w 362"/>
                  <a:gd name="T51" fmla="*/ 83 h 133"/>
                  <a:gd name="T52" fmla="*/ 25 w 362"/>
                  <a:gd name="T53" fmla="*/ 63 h 133"/>
                  <a:gd name="T54" fmla="*/ 44 w 362"/>
                  <a:gd name="T55" fmla="*/ 46 h 133"/>
                  <a:gd name="T56" fmla="*/ 66 w 362"/>
                  <a:gd name="T57" fmla="*/ 31 h 133"/>
                  <a:gd name="T58" fmla="*/ 89 w 362"/>
                  <a:gd name="T59" fmla="*/ 19 h 133"/>
                  <a:gd name="T60" fmla="*/ 114 w 362"/>
                  <a:gd name="T61" fmla="*/ 10 h 133"/>
                  <a:gd name="T62" fmla="*/ 140 w 362"/>
                  <a:gd name="T63" fmla="*/ 3 h 133"/>
                  <a:gd name="T64" fmla="*/ 167 w 362"/>
                  <a:gd name="T6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2" h="133">
                    <a:moveTo>
                      <a:pt x="181" y="0"/>
                    </a:moveTo>
                    <a:lnTo>
                      <a:pt x="195" y="0"/>
                    </a:lnTo>
                    <a:lnTo>
                      <a:pt x="208" y="1"/>
                    </a:lnTo>
                    <a:lnTo>
                      <a:pt x="222" y="3"/>
                    </a:lnTo>
                    <a:lnTo>
                      <a:pt x="236" y="5"/>
                    </a:lnTo>
                    <a:lnTo>
                      <a:pt x="248" y="10"/>
                    </a:lnTo>
                    <a:lnTo>
                      <a:pt x="261" y="14"/>
                    </a:lnTo>
                    <a:lnTo>
                      <a:pt x="274" y="19"/>
                    </a:lnTo>
                    <a:lnTo>
                      <a:pt x="285" y="25"/>
                    </a:lnTo>
                    <a:lnTo>
                      <a:pt x="296" y="31"/>
                    </a:lnTo>
                    <a:lnTo>
                      <a:pt x="308" y="38"/>
                    </a:lnTo>
                    <a:lnTo>
                      <a:pt x="318" y="46"/>
                    </a:lnTo>
                    <a:lnTo>
                      <a:pt x="328" y="54"/>
                    </a:lnTo>
                    <a:lnTo>
                      <a:pt x="337" y="63"/>
                    </a:lnTo>
                    <a:lnTo>
                      <a:pt x="346" y="73"/>
                    </a:lnTo>
                    <a:lnTo>
                      <a:pt x="356" y="83"/>
                    </a:lnTo>
                    <a:lnTo>
                      <a:pt x="362" y="93"/>
                    </a:lnTo>
                    <a:lnTo>
                      <a:pt x="321" y="133"/>
                    </a:lnTo>
                    <a:lnTo>
                      <a:pt x="316" y="124"/>
                    </a:lnTo>
                    <a:lnTo>
                      <a:pt x="309" y="116"/>
                    </a:lnTo>
                    <a:lnTo>
                      <a:pt x="302" y="108"/>
                    </a:lnTo>
                    <a:lnTo>
                      <a:pt x="295" y="101"/>
                    </a:lnTo>
                    <a:lnTo>
                      <a:pt x="287" y="94"/>
                    </a:lnTo>
                    <a:lnTo>
                      <a:pt x="279" y="87"/>
                    </a:lnTo>
                    <a:lnTo>
                      <a:pt x="271" y="82"/>
                    </a:lnTo>
                    <a:lnTo>
                      <a:pt x="262" y="77"/>
                    </a:lnTo>
                    <a:lnTo>
                      <a:pt x="253" y="71"/>
                    </a:lnTo>
                    <a:lnTo>
                      <a:pt x="244" y="68"/>
                    </a:lnTo>
                    <a:lnTo>
                      <a:pt x="234" y="65"/>
                    </a:lnTo>
                    <a:lnTo>
                      <a:pt x="223" y="61"/>
                    </a:lnTo>
                    <a:lnTo>
                      <a:pt x="213" y="59"/>
                    </a:lnTo>
                    <a:lnTo>
                      <a:pt x="203" y="57"/>
                    </a:lnTo>
                    <a:lnTo>
                      <a:pt x="193" y="55"/>
                    </a:lnTo>
                    <a:lnTo>
                      <a:pt x="181" y="55"/>
                    </a:lnTo>
                    <a:lnTo>
                      <a:pt x="170" y="55"/>
                    </a:lnTo>
                    <a:lnTo>
                      <a:pt x="159" y="57"/>
                    </a:lnTo>
                    <a:lnTo>
                      <a:pt x="149" y="59"/>
                    </a:lnTo>
                    <a:lnTo>
                      <a:pt x="139" y="61"/>
                    </a:lnTo>
                    <a:lnTo>
                      <a:pt x="129" y="65"/>
                    </a:lnTo>
                    <a:lnTo>
                      <a:pt x="118" y="68"/>
                    </a:lnTo>
                    <a:lnTo>
                      <a:pt x="109" y="71"/>
                    </a:lnTo>
                    <a:lnTo>
                      <a:pt x="100" y="77"/>
                    </a:lnTo>
                    <a:lnTo>
                      <a:pt x="91" y="82"/>
                    </a:lnTo>
                    <a:lnTo>
                      <a:pt x="83" y="87"/>
                    </a:lnTo>
                    <a:lnTo>
                      <a:pt x="75" y="94"/>
                    </a:lnTo>
                    <a:lnTo>
                      <a:pt x="67" y="101"/>
                    </a:lnTo>
                    <a:lnTo>
                      <a:pt x="60" y="108"/>
                    </a:lnTo>
                    <a:lnTo>
                      <a:pt x="53" y="116"/>
                    </a:lnTo>
                    <a:lnTo>
                      <a:pt x="47" y="124"/>
                    </a:lnTo>
                    <a:lnTo>
                      <a:pt x="41" y="133"/>
                    </a:lnTo>
                    <a:lnTo>
                      <a:pt x="0" y="93"/>
                    </a:lnTo>
                    <a:lnTo>
                      <a:pt x="7" y="83"/>
                    </a:lnTo>
                    <a:lnTo>
                      <a:pt x="16" y="73"/>
                    </a:lnTo>
                    <a:lnTo>
                      <a:pt x="25" y="63"/>
                    </a:lnTo>
                    <a:lnTo>
                      <a:pt x="34" y="54"/>
                    </a:lnTo>
                    <a:lnTo>
                      <a:pt x="44" y="46"/>
                    </a:lnTo>
                    <a:lnTo>
                      <a:pt x="55" y="38"/>
                    </a:lnTo>
                    <a:lnTo>
                      <a:pt x="66" y="31"/>
                    </a:lnTo>
                    <a:lnTo>
                      <a:pt x="77" y="25"/>
                    </a:lnTo>
                    <a:lnTo>
                      <a:pt x="89" y="19"/>
                    </a:lnTo>
                    <a:lnTo>
                      <a:pt x="101" y="14"/>
                    </a:lnTo>
                    <a:lnTo>
                      <a:pt x="114" y="10"/>
                    </a:lnTo>
                    <a:lnTo>
                      <a:pt x="126" y="5"/>
                    </a:lnTo>
                    <a:lnTo>
                      <a:pt x="140" y="3"/>
                    </a:lnTo>
                    <a:lnTo>
                      <a:pt x="154" y="1"/>
                    </a:lnTo>
                    <a:lnTo>
                      <a:pt x="167" y="0"/>
                    </a:lnTo>
                    <a:lnTo>
                      <a:pt x="18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Freeform 37"/>
              <p:cNvSpPr>
                <a:spLocks/>
              </p:cNvSpPr>
              <p:nvPr/>
            </p:nvSpPr>
            <p:spPr bwMode="auto">
              <a:xfrm>
                <a:off x="2449489" y="896942"/>
                <a:ext cx="61912" cy="28576"/>
              </a:xfrm>
              <a:custGeom>
                <a:avLst/>
                <a:gdLst>
                  <a:gd name="T0" fmla="*/ 117 w 235"/>
                  <a:gd name="T1" fmla="*/ 0 h 111"/>
                  <a:gd name="T2" fmla="*/ 126 w 235"/>
                  <a:gd name="T3" fmla="*/ 1 h 111"/>
                  <a:gd name="T4" fmla="*/ 135 w 235"/>
                  <a:gd name="T5" fmla="*/ 2 h 111"/>
                  <a:gd name="T6" fmla="*/ 144 w 235"/>
                  <a:gd name="T7" fmla="*/ 3 h 111"/>
                  <a:gd name="T8" fmla="*/ 154 w 235"/>
                  <a:gd name="T9" fmla="*/ 6 h 111"/>
                  <a:gd name="T10" fmla="*/ 162 w 235"/>
                  <a:gd name="T11" fmla="*/ 8 h 111"/>
                  <a:gd name="T12" fmla="*/ 171 w 235"/>
                  <a:gd name="T13" fmla="*/ 11 h 111"/>
                  <a:gd name="T14" fmla="*/ 179 w 235"/>
                  <a:gd name="T15" fmla="*/ 15 h 111"/>
                  <a:gd name="T16" fmla="*/ 186 w 235"/>
                  <a:gd name="T17" fmla="*/ 19 h 111"/>
                  <a:gd name="T18" fmla="*/ 200 w 235"/>
                  <a:gd name="T19" fmla="*/ 30 h 111"/>
                  <a:gd name="T20" fmla="*/ 214 w 235"/>
                  <a:gd name="T21" fmla="*/ 41 h 111"/>
                  <a:gd name="T22" fmla="*/ 225 w 235"/>
                  <a:gd name="T23" fmla="*/ 54 h 111"/>
                  <a:gd name="T24" fmla="*/ 235 w 235"/>
                  <a:gd name="T25" fmla="*/ 68 h 111"/>
                  <a:gd name="T26" fmla="*/ 190 w 235"/>
                  <a:gd name="T27" fmla="*/ 111 h 111"/>
                  <a:gd name="T28" fmla="*/ 186 w 235"/>
                  <a:gd name="T29" fmla="*/ 99 h 111"/>
                  <a:gd name="T30" fmla="*/ 179 w 235"/>
                  <a:gd name="T31" fmla="*/ 90 h 111"/>
                  <a:gd name="T32" fmla="*/ 172 w 235"/>
                  <a:gd name="T33" fmla="*/ 81 h 111"/>
                  <a:gd name="T34" fmla="*/ 163 w 235"/>
                  <a:gd name="T35" fmla="*/ 73 h 111"/>
                  <a:gd name="T36" fmla="*/ 152 w 235"/>
                  <a:gd name="T37" fmla="*/ 67 h 111"/>
                  <a:gd name="T38" fmla="*/ 141 w 235"/>
                  <a:gd name="T39" fmla="*/ 63 h 111"/>
                  <a:gd name="T40" fmla="*/ 130 w 235"/>
                  <a:gd name="T41" fmla="*/ 59 h 111"/>
                  <a:gd name="T42" fmla="*/ 117 w 235"/>
                  <a:gd name="T43" fmla="*/ 59 h 111"/>
                  <a:gd name="T44" fmla="*/ 105 w 235"/>
                  <a:gd name="T45" fmla="*/ 59 h 111"/>
                  <a:gd name="T46" fmla="*/ 93 w 235"/>
                  <a:gd name="T47" fmla="*/ 63 h 111"/>
                  <a:gd name="T48" fmla="*/ 82 w 235"/>
                  <a:gd name="T49" fmla="*/ 67 h 111"/>
                  <a:gd name="T50" fmla="*/ 71 w 235"/>
                  <a:gd name="T51" fmla="*/ 73 h 111"/>
                  <a:gd name="T52" fmla="*/ 64 w 235"/>
                  <a:gd name="T53" fmla="*/ 81 h 111"/>
                  <a:gd name="T54" fmla="*/ 56 w 235"/>
                  <a:gd name="T55" fmla="*/ 90 h 111"/>
                  <a:gd name="T56" fmla="*/ 49 w 235"/>
                  <a:gd name="T57" fmla="*/ 99 h 111"/>
                  <a:gd name="T58" fmla="*/ 44 w 235"/>
                  <a:gd name="T59" fmla="*/ 111 h 111"/>
                  <a:gd name="T60" fmla="*/ 0 w 235"/>
                  <a:gd name="T61" fmla="*/ 68 h 111"/>
                  <a:gd name="T62" fmla="*/ 9 w 235"/>
                  <a:gd name="T63" fmla="*/ 54 h 111"/>
                  <a:gd name="T64" fmla="*/ 20 w 235"/>
                  <a:gd name="T65" fmla="*/ 41 h 111"/>
                  <a:gd name="T66" fmla="*/ 34 w 235"/>
                  <a:gd name="T67" fmla="*/ 30 h 111"/>
                  <a:gd name="T68" fmla="*/ 49 w 235"/>
                  <a:gd name="T69" fmla="*/ 19 h 111"/>
                  <a:gd name="T70" fmla="*/ 56 w 235"/>
                  <a:gd name="T71" fmla="*/ 15 h 111"/>
                  <a:gd name="T72" fmla="*/ 64 w 235"/>
                  <a:gd name="T73" fmla="*/ 11 h 111"/>
                  <a:gd name="T74" fmla="*/ 73 w 235"/>
                  <a:gd name="T75" fmla="*/ 8 h 111"/>
                  <a:gd name="T76" fmla="*/ 81 w 235"/>
                  <a:gd name="T77" fmla="*/ 6 h 111"/>
                  <a:gd name="T78" fmla="*/ 90 w 235"/>
                  <a:gd name="T79" fmla="*/ 3 h 111"/>
                  <a:gd name="T80" fmla="*/ 99 w 235"/>
                  <a:gd name="T81" fmla="*/ 2 h 111"/>
                  <a:gd name="T82" fmla="*/ 108 w 235"/>
                  <a:gd name="T83" fmla="*/ 1 h 111"/>
                  <a:gd name="T84" fmla="*/ 117 w 235"/>
                  <a:gd name="T8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111">
                    <a:moveTo>
                      <a:pt x="117" y="0"/>
                    </a:moveTo>
                    <a:lnTo>
                      <a:pt x="126" y="1"/>
                    </a:lnTo>
                    <a:lnTo>
                      <a:pt x="135" y="2"/>
                    </a:lnTo>
                    <a:lnTo>
                      <a:pt x="144" y="3"/>
                    </a:lnTo>
                    <a:lnTo>
                      <a:pt x="154" y="6"/>
                    </a:lnTo>
                    <a:lnTo>
                      <a:pt x="162" y="8"/>
                    </a:lnTo>
                    <a:lnTo>
                      <a:pt x="171" y="11"/>
                    </a:lnTo>
                    <a:lnTo>
                      <a:pt x="179" y="15"/>
                    </a:lnTo>
                    <a:lnTo>
                      <a:pt x="186" y="19"/>
                    </a:lnTo>
                    <a:lnTo>
                      <a:pt x="200" y="30"/>
                    </a:lnTo>
                    <a:lnTo>
                      <a:pt x="214" y="41"/>
                    </a:lnTo>
                    <a:lnTo>
                      <a:pt x="225" y="54"/>
                    </a:lnTo>
                    <a:lnTo>
                      <a:pt x="235" y="68"/>
                    </a:lnTo>
                    <a:lnTo>
                      <a:pt x="190" y="111"/>
                    </a:lnTo>
                    <a:lnTo>
                      <a:pt x="186" y="99"/>
                    </a:lnTo>
                    <a:lnTo>
                      <a:pt x="179" y="90"/>
                    </a:lnTo>
                    <a:lnTo>
                      <a:pt x="172" y="81"/>
                    </a:lnTo>
                    <a:lnTo>
                      <a:pt x="163" y="73"/>
                    </a:lnTo>
                    <a:lnTo>
                      <a:pt x="152" y="67"/>
                    </a:lnTo>
                    <a:lnTo>
                      <a:pt x="141" y="63"/>
                    </a:lnTo>
                    <a:lnTo>
                      <a:pt x="130" y="59"/>
                    </a:lnTo>
                    <a:lnTo>
                      <a:pt x="117" y="59"/>
                    </a:lnTo>
                    <a:lnTo>
                      <a:pt x="105" y="59"/>
                    </a:lnTo>
                    <a:lnTo>
                      <a:pt x="93" y="63"/>
                    </a:lnTo>
                    <a:lnTo>
                      <a:pt x="82" y="67"/>
                    </a:lnTo>
                    <a:lnTo>
                      <a:pt x="71" y="73"/>
                    </a:lnTo>
                    <a:lnTo>
                      <a:pt x="64" y="81"/>
                    </a:lnTo>
                    <a:lnTo>
                      <a:pt x="56" y="90"/>
                    </a:lnTo>
                    <a:lnTo>
                      <a:pt x="49" y="99"/>
                    </a:lnTo>
                    <a:lnTo>
                      <a:pt x="44" y="111"/>
                    </a:lnTo>
                    <a:lnTo>
                      <a:pt x="0" y="68"/>
                    </a:lnTo>
                    <a:lnTo>
                      <a:pt x="9" y="54"/>
                    </a:lnTo>
                    <a:lnTo>
                      <a:pt x="20" y="41"/>
                    </a:lnTo>
                    <a:lnTo>
                      <a:pt x="34" y="30"/>
                    </a:lnTo>
                    <a:lnTo>
                      <a:pt x="49" y="19"/>
                    </a:lnTo>
                    <a:lnTo>
                      <a:pt x="56" y="15"/>
                    </a:lnTo>
                    <a:lnTo>
                      <a:pt x="64" y="11"/>
                    </a:lnTo>
                    <a:lnTo>
                      <a:pt x="73" y="8"/>
                    </a:lnTo>
                    <a:lnTo>
                      <a:pt x="81" y="6"/>
                    </a:lnTo>
                    <a:lnTo>
                      <a:pt x="90" y="3"/>
                    </a:lnTo>
                    <a:lnTo>
                      <a:pt x="99" y="2"/>
                    </a:lnTo>
                    <a:lnTo>
                      <a:pt x="108" y="1"/>
                    </a:lnTo>
                    <a:lnTo>
                      <a:pt x="117"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Freeform 38"/>
              <p:cNvSpPr>
                <a:spLocks/>
              </p:cNvSpPr>
              <p:nvPr/>
            </p:nvSpPr>
            <p:spPr bwMode="auto">
              <a:xfrm>
                <a:off x="2468539" y="920755"/>
                <a:ext cx="23813" cy="22225"/>
              </a:xfrm>
              <a:custGeom>
                <a:avLst/>
                <a:gdLst>
                  <a:gd name="T0" fmla="*/ 42 w 84"/>
                  <a:gd name="T1" fmla="*/ 0 h 84"/>
                  <a:gd name="T2" fmla="*/ 51 w 84"/>
                  <a:gd name="T3" fmla="*/ 0 h 84"/>
                  <a:gd name="T4" fmla="*/ 59 w 84"/>
                  <a:gd name="T5" fmla="*/ 2 h 84"/>
                  <a:gd name="T6" fmla="*/ 66 w 84"/>
                  <a:gd name="T7" fmla="*/ 7 h 84"/>
                  <a:gd name="T8" fmla="*/ 72 w 84"/>
                  <a:gd name="T9" fmla="*/ 11 h 84"/>
                  <a:gd name="T10" fmla="*/ 77 w 84"/>
                  <a:gd name="T11" fmla="*/ 18 h 84"/>
                  <a:gd name="T12" fmla="*/ 81 w 84"/>
                  <a:gd name="T13" fmla="*/ 25 h 84"/>
                  <a:gd name="T14" fmla="*/ 83 w 84"/>
                  <a:gd name="T15" fmla="*/ 33 h 84"/>
                  <a:gd name="T16" fmla="*/ 84 w 84"/>
                  <a:gd name="T17" fmla="*/ 42 h 84"/>
                  <a:gd name="T18" fmla="*/ 84 w 84"/>
                  <a:gd name="T19" fmla="*/ 43 h 84"/>
                  <a:gd name="T20" fmla="*/ 84 w 84"/>
                  <a:gd name="T21" fmla="*/ 44 h 84"/>
                  <a:gd name="T22" fmla="*/ 42 w 84"/>
                  <a:gd name="T23" fmla="*/ 84 h 84"/>
                  <a:gd name="T24" fmla="*/ 0 w 84"/>
                  <a:gd name="T25" fmla="*/ 44 h 84"/>
                  <a:gd name="T26" fmla="*/ 0 w 84"/>
                  <a:gd name="T27" fmla="*/ 43 h 84"/>
                  <a:gd name="T28" fmla="*/ 0 w 84"/>
                  <a:gd name="T29" fmla="*/ 42 h 84"/>
                  <a:gd name="T30" fmla="*/ 1 w 84"/>
                  <a:gd name="T31" fmla="*/ 33 h 84"/>
                  <a:gd name="T32" fmla="*/ 3 w 84"/>
                  <a:gd name="T33" fmla="*/ 25 h 84"/>
                  <a:gd name="T34" fmla="*/ 7 w 84"/>
                  <a:gd name="T35" fmla="*/ 18 h 84"/>
                  <a:gd name="T36" fmla="*/ 12 w 84"/>
                  <a:gd name="T37" fmla="*/ 11 h 84"/>
                  <a:gd name="T38" fmla="*/ 18 w 84"/>
                  <a:gd name="T39" fmla="*/ 7 h 84"/>
                  <a:gd name="T40" fmla="*/ 26 w 84"/>
                  <a:gd name="T41" fmla="*/ 2 h 84"/>
                  <a:gd name="T42" fmla="*/ 34 w 84"/>
                  <a:gd name="T43" fmla="*/ 0 h 84"/>
                  <a:gd name="T44" fmla="*/ 42 w 84"/>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84">
                    <a:moveTo>
                      <a:pt x="42" y="0"/>
                    </a:moveTo>
                    <a:lnTo>
                      <a:pt x="51" y="0"/>
                    </a:lnTo>
                    <a:lnTo>
                      <a:pt x="59" y="2"/>
                    </a:lnTo>
                    <a:lnTo>
                      <a:pt x="66" y="7"/>
                    </a:lnTo>
                    <a:lnTo>
                      <a:pt x="72" y="11"/>
                    </a:lnTo>
                    <a:lnTo>
                      <a:pt x="77" y="18"/>
                    </a:lnTo>
                    <a:lnTo>
                      <a:pt x="81" y="25"/>
                    </a:lnTo>
                    <a:lnTo>
                      <a:pt x="83" y="33"/>
                    </a:lnTo>
                    <a:lnTo>
                      <a:pt x="84" y="42"/>
                    </a:lnTo>
                    <a:lnTo>
                      <a:pt x="84" y="43"/>
                    </a:lnTo>
                    <a:lnTo>
                      <a:pt x="84" y="44"/>
                    </a:lnTo>
                    <a:lnTo>
                      <a:pt x="42" y="84"/>
                    </a:lnTo>
                    <a:lnTo>
                      <a:pt x="0" y="44"/>
                    </a:lnTo>
                    <a:lnTo>
                      <a:pt x="0" y="43"/>
                    </a:lnTo>
                    <a:lnTo>
                      <a:pt x="0" y="42"/>
                    </a:lnTo>
                    <a:lnTo>
                      <a:pt x="1" y="33"/>
                    </a:lnTo>
                    <a:lnTo>
                      <a:pt x="3" y="25"/>
                    </a:lnTo>
                    <a:lnTo>
                      <a:pt x="7" y="18"/>
                    </a:lnTo>
                    <a:lnTo>
                      <a:pt x="12" y="11"/>
                    </a:lnTo>
                    <a:lnTo>
                      <a:pt x="18" y="7"/>
                    </a:lnTo>
                    <a:lnTo>
                      <a:pt x="26" y="2"/>
                    </a:lnTo>
                    <a:lnTo>
                      <a:pt x="34" y="0"/>
                    </a:lnTo>
                    <a:lnTo>
                      <a:pt x="42"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Freeform 39"/>
              <p:cNvSpPr>
                <a:spLocks noEditPoints="1"/>
              </p:cNvSpPr>
              <p:nvPr/>
            </p:nvSpPr>
            <p:spPr bwMode="auto">
              <a:xfrm>
                <a:off x="4035385" y="876304"/>
                <a:ext cx="130173" cy="61913"/>
              </a:xfrm>
              <a:custGeom>
                <a:avLst/>
                <a:gdLst>
                  <a:gd name="T0" fmla="*/ 418 w 492"/>
                  <a:gd name="T1" fmla="*/ 0 h 235"/>
                  <a:gd name="T2" fmla="*/ 430 w 492"/>
                  <a:gd name="T3" fmla="*/ 2 h 235"/>
                  <a:gd name="T4" fmla="*/ 440 w 492"/>
                  <a:gd name="T5" fmla="*/ 9 h 235"/>
                  <a:gd name="T6" fmla="*/ 446 w 492"/>
                  <a:gd name="T7" fmla="*/ 19 h 235"/>
                  <a:gd name="T8" fmla="*/ 448 w 492"/>
                  <a:gd name="T9" fmla="*/ 31 h 235"/>
                  <a:gd name="T10" fmla="*/ 470 w 492"/>
                  <a:gd name="T11" fmla="*/ 58 h 235"/>
                  <a:gd name="T12" fmla="*/ 479 w 492"/>
                  <a:gd name="T13" fmla="*/ 60 h 235"/>
                  <a:gd name="T14" fmla="*/ 487 w 492"/>
                  <a:gd name="T15" fmla="*/ 65 h 235"/>
                  <a:gd name="T16" fmla="*/ 491 w 492"/>
                  <a:gd name="T17" fmla="*/ 73 h 235"/>
                  <a:gd name="T18" fmla="*/ 492 w 492"/>
                  <a:gd name="T19" fmla="*/ 82 h 235"/>
                  <a:gd name="T20" fmla="*/ 492 w 492"/>
                  <a:gd name="T21" fmla="*/ 158 h 235"/>
                  <a:gd name="T22" fmla="*/ 489 w 492"/>
                  <a:gd name="T23" fmla="*/ 166 h 235"/>
                  <a:gd name="T24" fmla="*/ 483 w 492"/>
                  <a:gd name="T25" fmla="*/ 173 h 235"/>
                  <a:gd name="T26" fmla="*/ 474 w 492"/>
                  <a:gd name="T27" fmla="*/ 177 h 235"/>
                  <a:gd name="T28" fmla="*/ 448 w 492"/>
                  <a:gd name="T29" fmla="*/ 177 h 235"/>
                  <a:gd name="T30" fmla="*/ 448 w 492"/>
                  <a:gd name="T31" fmla="*/ 211 h 235"/>
                  <a:gd name="T32" fmla="*/ 443 w 492"/>
                  <a:gd name="T33" fmla="*/ 222 h 235"/>
                  <a:gd name="T34" fmla="*/ 435 w 492"/>
                  <a:gd name="T35" fmla="*/ 230 h 235"/>
                  <a:gd name="T36" fmla="*/ 424 w 492"/>
                  <a:gd name="T37" fmla="*/ 235 h 235"/>
                  <a:gd name="T38" fmla="*/ 29 w 492"/>
                  <a:gd name="T39" fmla="*/ 235 h 235"/>
                  <a:gd name="T40" fmla="*/ 18 w 492"/>
                  <a:gd name="T41" fmla="*/ 233 h 235"/>
                  <a:gd name="T42" fmla="*/ 9 w 492"/>
                  <a:gd name="T43" fmla="*/ 227 h 235"/>
                  <a:gd name="T44" fmla="*/ 2 w 492"/>
                  <a:gd name="T45" fmla="*/ 217 h 235"/>
                  <a:gd name="T46" fmla="*/ 0 w 492"/>
                  <a:gd name="T47" fmla="*/ 205 h 235"/>
                  <a:gd name="T48" fmla="*/ 1 w 492"/>
                  <a:gd name="T49" fmla="*/ 24 h 235"/>
                  <a:gd name="T50" fmla="*/ 5 w 492"/>
                  <a:gd name="T51" fmla="*/ 14 h 235"/>
                  <a:gd name="T52" fmla="*/ 13 w 492"/>
                  <a:gd name="T53" fmla="*/ 6 h 235"/>
                  <a:gd name="T54" fmla="*/ 24 w 492"/>
                  <a:gd name="T55" fmla="*/ 1 h 235"/>
                  <a:gd name="T56" fmla="*/ 448 w 492"/>
                  <a:gd name="T57" fmla="*/ 93 h 235"/>
                  <a:gd name="T58" fmla="*/ 457 w 492"/>
                  <a:gd name="T59" fmla="*/ 141 h 235"/>
                  <a:gd name="T60" fmla="*/ 448 w 492"/>
                  <a:gd name="T61" fmla="*/ 93 h 235"/>
                  <a:gd name="T62" fmla="*/ 35 w 492"/>
                  <a:gd name="T63" fmla="*/ 35 h 235"/>
                  <a:gd name="T64" fmla="*/ 413 w 492"/>
                  <a:gd name="T65" fmla="*/ 19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2" h="235">
                    <a:moveTo>
                      <a:pt x="29" y="0"/>
                    </a:moveTo>
                    <a:lnTo>
                      <a:pt x="418" y="0"/>
                    </a:lnTo>
                    <a:lnTo>
                      <a:pt x="424" y="1"/>
                    </a:lnTo>
                    <a:lnTo>
                      <a:pt x="430" y="2"/>
                    </a:lnTo>
                    <a:lnTo>
                      <a:pt x="435" y="6"/>
                    </a:lnTo>
                    <a:lnTo>
                      <a:pt x="440" y="9"/>
                    </a:lnTo>
                    <a:lnTo>
                      <a:pt x="443" y="14"/>
                    </a:lnTo>
                    <a:lnTo>
                      <a:pt x="446" y="19"/>
                    </a:lnTo>
                    <a:lnTo>
                      <a:pt x="448" y="24"/>
                    </a:lnTo>
                    <a:lnTo>
                      <a:pt x="448" y="31"/>
                    </a:lnTo>
                    <a:lnTo>
                      <a:pt x="448" y="58"/>
                    </a:lnTo>
                    <a:lnTo>
                      <a:pt x="470" y="58"/>
                    </a:lnTo>
                    <a:lnTo>
                      <a:pt x="474" y="59"/>
                    </a:lnTo>
                    <a:lnTo>
                      <a:pt x="479" y="60"/>
                    </a:lnTo>
                    <a:lnTo>
                      <a:pt x="483" y="63"/>
                    </a:lnTo>
                    <a:lnTo>
                      <a:pt x="487" y="65"/>
                    </a:lnTo>
                    <a:lnTo>
                      <a:pt x="489" y="68"/>
                    </a:lnTo>
                    <a:lnTo>
                      <a:pt x="491" y="73"/>
                    </a:lnTo>
                    <a:lnTo>
                      <a:pt x="492" y="76"/>
                    </a:lnTo>
                    <a:lnTo>
                      <a:pt x="492" y="82"/>
                    </a:lnTo>
                    <a:lnTo>
                      <a:pt x="492" y="154"/>
                    </a:lnTo>
                    <a:lnTo>
                      <a:pt x="492" y="158"/>
                    </a:lnTo>
                    <a:lnTo>
                      <a:pt x="491" y="163"/>
                    </a:lnTo>
                    <a:lnTo>
                      <a:pt x="489" y="166"/>
                    </a:lnTo>
                    <a:lnTo>
                      <a:pt x="487" y="170"/>
                    </a:lnTo>
                    <a:lnTo>
                      <a:pt x="483" y="173"/>
                    </a:lnTo>
                    <a:lnTo>
                      <a:pt x="479" y="176"/>
                    </a:lnTo>
                    <a:lnTo>
                      <a:pt x="474" y="177"/>
                    </a:lnTo>
                    <a:lnTo>
                      <a:pt x="470" y="177"/>
                    </a:lnTo>
                    <a:lnTo>
                      <a:pt x="448" y="177"/>
                    </a:lnTo>
                    <a:lnTo>
                      <a:pt x="448" y="205"/>
                    </a:lnTo>
                    <a:lnTo>
                      <a:pt x="448" y="211"/>
                    </a:lnTo>
                    <a:lnTo>
                      <a:pt x="446" y="217"/>
                    </a:lnTo>
                    <a:lnTo>
                      <a:pt x="443" y="222"/>
                    </a:lnTo>
                    <a:lnTo>
                      <a:pt x="440" y="227"/>
                    </a:lnTo>
                    <a:lnTo>
                      <a:pt x="435" y="230"/>
                    </a:lnTo>
                    <a:lnTo>
                      <a:pt x="430" y="233"/>
                    </a:lnTo>
                    <a:lnTo>
                      <a:pt x="424" y="235"/>
                    </a:lnTo>
                    <a:lnTo>
                      <a:pt x="418" y="235"/>
                    </a:lnTo>
                    <a:lnTo>
                      <a:pt x="29" y="235"/>
                    </a:lnTo>
                    <a:lnTo>
                      <a:pt x="24" y="235"/>
                    </a:lnTo>
                    <a:lnTo>
                      <a:pt x="18" y="233"/>
                    </a:lnTo>
                    <a:lnTo>
                      <a:pt x="13" y="230"/>
                    </a:lnTo>
                    <a:lnTo>
                      <a:pt x="9" y="227"/>
                    </a:lnTo>
                    <a:lnTo>
                      <a:pt x="5" y="222"/>
                    </a:lnTo>
                    <a:lnTo>
                      <a:pt x="2" y="217"/>
                    </a:lnTo>
                    <a:lnTo>
                      <a:pt x="1" y="211"/>
                    </a:lnTo>
                    <a:lnTo>
                      <a:pt x="0" y="205"/>
                    </a:lnTo>
                    <a:lnTo>
                      <a:pt x="0" y="31"/>
                    </a:lnTo>
                    <a:lnTo>
                      <a:pt x="1" y="24"/>
                    </a:lnTo>
                    <a:lnTo>
                      <a:pt x="2" y="19"/>
                    </a:lnTo>
                    <a:lnTo>
                      <a:pt x="5" y="14"/>
                    </a:lnTo>
                    <a:lnTo>
                      <a:pt x="9" y="9"/>
                    </a:lnTo>
                    <a:lnTo>
                      <a:pt x="13" y="6"/>
                    </a:lnTo>
                    <a:lnTo>
                      <a:pt x="18" y="2"/>
                    </a:lnTo>
                    <a:lnTo>
                      <a:pt x="24" y="1"/>
                    </a:lnTo>
                    <a:lnTo>
                      <a:pt x="29" y="0"/>
                    </a:lnTo>
                    <a:close/>
                    <a:moveTo>
                      <a:pt x="448" y="93"/>
                    </a:moveTo>
                    <a:lnTo>
                      <a:pt x="448" y="141"/>
                    </a:lnTo>
                    <a:lnTo>
                      <a:pt x="457" y="141"/>
                    </a:lnTo>
                    <a:lnTo>
                      <a:pt x="457" y="93"/>
                    </a:lnTo>
                    <a:lnTo>
                      <a:pt x="448" y="93"/>
                    </a:lnTo>
                    <a:close/>
                    <a:moveTo>
                      <a:pt x="413" y="35"/>
                    </a:moveTo>
                    <a:lnTo>
                      <a:pt x="35" y="35"/>
                    </a:lnTo>
                    <a:lnTo>
                      <a:pt x="35" y="199"/>
                    </a:lnTo>
                    <a:lnTo>
                      <a:pt x="413" y="199"/>
                    </a:lnTo>
                    <a:lnTo>
                      <a:pt x="413" y="35"/>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Rectangle 40"/>
              <p:cNvSpPr>
                <a:spLocks noChangeArrowheads="1"/>
              </p:cNvSpPr>
              <p:nvPr/>
            </p:nvSpPr>
            <p:spPr bwMode="auto">
              <a:xfrm>
                <a:off x="4051266" y="890592"/>
                <a:ext cx="87312" cy="34925"/>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Freeform 41"/>
              <p:cNvSpPr>
                <a:spLocks noEditPoints="1"/>
              </p:cNvSpPr>
              <p:nvPr/>
            </p:nvSpPr>
            <p:spPr bwMode="auto">
              <a:xfrm>
                <a:off x="3944937" y="862013"/>
                <a:ext cx="52388" cy="96838"/>
              </a:xfrm>
              <a:custGeom>
                <a:avLst/>
                <a:gdLst>
                  <a:gd name="T0" fmla="*/ 25 w 200"/>
                  <a:gd name="T1" fmla="*/ 73 h 367"/>
                  <a:gd name="T2" fmla="*/ 79 w 200"/>
                  <a:gd name="T3" fmla="*/ 127 h 367"/>
                  <a:gd name="T4" fmla="*/ 80 w 200"/>
                  <a:gd name="T5" fmla="*/ 0 h 367"/>
                  <a:gd name="T6" fmla="*/ 184 w 200"/>
                  <a:gd name="T7" fmla="*/ 102 h 367"/>
                  <a:gd name="T8" fmla="*/ 196 w 200"/>
                  <a:gd name="T9" fmla="*/ 114 h 367"/>
                  <a:gd name="T10" fmla="*/ 184 w 200"/>
                  <a:gd name="T11" fmla="*/ 127 h 367"/>
                  <a:gd name="T12" fmla="*/ 131 w 200"/>
                  <a:gd name="T13" fmla="*/ 179 h 367"/>
                  <a:gd name="T14" fmla="*/ 187 w 200"/>
                  <a:gd name="T15" fmla="*/ 235 h 367"/>
                  <a:gd name="T16" fmla="*/ 200 w 200"/>
                  <a:gd name="T17" fmla="*/ 246 h 367"/>
                  <a:gd name="T18" fmla="*/ 187 w 200"/>
                  <a:gd name="T19" fmla="*/ 259 h 367"/>
                  <a:gd name="T20" fmla="*/ 110 w 200"/>
                  <a:gd name="T21" fmla="*/ 338 h 367"/>
                  <a:gd name="T22" fmla="*/ 79 w 200"/>
                  <a:gd name="T23" fmla="*/ 367 h 367"/>
                  <a:gd name="T24" fmla="*/ 79 w 200"/>
                  <a:gd name="T25" fmla="*/ 325 h 367"/>
                  <a:gd name="T26" fmla="*/ 79 w 200"/>
                  <a:gd name="T27" fmla="*/ 232 h 367"/>
                  <a:gd name="T28" fmla="*/ 29 w 200"/>
                  <a:gd name="T29" fmla="*/ 283 h 367"/>
                  <a:gd name="T30" fmla="*/ 4 w 200"/>
                  <a:gd name="T31" fmla="*/ 258 h 367"/>
                  <a:gd name="T32" fmla="*/ 79 w 200"/>
                  <a:gd name="T33" fmla="*/ 182 h 367"/>
                  <a:gd name="T34" fmla="*/ 79 w 200"/>
                  <a:gd name="T35" fmla="*/ 177 h 367"/>
                  <a:gd name="T36" fmla="*/ 0 w 200"/>
                  <a:gd name="T37" fmla="*/ 98 h 367"/>
                  <a:gd name="T38" fmla="*/ 25 w 200"/>
                  <a:gd name="T39" fmla="*/ 73 h 367"/>
                  <a:gd name="T40" fmla="*/ 150 w 200"/>
                  <a:gd name="T41" fmla="*/ 246 h 367"/>
                  <a:gd name="T42" fmla="*/ 114 w 200"/>
                  <a:gd name="T43" fmla="*/ 212 h 367"/>
                  <a:gd name="T44" fmla="*/ 114 w 200"/>
                  <a:gd name="T45" fmla="*/ 282 h 367"/>
                  <a:gd name="T46" fmla="*/ 150 w 200"/>
                  <a:gd name="T47" fmla="*/ 246 h 367"/>
                  <a:gd name="T48" fmla="*/ 114 w 200"/>
                  <a:gd name="T49" fmla="*/ 82 h 367"/>
                  <a:gd name="T50" fmla="*/ 114 w 200"/>
                  <a:gd name="T51" fmla="*/ 146 h 367"/>
                  <a:gd name="T52" fmla="*/ 146 w 200"/>
                  <a:gd name="T53" fmla="*/ 114 h 367"/>
                  <a:gd name="T54" fmla="*/ 114 w 200"/>
                  <a:gd name="T55" fmla="*/ 8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 h="367">
                    <a:moveTo>
                      <a:pt x="25" y="73"/>
                    </a:moveTo>
                    <a:lnTo>
                      <a:pt x="79" y="127"/>
                    </a:lnTo>
                    <a:lnTo>
                      <a:pt x="80" y="0"/>
                    </a:lnTo>
                    <a:lnTo>
                      <a:pt x="184" y="102"/>
                    </a:lnTo>
                    <a:lnTo>
                      <a:pt x="196" y="114"/>
                    </a:lnTo>
                    <a:lnTo>
                      <a:pt x="184" y="127"/>
                    </a:lnTo>
                    <a:lnTo>
                      <a:pt x="131" y="179"/>
                    </a:lnTo>
                    <a:lnTo>
                      <a:pt x="187" y="235"/>
                    </a:lnTo>
                    <a:lnTo>
                      <a:pt x="200" y="246"/>
                    </a:lnTo>
                    <a:lnTo>
                      <a:pt x="187" y="259"/>
                    </a:lnTo>
                    <a:lnTo>
                      <a:pt x="110" y="338"/>
                    </a:lnTo>
                    <a:lnTo>
                      <a:pt x="79" y="367"/>
                    </a:lnTo>
                    <a:lnTo>
                      <a:pt x="79" y="325"/>
                    </a:lnTo>
                    <a:lnTo>
                      <a:pt x="79" y="232"/>
                    </a:lnTo>
                    <a:lnTo>
                      <a:pt x="29" y="283"/>
                    </a:lnTo>
                    <a:lnTo>
                      <a:pt x="4" y="258"/>
                    </a:lnTo>
                    <a:lnTo>
                      <a:pt x="79" y="182"/>
                    </a:lnTo>
                    <a:lnTo>
                      <a:pt x="79" y="177"/>
                    </a:lnTo>
                    <a:lnTo>
                      <a:pt x="0" y="98"/>
                    </a:lnTo>
                    <a:lnTo>
                      <a:pt x="25" y="73"/>
                    </a:lnTo>
                    <a:close/>
                    <a:moveTo>
                      <a:pt x="150" y="246"/>
                    </a:moveTo>
                    <a:lnTo>
                      <a:pt x="114" y="212"/>
                    </a:lnTo>
                    <a:lnTo>
                      <a:pt x="114" y="282"/>
                    </a:lnTo>
                    <a:lnTo>
                      <a:pt x="150" y="246"/>
                    </a:lnTo>
                    <a:close/>
                    <a:moveTo>
                      <a:pt x="114" y="82"/>
                    </a:moveTo>
                    <a:lnTo>
                      <a:pt x="114" y="146"/>
                    </a:lnTo>
                    <a:lnTo>
                      <a:pt x="146" y="114"/>
                    </a:lnTo>
                    <a:lnTo>
                      <a:pt x="114" y="82"/>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0" name="Group 349"/>
            <p:cNvGrpSpPr/>
            <p:nvPr/>
          </p:nvGrpSpPr>
          <p:grpSpPr>
            <a:xfrm>
              <a:off x="5940539" y="5094371"/>
              <a:ext cx="371944" cy="371944"/>
              <a:chOff x="5940539" y="5094371"/>
              <a:chExt cx="371944" cy="371944"/>
            </a:xfrm>
          </p:grpSpPr>
          <p:sp>
            <p:nvSpPr>
              <p:cNvPr id="359" name="Freeform 33"/>
              <p:cNvSpPr>
                <a:spLocks/>
              </p:cNvSpPr>
              <p:nvPr/>
            </p:nvSpPr>
            <p:spPr bwMode="auto">
              <a:xfrm>
                <a:off x="5940539" y="5094371"/>
                <a:ext cx="371944" cy="371944"/>
              </a:xfrm>
              <a:custGeom>
                <a:avLst/>
                <a:gdLst>
                  <a:gd name="T0" fmla="*/ 904 w 1639"/>
                  <a:gd name="T1" fmla="*/ 5 h 1638"/>
                  <a:gd name="T2" fmla="*/ 1025 w 1639"/>
                  <a:gd name="T3" fmla="*/ 27 h 1638"/>
                  <a:gd name="T4" fmla="*/ 1139 w 1639"/>
                  <a:gd name="T5" fmla="*/ 64 h 1638"/>
                  <a:gd name="T6" fmla="*/ 1245 w 1639"/>
                  <a:gd name="T7" fmla="*/ 119 h 1638"/>
                  <a:gd name="T8" fmla="*/ 1342 w 1639"/>
                  <a:gd name="T9" fmla="*/ 187 h 1638"/>
                  <a:gd name="T10" fmla="*/ 1427 w 1639"/>
                  <a:gd name="T11" fmla="*/ 268 h 1638"/>
                  <a:gd name="T12" fmla="*/ 1500 w 1639"/>
                  <a:gd name="T13" fmla="*/ 362 h 1638"/>
                  <a:gd name="T14" fmla="*/ 1560 w 1639"/>
                  <a:gd name="T15" fmla="*/ 464 h 1638"/>
                  <a:gd name="T16" fmla="*/ 1603 w 1639"/>
                  <a:gd name="T17" fmla="*/ 576 h 1638"/>
                  <a:gd name="T18" fmla="*/ 1630 w 1639"/>
                  <a:gd name="T19" fmla="*/ 695 h 1638"/>
                  <a:gd name="T20" fmla="*/ 1639 w 1639"/>
                  <a:gd name="T21" fmla="*/ 820 h 1638"/>
                  <a:gd name="T22" fmla="*/ 1630 w 1639"/>
                  <a:gd name="T23" fmla="*/ 944 h 1638"/>
                  <a:gd name="T24" fmla="*/ 1603 w 1639"/>
                  <a:gd name="T25" fmla="*/ 1063 h 1638"/>
                  <a:gd name="T26" fmla="*/ 1560 w 1639"/>
                  <a:gd name="T27" fmla="*/ 1174 h 1638"/>
                  <a:gd name="T28" fmla="*/ 1500 w 1639"/>
                  <a:gd name="T29" fmla="*/ 1278 h 1638"/>
                  <a:gd name="T30" fmla="*/ 1427 w 1639"/>
                  <a:gd name="T31" fmla="*/ 1371 h 1638"/>
                  <a:gd name="T32" fmla="*/ 1342 w 1639"/>
                  <a:gd name="T33" fmla="*/ 1452 h 1638"/>
                  <a:gd name="T34" fmla="*/ 1245 w 1639"/>
                  <a:gd name="T35" fmla="*/ 1520 h 1638"/>
                  <a:gd name="T36" fmla="*/ 1139 w 1639"/>
                  <a:gd name="T37" fmla="*/ 1575 h 1638"/>
                  <a:gd name="T38" fmla="*/ 1025 w 1639"/>
                  <a:gd name="T39" fmla="*/ 1613 h 1638"/>
                  <a:gd name="T40" fmla="*/ 904 w 1639"/>
                  <a:gd name="T41" fmla="*/ 1635 h 1638"/>
                  <a:gd name="T42" fmla="*/ 778 w 1639"/>
                  <a:gd name="T43" fmla="*/ 1637 h 1638"/>
                  <a:gd name="T44" fmla="*/ 655 w 1639"/>
                  <a:gd name="T45" fmla="*/ 1623 h 1638"/>
                  <a:gd name="T46" fmla="*/ 539 w 1639"/>
                  <a:gd name="T47" fmla="*/ 1589 h 1638"/>
                  <a:gd name="T48" fmla="*/ 429 w 1639"/>
                  <a:gd name="T49" fmla="*/ 1540 h 1638"/>
                  <a:gd name="T50" fmla="*/ 330 w 1639"/>
                  <a:gd name="T51" fmla="*/ 1477 h 1638"/>
                  <a:gd name="T52" fmla="*/ 241 w 1639"/>
                  <a:gd name="T53" fmla="*/ 1399 h 1638"/>
                  <a:gd name="T54" fmla="*/ 163 w 1639"/>
                  <a:gd name="T55" fmla="*/ 1310 h 1638"/>
                  <a:gd name="T56" fmla="*/ 100 w 1639"/>
                  <a:gd name="T57" fmla="*/ 1210 h 1638"/>
                  <a:gd name="T58" fmla="*/ 51 w 1639"/>
                  <a:gd name="T59" fmla="*/ 1102 h 1638"/>
                  <a:gd name="T60" fmla="*/ 17 w 1639"/>
                  <a:gd name="T61" fmla="*/ 985 h 1638"/>
                  <a:gd name="T62" fmla="*/ 1 w 1639"/>
                  <a:gd name="T63" fmla="*/ 862 h 1638"/>
                  <a:gd name="T64" fmla="*/ 5 w 1639"/>
                  <a:gd name="T65" fmla="*/ 736 h 1638"/>
                  <a:gd name="T66" fmla="*/ 27 w 1639"/>
                  <a:gd name="T67" fmla="*/ 615 h 1638"/>
                  <a:gd name="T68" fmla="*/ 65 w 1639"/>
                  <a:gd name="T69" fmla="*/ 501 h 1638"/>
                  <a:gd name="T70" fmla="*/ 119 w 1639"/>
                  <a:gd name="T71" fmla="*/ 395 h 1638"/>
                  <a:gd name="T72" fmla="*/ 187 w 1639"/>
                  <a:gd name="T73" fmla="*/ 299 h 1638"/>
                  <a:gd name="T74" fmla="*/ 270 w 1639"/>
                  <a:gd name="T75" fmla="*/ 213 h 1638"/>
                  <a:gd name="T76" fmla="*/ 362 w 1639"/>
                  <a:gd name="T77" fmla="*/ 141 h 1638"/>
                  <a:gd name="T78" fmla="*/ 465 w 1639"/>
                  <a:gd name="T79" fmla="*/ 81 h 1638"/>
                  <a:gd name="T80" fmla="*/ 576 w 1639"/>
                  <a:gd name="T81" fmla="*/ 37 h 1638"/>
                  <a:gd name="T82" fmla="*/ 695 w 1639"/>
                  <a:gd name="T83" fmla="*/ 9 h 1638"/>
                  <a:gd name="T84" fmla="*/ 820 w 1639"/>
                  <a:gd name="T85" fmla="*/ 0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9" h="1638">
                    <a:moveTo>
                      <a:pt x="820" y="0"/>
                    </a:moveTo>
                    <a:lnTo>
                      <a:pt x="863" y="1"/>
                    </a:lnTo>
                    <a:lnTo>
                      <a:pt x="904" y="5"/>
                    </a:lnTo>
                    <a:lnTo>
                      <a:pt x="945" y="9"/>
                    </a:lnTo>
                    <a:lnTo>
                      <a:pt x="986" y="17"/>
                    </a:lnTo>
                    <a:lnTo>
                      <a:pt x="1025" y="27"/>
                    </a:lnTo>
                    <a:lnTo>
                      <a:pt x="1063" y="37"/>
                    </a:lnTo>
                    <a:lnTo>
                      <a:pt x="1102" y="50"/>
                    </a:lnTo>
                    <a:lnTo>
                      <a:pt x="1139" y="64"/>
                    </a:lnTo>
                    <a:lnTo>
                      <a:pt x="1175" y="81"/>
                    </a:lnTo>
                    <a:lnTo>
                      <a:pt x="1211" y="99"/>
                    </a:lnTo>
                    <a:lnTo>
                      <a:pt x="1245" y="119"/>
                    </a:lnTo>
                    <a:lnTo>
                      <a:pt x="1279" y="141"/>
                    </a:lnTo>
                    <a:lnTo>
                      <a:pt x="1311" y="163"/>
                    </a:lnTo>
                    <a:lnTo>
                      <a:pt x="1342" y="187"/>
                    </a:lnTo>
                    <a:lnTo>
                      <a:pt x="1371" y="213"/>
                    </a:lnTo>
                    <a:lnTo>
                      <a:pt x="1400" y="240"/>
                    </a:lnTo>
                    <a:lnTo>
                      <a:pt x="1427" y="268"/>
                    </a:lnTo>
                    <a:lnTo>
                      <a:pt x="1452" y="299"/>
                    </a:lnTo>
                    <a:lnTo>
                      <a:pt x="1477" y="330"/>
                    </a:lnTo>
                    <a:lnTo>
                      <a:pt x="1500" y="362"/>
                    </a:lnTo>
                    <a:lnTo>
                      <a:pt x="1521" y="395"/>
                    </a:lnTo>
                    <a:lnTo>
                      <a:pt x="1541" y="429"/>
                    </a:lnTo>
                    <a:lnTo>
                      <a:pt x="1560" y="464"/>
                    </a:lnTo>
                    <a:lnTo>
                      <a:pt x="1576" y="501"/>
                    </a:lnTo>
                    <a:lnTo>
                      <a:pt x="1590" y="538"/>
                    </a:lnTo>
                    <a:lnTo>
                      <a:pt x="1603" y="576"/>
                    </a:lnTo>
                    <a:lnTo>
                      <a:pt x="1614" y="615"/>
                    </a:lnTo>
                    <a:lnTo>
                      <a:pt x="1623" y="655"/>
                    </a:lnTo>
                    <a:lnTo>
                      <a:pt x="1630" y="695"/>
                    </a:lnTo>
                    <a:lnTo>
                      <a:pt x="1636" y="736"/>
                    </a:lnTo>
                    <a:lnTo>
                      <a:pt x="1638" y="778"/>
                    </a:lnTo>
                    <a:lnTo>
                      <a:pt x="1639" y="820"/>
                    </a:lnTo>
                    <a:lnTo>
                      <a:pt x="1638" y="862"/>
                    </a:lnTo>
                    <a:lnTo>
                      <a:pt x="1636" y="903"/>
                    </a:lnTo>
                    <a:lnTo>
                      <a:pt x="1630" y="944"/>
                    </a:lnTo>
                    <a:lnTo>
                      <a:pt x="1623" y="985"/>
                    </a:lnTo>
                    <a:lnTo>
                      <a:pt x="1614" y="1024"/>
                    </a:lnTo>
                    <a:lnTo>
                      <a:pt x="1603" y="1063"/>
                    </a:lnTo>
                    <a:lnTo>
                      <a:pt x="1590" y="1102"/>
                    </a:lnTo>
                    <a:lnTo>
                      <a:pt x="1576" y="1138"/>
                    </a:lnTo>
                    <a:lnTo>
                      <a:pt x="1560" y="1174"/>
                    </a:lnTo>
                    <a:lnTo>
                      <a:pt x="1541" y="1210"/>
                    </a:lnTo>
                    <a:lnTo>
                      <a:pt x="1521" y="1244"/>
                    </a:lnTo>
                    <a:lnTo>
                      <a:pt x="1500" y="1278"/>
                    </a:lnTo>
                    <a:lnTo>
                      <a:pt x="1477" y="1310"/>
                    </a:lnTo>
                    <a:lnTo>
                      <a:pt x="1452" y="1341"/>
                    </a:lnTo>
                    <a:lnTo>
                      <a:pt x="1427" y="1371"/>
                    </a:lnTo>
                    <a:lnTo>
                      <a:pt x="1400" y="1399"/>
                    </a:lnTo>
                    <a:lnTo>
                      <a:pt x="1371" y="1426"/>
                    </a:lnTo>
                    <a:lnTo>
                      <a:pt x="1342" y="1452"/>
                    </a:lnTo>
                    <a:lnTo>
                      <a:pt x="1311" y="1477"/>
                    </a:lnTo>
                    <a:lnTo>
                      <a:pt x="1279" y="1499"/>
                    </a:lnTo>
                    <a:lnTo>
                      <a:pt x="1245" y="1520"/>
                    </a:lnTo>
                    <a:lnTo>
                      <a:pt x="1211" y="1540"/>
                    </a:lnTo>
                    <a:lnTo>
                      <a:pt x="1175" y="1558"/>
                    </a:lnTo>
                    <a:lnTo>
                      <a:pt x="1139" y="1575"/>
                    </a:lnTo>
                    <a:lnTo>
                      <a:pt x="1102" y="1589"/>
                    </a:lnTo>
                    <a:lnTo>
                      <a:pt x="1063" y="1602"/>
                    </a:lnTo>
                    <a:lnTo>
                      <a:pt x="1025" y="1613"/>
                    </a:lnTo>
                    <a:lnTo>
                      <a:pt x="986" y="1623"/>
                    </a:lnTo>
                    <a:lnTo>
                      <a:pt x="945" y="1629"/>
                    </a:lnTo>
                    <a:lnTo>
                      <a:pt x="904" y="1635"/>
                    </a:lnTo>
                    <a:lnTo>
                      <a:pt x="863" y="1637"/>
                    </a:lnTo>
                    <a:lnTo>
                      <a:pt x="820" y="1638"/>
                    </a:lnTo>
                    <a:lnTo>
                      <a:pt x="778" y="1637"/>
                    </a:lnTo>
                    <a:lnTo>
                      <a:pt x="736" y="1635"/>
                    </a:lnTo>
                    <a:lnTo>
                      <a:pt x="695" y="1629"/>
                    </a:lnTo>
                    <a:lnTo>
                      <a:pt x="655" y="1623"/>
                    </a:lnTo>
                    <a:lnTo>
                      <a:pt x="615" y="1613"/>
                    </a:lnTo>
                    <a:lnTo>
                      <a:pt x="576" y="1602"/>
                    </a:lnTo>
                    <a:lnTo>
                      <a:pt x="539" y="1589"/>
                    </a:lnTo>
                    <a:lnTo>
                      <a:pt x="501" y="1575"/>
                    </a:lnTo>
                    <a:lnTo>
                      <a:pt x="465" y="1558"/>
                    </a:lnTo>
                    <a:lnTo>
                      <a:pt x="429" y="1540"/>
                    </a:lnTo>
                    <a:lnTo>
                      <a:pt x="395" y="1520"/>
                    </a:lnTo>
                    <a:lnTo>
                      <a:pt x="362" y="1499"/>
                    </a:lnTo>
                    <a:lnTo>
                      <a:pt x="330" y="1477"/>
                    </a:lnTo>
                    <a:lnTo>
                      <a:pt x="299" y="1452"/>
                    </a:lnTo>
                    <a:lnTo>
                      <a:pt x="270" y="1426"/>
                    </a:lnTo>
                    <a:lnTo>
                      <a:pt x="241" y="1399"/>
                    </a:lnTo>
                    <a:lnTo>
                      <a:pt x="214" y="1371"/>
                    </a:lnTo>
                    <a:lnTo>
                      <a:pt x="187" y="1341"/>
                    </a:lnTo>
                    <a:lnTo>
                      <a:pt x="163" y="1310"/>
                    </a:lnTo>
                    <a:lnTo>
                      <a:pt x="141" y="1278"/>
                    </a:lnTo>
                    <a:lnTo>
                      <a:pt x="119" y="1244"/>
                    </a:lnTo>
                    <a:lnTo>
                      <a:pt x="100" y="1210"/>
                    </a:lnTo>
                    <a:lnTo>
                      <a:pt x="81" y="1174"/>
                    </a:lnTo>
                    <a:lnTo>
                      <a:pt x="65" y="1138"/>
                    </a:lnTo>
                    <a:lnTo>
                      <a:pt x="51" y="1102"/>
                    </a:lnTo>
                    <a:lnTo>
                      <a:pt x="37" y="1063"/>
                    </a:lnTo>
                    <a:lnTo>
                      <a:pt x="27" y="1024"/>
                    </a:lnTo>
                    <a:lnTo>
                      <a:pt x="17" y="985"/>
                    </a:lnTo>
                    <a:lnTo>
                      <a:pt x="9" y="944"/>
                    </a:lnTo>
                    <a:lnTo>
                      <a:pt x="5" y="903"/>
                    </a:lnTo>
                    <a:lnTo>
                      <a:pt x="1" y="862"/>
                    </a:lnTo>
                    <a:lnTo>
                      <a:pt x="0" y="820"/>
                    </a:lnTo>
                    <a:lnTo>
                      <a:pt x="1" y="778"/>
                    </a:lnTo>
                    <a:lnTo>
                      <a:pt x="5" y="736"/>
                    </a:lnTo>
                    <a:lnTo>
                      <a:pt x="9" y="695"/>
                    </a:lnTo>
                    <a:lnTo>
                      <a:pt x="17" y="655"/>
                    </a:lnTo>
                    <a:lnTo>
                      <a:pt x="27" y="615"/>
                    </a:lnTo>
                    <a:lnTo>
                      <a:pt x="37" y="576"/>
                    </a:lnTo>
                    <a:lnTo>
                      <a:pt x="51" y="538"/>
                    </a:lnTo>
                    <a:lnTo>
                      <a:pt x="65" y="501"/>
                    </a:lnTo>
                    <a:lnTo>
                      <a:pt x="81" y="464"/>
                    </a:lnTo>
                    <a:lnTo>
                      <a:pt x="100" y="429"/>
                    </a:lnTo>
                    <a:lnTo>
                      <a:pt x="119" y="395"/>
                    </a:lnTo>
                    <a:lnTo>
                      <a:pt x="141" y="362"/>
                    </a:lnTo>
                    <a:lnTo>
                      <a:pt x="163" y="330"/>
                    </a:lnTo>
                    <a:lnTo>
                      <a:pt x="187" y="299"/>
                    </a:lnTo>
                    <a:lnTo>
                      <a:pt x="214" y="268"/>
                    </a:lnTo>
                    <a:lnTo>
                      <a:pt x="241" y="240"/>
                    </a:lnTo>
                    <a:lnTo>
                      <a:pt x="270" y="213"/>
                    </a:lnTo>
                    <a:lnTo>
                      <a:pt x="299" y="187"/>
                    </a:lnTo>
                    <a:lnTo>
                      <a:pt x="330" y="163"/>
                    </a:lnTo>
                    <a:lnTo>
                      <a:pt x="362" y="141"/>
                    </a:lnTo>
                    <a:lnTo>
                      <a:pt x="395" y="119"/>
                    </a:lnTo>
                    <a:lnTo>
                      <a:pt x="429" y="99"/>
                    </a:lnTo>
                    <a:lnTo>
                      <a:pt x="465" y="81"/>
                    </a:lnTo>
                    <a:lnTo>
                      <a:pt x="501" y="64"/>
                    </a:lnTo>
                    <a:lnTo>
                      <a:pt x="539" y="50"/>
                    </a:lnTo>
                    <a:lnTo>
                      <a:pt x="576" y="37"/>
                    </a:lnTo>
                    <a:lnTo>
                      <a:pt x="615" y="27"/>
                    </a:lnTo>
                    <a:lnTo>
                      <a:pt x="655" y="17"/>
                    </a:lnTo>
                    <a:lnTo>
                      <a:pt x="695" y="9"/>
                    </a:lnTo>
                    <a:lnTo>
                      <a:pt x="736" y="5"/>
                    </a:lnTo>
                    <a:lnTo>
                      <a:pt x="778" y="1"/>
                    </a:lnTo>
                    <a:lnTo>
                      <a:pt x="820" y="0"/>
                    </a:lnTo>
                    <a:close/>
                  </a:path>
                </a:pathLst>
              </a:custGeom>
              <a:gradFill flip="none" rotWithShape="1">
                <a:gsLst>
                  <a:gs pos="100000">
                    <a:schemeClr val="bg1">
                      <a:alpha val="0"/>
                    </a:schemeClr>
                  </a:gs>
                  <a:gs pos="0">
                    <a:schemeClr val="bg1">
                      <a:alpha val="46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Freeform 34"/>
              <p:cNvSpPr>
                <a:spLocks/>
              </p:cNvSpPr>
              <p:nvPr/>
            </p:nvSpPr>
            <p:spPr bwMode="auto">
              <a:xfrm>
                <a:off x="5951439" y="5105271"/>
                <a:ext cx="351507" cy="351507"/>
              </a:xfrm>
              <a:custGeom>
                <a:avLst/>
                <a:gdLst>
                  <a:gd name="T0" fmla="*/ 853 w 1548"/>
                  <a:gd name="T1" fmla="*/ 4 h 1547"/>
                  <a:gd name="T2" fmla="*/ 967 w 1548"/>
                  <a:gd name="T3" fmla="*/ 25 h 1547"/>
                  <a:gd name="T4" fmla="*/ 1076 w 1548"/>
                  <a:gd name="T5" fmla="*/ 61 h 1547"/>
                  <a:gd name="T6" fmla="*/ 1176 w 1548"/>
                  <a:gd name="T7" fmla="*/ 112 h 1547"/>
                  <a:gd name="T8" fmla="*/ 1266 w 1548"/>
                  <a:gd name="T9" fmla="*/ 177 h 1547"/>
                  <a:gd name="T10" fmla="*/ 1347 w 1548"/>
                  <a:gd name="T11" fmla="*/ 254 h 1547"/>
                  <a:gd name="T12" fmla="*/ 1415 w 1548"/>
                  <a:gd name="T13" fmla="*/ 341 h 1547"/>
                  <a:gd name="T14" fmla="*/ 1471 w 1548"/>
                  <a:gd name="T15" fmla="*/ 439 h 1547"/>
                  <a:gd name="T16" fmla="*/ 1514 w 1548"/>
                  <a:gd name="T17" fmla="*/ 544 h 1547"/>
                  <a:gd name="T18" fmla="*/ 1539 w 1548"/>
                  <a:gd name="T19" fmla="*/ 655 h 1547"/>
                  <a:gd name="T20" fmla="*/ 1548 w 1548"/>
                  <a:gd name="T21" fmla="*/ 774 h 1547"/>
                  <a:gd name="T22" fmla="*/ 1539 w 1548"/>
                  <a:gd name="T23" fmla="*/ 891 h 1547"/>
                  <a:gd name="T24" fmla="*/ 1514 w 1548"/>
                  <a:gd name="T25" fmla="*/ 1003 h 1547"/>
                  <a:gd name="T26" fmla="*/ 1471 w 1548"/>
                  <a:gd name="T27" fmla="*/ 1109 h 1547"/>
                  <a:gd name="T28" fmla="*/ 1415 w 1548"/>
                  <a:gd name="T29" fmla="*/ 1206 h 1547"/>
                  <a:gd name="T30" fmla="*/ 1347 w 1548"/>
                  <a:gd name="T31" fmla="*/ 1294 h 1547"/>
                  <a:gd name="T32" fmla="*/ 1266 w 1548"/>
                  <a:gd name="T33" fmla="*/ 1370 h 1547"/>
                  <a:gd name="T34" fmla="*/ 1176 w 1548"/>
                  <a:gd name="T35" fmla="*/ 1435 h 1547"/>
                  <a:gd name="T36" fmla="*/ 1076 w 1548"/>
                  <a:gd name="T37" fmla="*/ 1486 h 1547"/>
                  <a:gd name="T38" fmla="*/ 967 w 1548"/>
                  <a:gd name="T39" fmla="*/ 1523 h 1547"/>
                  <a:gd name="T40" fmla="*/ 853 w 1548"/>
                  <a:gd name="T41" fmla="*/ 1543 h 1547"/>
                  <a:gd name="T42" fmla="*/ 735 w 1548"/>
                  <a:gd name="T43" fmla="*/ 1546 h 1547"/>
                  <a:gd name="T44" fmla="*/ 618 w 1548"/>
                  <a:gd name="T45" fmla="*/ 1531 h 1547"/>
                  <a:gd name="T46" fmla="*/ 509 w 1548"/>
                  <a:gd name="T47" fmla="*/ 1500 h 1547"/>
                  <a:gd name="T48" fmla="*/ 405 w 1548"/>
                  <a:gd name="T49" fmla="*/ 1453 h 1547"/>
                  <a:gd name="T50" fmla="*/ 311 w 1548"/>
                  <a:gd name="T51" fmla="*/ 1393 h 1547"/>
                  <a:gd name="T52" fmla="*/ 227 w 1548"/>
                  <a:gd name="T53" fmla="*/ 1320 h 1547"/>
                  <a:gd name="T54" fmla="*/ 154 w 1548"/>
                  <a:gd name="T55" fmla="*/ 1237 h 1547"/>
                  <a:gd name="T56" fmla="*/ 94 w 1548"/>
                  <a:gd name="T57" fmla="*/ 1142 h 1547"/>
                  <a:gd name="T58" fmla="*/ 48 w 1548"/>
                  <a:gd name="T59" fmla="*/ 1040 h 1547"/>
                  <a:gd name="T60" fmla="*/ 16 w 1548"/>
                  <a:gd name="T61" fmla="*/ 929 h 1547"/>
                  <a:gd name="T62" fmla="*/ 1 w 1548"/>
                  <a:gd name="T63" fmla="*/ 814 h 1547"/>
                  <a:gd name="T64" fmla="*/ 5 w 1548"/>
                  <a:gd name="T65" fmla="*/ 694 h 1547"/>
                  <a:gd name="T66" fmla="*/ 25 w 1548"/>
                  <a:gd name="T67" fmla="*/ 580 h 1547"/>
                  <a:gd name="T68" fmla="*/ 62 w 1548"/>
                  <a:gd name="T69" fmla="*/ 473 h 1547"/>
                  <a:gd name="T70" fmla="*/ 113 w 1548"/>
                  <a:gd name="T71" fmla="*/ 373 h 1547"/>
                  <a:gd name="T72" fmla="*/ 177 w 1548"/>
                  <a:gd name="T73" fmla="*/ 281 h 1547"/>
                  <a:gd name="T74" fmla="*/ 254 w 1548"/>
                  <a:gd name="T75" fmla="*/ 202 h 1547"/>
                  <a:gd name="T76" fmla="*/ 341 w 1548"/>
                  <a:gd name="T77" fmla="*/ 132 h 1547"/>
                  <a:gd name="T78" fmla="*/ 439 w 1548"/>
                  <a:gd name="T79" fmla="*/ 76 h 1547"/>
                  <a:gd name="T80" fmla="*/ 544 w 1548"/>
                  <a:gd name="T81" fmla="*/ 35 h 1547"/>
                  <a:gd name="T82" fmla="*/ 656 w 1548"/>
                  <a:gd name="T83" fmla="*/ 9 h 1547"/>
                  <a:gd name="T84" fmla="*/ 774 w 1548"/>
                  <a:gd name="T85"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8" h="1547">
                    <a:moveTo>
                      <a:pt x="774" y="0"/>
                    </a:moveTo>
                    <a:lnTo>
                      <a:pt x="814" y="1"/>
                    </a:lnTo>
                    <a:lnTo>
                      <a:pt x="853" y="4"/>
                    </a:lnTo>
                    <a:lnTo>
                      <a:pt x="892" y="9"/>
                    </a:lnTo>
                    <a:lnTo>
                      <a:pt x="930" y="16"/>
                    </a:lnTo>
                    <a:lnTo>
                      <a:pt x="967" y="25"/>
                    </a:lnTo>
                    <a:lnTo>
                      <a:pt x="1004" y="35"/>
                    </a:lnTo>
                    <a:lnTo>
                      <a:pt x="1040" y="47"/>
                    </a:lnTo>
                    <a:lnTo>
                      <a:pt x="1076" y="61"/>
                    </a:lnTo>
                    <a:lnTo>
                      <a:pt x="1110" y="76"/>
                    </a:lnTo>
                    <a:lnTo>
                      <a:pt x="1143" y="93"/>
                    </a:lnTo>
                    <a:lnTo>
                      <a:pt x="1176" y="112"/>
                    </a:lnTo>
                    <a:lnTo>
                      <a:pt x="1207" y="132"/>
                    </a:lnTo>
                    <a:lnTo>
                      <a:pt x="1238" y="154"/>
                    </a:lnTo>
                    <a:lnTo>
                      <a:pt x="1266" y="177"/>
                    </a:lnTo>
                    <a:lnTo>
                      <a:pt x="1295" y="202"/>
                    </a:lnTo>
                    <a:lnTo>
                      <a:pt x="1321" y="227"/>
                    </a:lnTo>
                    <a:lnTo>
                      <a:pt x="1347" y="254"/>
                    </a:lnTo>
                    <a:lnTo>
                      <a:pt x="1371" y="281"/>
                    </a:lnTo>
                    <a:lnTo>
                      <a:pt x="1394" y="311"/>
                    </a:lnTo>
                    <a:lnTo>
                      <a:pt x="1415" y="341"/>
                    </a:lnTo>
                    <a:lnTo>
                      <a:pt x="1436" y="373"/>
                    </a:lnTo>
                    <a:lnTo>
                      <a:pt x="1454" y="405"/>
                    </a:lnTo>
                    <a:lnTo>
                      <a:pt x="1471" y="439"/>
                    </a:lnTo>
                    <a:lnTo>
                      <a:pt x="1487" y="473"/>
                    </a:lnTo>
                    <a:lnTo>
                      <a:pt x="1501" y="507"/>
                    </a:lnTo>
                    <a:lnTo>
                      <a:pt x="1514" y="544"/>
                    </a:lnTo>
                    <a:lnTo>
                      <a:pt x="1524" y="580"/>
                    </a:lnTo>
                    <a:lnTo>
                      <a:pt x="1532" y="618"/>
                    </a:lnTo>
                    <a:lnTo>
                      <a:pt x="1539" y="655"/>
                    </a:lnTo>
                    <a:lnTo>
                      <a:pt x="1544" y="694"/>
                    </a:lnTo>
                    <a:lnTo>
                      <a:pt x="1547" y="734"/>
                    </a:lnTo>
                    <a:lnTo>
                      <a:pt x="1548" y="774"/>
                    </a:lnTo>
                    <a:lnTo>
                      <a:pt x="1547" y="814"/>
                    </a:lnTo>
                    <a:lnTo>
                      <a:pt x="1544" y="853"/>
                    </a:lnTo>
                    <a:lnTo>
                      <a:pt x="1539" y="891"/>
                    </a:lnTo>
                    <a:lnTo>
                      <a:pt x="1532" y="929"/>
                    </a:lnTo>
                    <a:lnTo>
                      <a:pt x="1524" y="967"/>
                    </a:lnTo>
                    <a:lnTo>
                      <a:pt x="1514" y="1003"/>
                    </a:lnTo>
                    <a:lnTo>
                      <a:pt x="1501" y="1040"/>
                    </a:lnTo>
                    <a:lnTo>
                      <a:pt x="1487" y="1075"/>
                    </a:lnTo>
                    <a:lnTo>
                      <a:pt x="1471" y="1109"/>
                    </a:lnTo>
                    <a:lnTo>
                      <a:pt x="1454" y="1142"/>
                    </a:lnTo>
                    <a:lnTo>
                      <a:pt x="1436" y="1174"/>
                    </a:lnTo>
                    <a:lnTo>
                      <a:pt x="1415" y="1206"/>
                    </a:lnTo>
                    <a:lnTo>
                      <a:pt x="1394" y="1237"/>
                    </a:lnTo>
                    <a:lnTo>
                      <a:pt x="1371" y="1265"/>
                    </a:lnTo>
                    <a:lnTo>
                      <a:pt x="1347" y="1294"/>
                    </a:lnTo>
                    <a:lnTo>
                      <a:pt x="1321" y="1320"/>
                    </a:lnTo>
                    <a:lnTo>
                      <a:pt x="1295" y="1346"/>
                    </a:lnTo>
                    <a:lnTo>
                      <a:pt x="1266" y="1370"/>
                    </a:lnTo>
                    <a:lnTo>
                      <a:pt x="1238" y="1393"/>
                    </a:lnTo>
                    <a:lnTo>
                      <a:pt x="1207" y="1415"/>
                    </a:lnTo>
                    <a:lnTo>
                      <a:pt x="1176" y="1435"/>
                    </a:lnTo>
                    <a:lnTo>
                      <a:pt x="1143" y="1453"/>
                    </a:lnTo>
                    <a:lnTo>
                      <a:pt x="1110" y="1470"/>
                    </a:lnTo>
                    <a:lnTo>
                      <a:pt x="1076" y="1486"/>
                    </a:lnTo>
                    <a:lnTo>
                      <a:pt x="1040" y="1500"/>
                    </a:lnTo>
                    <a:lnTo>
                      <a:pt x="1004" y="1513"/>
                    </a:lnTo>
                    <a:lnTo>
                      <a:pt x="967" y="1523"/>
                    </a:lnTo>
                    <a:lnTo>
                      <a:pt x="930" y="1531"/>
                    </a:lnTo>
                    <a:lnTo>
                      <a:pt x="892" y="1538"/>
                    </a:lnTo>
                    <a:lnTo>
                      <a:pt x="853" y="1543"/>
                    </a:lnTo>
                    <a:lnTo>
                      <a:pt x="814" y="1546"/>
                    </a:lnTo>
                    <a:lnTo>
                      <a:pt x="774" y="1547"/>
                    </a:lnTo>
                    <a:lnTo>
                      <a:pt x="735" y="1546"/>
                    </a:lnTo>
                    <a:lnTo>
                      <a:pt x="695" y="1543"/>
                    </a:lnTo>
                    <a:lnTo>
                      <a:pt x="656" y="1538"/>
                    </a:lnTo>
                    <a:lnTo>
                      <a:pt x="618" y="1531"/>
                    </a:lnTo>
                    <a:lnTo>
                      <a:pt x="581" y="1523"/>
                    </a:lnTo>
                    <a:lnTo>
                      <a:pt x="544" y="1513"/>
                    </a:lnTo>
                    <a:lnTo>
                      <a:pt x="509" y="1500"/>
                    </a:lnTo>
                    <a:lnTo>
                      <a:pt x="473" y="1486"/>
                    </a:lnTo>
                    <a:lnTo>
                      <a:pt x="439" y="1470"/>
                    </a:lnTo>
                    <a:lnTo>
                      <a:pt x="405" y="1453"/>
                    </a:lnTo>
                    <a:lnTo>
                      <a:pt x="373" y="1435"/>
                    </a:lnTo>
                    <a:lnTo>
                      <a:pt x="341" y="1415"/>
                    </a:lnTo>
                    <a:lnTo>
                      <a:pt x="311" y="1393"/>
                    </a:lnTo>
                    <a:lnTo>
                      <a:pt x="282" y="1370"/>
                    </a:lnTo>
                    <a:lnTo>
                      <a:pt x="254" y="1346"/>
                    </a:lnTo>
                    <a:lnTo>
                      <a:pt x="227" y="1320"/>
                    </a:lnTo>
                    <a:lnTo>
                      <a:pt x="202" y="1294"/>
                    </a:lnTo>
                    <a:lnTo>
                      <a:pt x="177" y="1265"/>
                    </a:lnTo>
                    <a:lnTo>
                      <a:pt x="154" y="1237"/>
                    </a:lnTo>
                    <a:lnTo>
                      <a:pt x="132" y="1206"/>
                    </a:lnTo>
                    <a:lnTo>
                      <a:pt x="113" y="1174"/>
                    </a:lnTo>
                    <a:lnTo>
                      <a:pt x="94" y="1142"/>
                    </a:lnTo>
                    <a:lnTo>
                      <a:pt x="76" y="1109"/>
                    </a:lnTo>
                    <a:lnTo>
                      <a:pt x="62" y="1075"/>
                    </a:lnTo>
                    <a:lnTo>
                      <a:pt x="48" y="1040"/>
                    </a:lnTo>
                    <a:lnTo>
                      <a:pt x="35" y="1003"/>
                    </a:lnTo>
                    <a:lnTo>
                      <a:pt x="25" y="967"/>
                    </a:lnTo>
                    <a:lnTo>
                      <a:pt x="16" y="929"/>
                    </a:lnTo>
                    <a:lnTo>
                      <a:pt x="9" y="891"/>
                    </a:lnTo>
                    <a:lnTo>
                      <a:pt x="5" y="853"/>
                    </a:lnTo>
                    <a:lnTo>
                      <a:pt x="1" y="814"/>
                    </a:lnTo>
                    <a:lnTo>
                      <a:pt x="0" y="774"/>
                    </a:lnTo>
                    <a:lnTo>
                      <a:pt x="1" y="734"/>
                    </a:lnTo>
                    <a:lnTo>
                      <a:pt x="5" y="694"/>
                    </a:lnTo>
                    <a:lnTo>
                      <a:pt x="9" y="655"/>
                    </a:lnTo>
                    <a:lnTo>
                      <a:pt x="16" y="618"/>
                    </a:lnTo>
                    <a:lnTo>
                      <a:pt x="25" y="580"/>
                    </a:lnTo>
                    <a:lnTo>
                      <a:pt x="35" y="544"/>
                    </a:lnTo>
                    <a:lnTo>
                      <a:pt x="48" y="507"/>
                    </a:lnTo>
                    <a:lnTo>
                      <a:pt x="62" y="473"/>
                    </a:lnTo>
                    <a:lnTo>
                      <a:pt x="76" y="439"/>
                    </a:lnTo>
                    <a:lnTo>
                      <a:pt x="94" y="405"/>
                    </a:lnTo>
                    <a:lnTo>
                      <a:pt x="113" y="373"/>
                    </a:lnTo>
                    <a:lnTo>
                      <a:pt x="132" y="341"/>
                    </a:lnTo>
                    <a:lnTo>
                      <a:pt x="154" y="311"/>
                    </a:lnTo>
                    <a:lnTo>
                      <a:pt x="177" y="281"/>
                    </a:lnTo>
                    <a:lnTo>
                      <a:pt x="202" y="254"/>
                    </a:lnTo>
                    <a:lnTo>
                      <a:pt x="227" y="227"/>
                    </a:lnTo>
                    <a:lnTo>
                      <a:pt x="254" y="202"/>
                    </a:lnTo>
                    <a:lnTo>
                      <a:pt x="282" y="177"/>
                    </a:lnTo>
                    <a:lnTo>
                      <a:pt x="311" y="154"/>
                    </a:lnTo>
                    <a:lnTo>
                      <a:pt x="341" y="132"/>
                    </a:lnTo>
                    <a:lnTo>
                      <a:pt x="373" y="112"/>
                    </a:lnTo>
                    <a:lnTo>
                      <a:pt x="405" y="93"/>
                    </a:lnTo>
                    <a:lnTo>
                      <a:pt x="439" y="76"/>
                    </a:lnTo>
                    <a:lnTo>
                      <a:pt x="473" y="61"/>
                    </a:lnTo>
                    <a:lnTo>
                      <a:pt x="509" y="47"/>
                    </a:lnTo>
                    <a:lnTo>
                      <a:pt x="544" y="35"/>
                    </a:lnTo>
                    <a:lnTo>
                      <a:pt x="581" y="25"/>
                    </a:lnTo>
                    <a:lnTo>
                      <a:pt x="618" y="16"/>
                    </a:lnTo>
                    <a:lnTo>
                      <a:pt x="656" y="9"/>
                    </a:lnTo>
                    <a:lnTo>
                      <a:pt x="695" y="4"/>
                    </a:lnTo>
                    <a:lnTo>
                      <a:pt x="735" y="1"/>
                    </a:lnTo>
                    <a:lnTo>
                      <a:pt x="77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Freeform 35"/>
              <p:cNvSpPr>
                <a:spLocks noEditPoints="1"/>
              </p:cNvSpPr>
              <p:nvPr/>
            </p:nvSpPr>
            <p:spPr bwMode="auto">
              <a:xfrm>
                <a:off x="6059071" y="5211540"/>
                <a:ext cx="137606" cy="137606"/>
              </a:xfrm>
              <a:custGeom>
                <a:avLst/>
                <a:gdLst>
                  <a:gd name="T0" fmla="*/ 470 w 608"/>
                  <a:gd name="T1" fmla="*/ 1 h 609"/>
                  <a:gd name="T2" fmla="*/ 514 w 608"/>
                  <a:gd name="T3" fmla="*/ 13 h 609"/>
                  <a:gd name="T4" fmla="*/ 552 w 608"/>
                  <a:gd name="T5" fmla="*/ 36 h 609"/>
                  <a:gd name="T6" fmla="*/ 563 w 608"/>
                  <a:gd name="T7" fmla="*/ 46 h 609"/>
                  <a:gd name="T8" fmla="*/ 589 w 608"/>
                  <a:gd name="T9" fmla="*/ 81 h 609"/>
                  <a:gd name="T10" fmla="*/ 604 w 608"/>
                  <a:gd name="T11" fmla="*/ 123 h 609"/>
                  <a:gd name="T12" fmla="*/ 608 w 608"/>
                  <a:gd name="T13" fmla="*/ 455 h 609"/>
                  <a:gd name="T14" fmla="*/ 601 w 608"/>
                  <a:gd name="T15" fmla="*/ 501 h 609"/>
                  <a:gd name="T16" fmla="*/ 581 w 608"/>
                  <a:gd name="T17" fmla="*/ 541 h 609"/>
                  <a:gd name="T18" fmla="*/ 552 w 608"/>
                  <a:gd name="T19" fmla="*/ 574 h 609"/>
                  <a:gd name="T20" fmla="*/ 514 w 608"/>
                  <a:gd name="T21" fmla="*/ 597 h 609"/>
                  <a:gd name="T22" fmla="*/ 470 w 608"/>
                  <a:gd name="T23" fmla="*/ 608 h 609"/>
                  <a:gd name="T24" fmla="*/ 138 w 608"/>
                  <a:gd name="T25" fmla="*/ 608 h 609"/>
                  <a:gd name="T26" fmla="*/ 93 w 608"/>
                  <a:gd name="T27" fmla="*/ 597 h 609"/>
                  <a:gd name="T28" fmla="*/ 55 w 608"/>
                  <a:gd name="T29" fmla="*/ 574 h 609"/>
                  <a:gd name="T30" fmla="*/ 35 w 608"/>
                  <a:gd name="T31" fmla="*/ 553 h 609"/>
                  <a:gd name="T32" fmla="*/ 11 w 608"/>
                  <a:gd name="T33" fmla="*/ 514 h 609"/>
                  <a:gd name="T34" fmla="*/ 0 w 608"/>
                  <a:gd name="T35" fmla="*/ 471 h 609"/>
                  <a:gd name="T36" fmla="*/ 0 w 608"/>
                  <a:gd name="T37" fmla="*/ 138 h 609"/>
                  <a:gd name="T38" fmla="*/ 11 w 608"/>
                  <a:gd name="T39" fmla="*/ 95 h 609"/>
                  <a:gd name="T40" fmla="*/ 35 w 608"/>
                  <a:gd name="T41" fmla="*/ 57 h 609"/>
                  <a:gd name="T42" fmla="*/ 67 w 608"/>
                  <a:gd name="T43" fmla="*/ 28 h 609"/>
                  <a:gd name="T44" fmla="*/ 107 w 608"/>
                  <a:gd name="T45" fmla="*/ 8 h 609"/>
                  <a:gd name="T46" fmla="*/ 152 w 608"/>
                  <a:gd name="T47" fmla="*/ 0 h 609"/>
                  <a:gd name="T48" fmla="*/ 143 w 608"/>
                  <a:gd name="T49" fmla="*/ 61 h 609"/>
                  <a:gd name="T50" fmla="*/ 116 w 608"/>
                  <a:gd name="T51" fmla="*/ 68 h 609"/>
                  <a:gd name="T52" fmla="*/ 93 w 608"/>
                  <a:gd name="T53" fmla="*/ 81 h 609"/>
                  <a:gd name="T54" fmla="*/ 75 w 608"/>
                  <a:gd name="T55" fmla="*/ 102 h 609"/>
                  <a:gd name="T56" fmla="*/ 62 w 608"/>
                  <a:gd name="T57" fmla="*/ 127 h 609"/>
                  <a:gd name="T58" fmla="*/ 58 w 608"/>
                  <a:gd name="T59" fmla="*/ 154 h 609"/>
                  <a:gd name="T60" fmla="*/ 60 w 608"/>
                  <a:gd name="T61" fmla="*/ 475 h 609"/>
                  <a:gd name="T62" fmla="*/ 69 w 608"/>
                  <a:gd name="T63" fmla="*/ 501 h 609"/>
                  <a:gd name="T64" fmla="*/ 86 w 608"/>
                  <a:gd name="T65" fmla="*/ 522 h 609"/>
                  <a:gd name="T66" fmla="*/ 108 w 608"/>
                  <a:gd name="T67" fmla="*/ 538 h 609"/>
                  <a:gd name="T68" fmla="*/ 134 w 608"/>
                  <a:gd name="T69" fmla="*/ 547 h 609"/>
                  <a:gd name="T70" fmla="*/ 454 w 608"/>
                  <a:gd name="T71" fmla="*/ 550 h 609"/>
                  <a:gd name="T72" fmla="*/ 482 w 608"/>
                  <a:gd name="T73" fmla="*/ 545 h 609"/>
                  <a:gd name="T74" fmla="*/ 507 w 608"/>
                  <a:gd name="T75" fmla="*/ 534 h 609"/>
                  <a:gd name="T76" fmla="*/ 527 w 608"/>
                  <a:gd name="T77" fmla="*/ 516 h 609"/>
                  <a:gd name="T78" fmla="*/ 541 w 608"/>
                  <a:gd name="T79" fmla="*/ 492 h 609"/>
                  <a:gd name="T80" fmla="*/ 548 w 608"/>
                  <a:gd name="T81" fmla="*/ 465 h 609"/>
                  <a:gd name="T82" fmla="*/ 548 w 608"/>
                  <a:gd name="T83" fmla="*/ 145 h 609"/>
                  <a:gd name="T84" fmla="*/ 541 w 608"/>
                  <a:gd name="T85" fmla="*/ 118 h 609"/>
                  <a:gd name="T86" fmla="*/ 527 w 608"/>
                  <a:gd name="T87" fmla="*/ 94 h 609"/>
                  <a:gd name="T88" fmla="*/ 514 w 608"/>
                  <a:gd name="T89" fmla="*/ 81 h 609"/>
                  <a:gd name="T90" fmla="*/ 491 w 608"/>
                  <a:gd name="T91" fmla="*/ 68 h 609"/>
                  <a:gd name="T92" fmla="*/ 464 w 608"/>
                  <a:gd name="T93" fmla="*/ 61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8" h="609">
                    <a:moveTo>
                      <a:pt x="152" y="0"/>
                    </a:moveTo>
                    <a:lnTo>
                      <a:pt x="454" y="0"/>
                    </a:lnTo>
                    <a:lnTo>
                      <a:pt x="470" y="1"/>
                    </a:lnTo>
                    <a:lnTo>
                      <a:pt x="484" y="4"/>
                    </a:lnTo>
                    <a:lnTo>
                      <a:pt x="499" y="8"/>
                    </a:lnTo>
                    <a:lnTo>
                      <a:pt x="514" y="13"/>
                    </a:lnTo>
                    <a:lnTo>
                      <a:pt x="527" y="20"/>
                    </a:lnTo>
                    <a:lnTo>
                      <a:pt x="539" y="28"/>
                    </a:lnTo>
                    <a:lnTo>
                      <a:pt x="552" y="36"/>
                    </a:lnTo>
                    <a:lnTo>
                      <a:pt x="562" y="46"/>
                    </a:lnTo>
                    <a:lnTo>
                      <a:pt x="562" y="46"/>
                    </a:lnTo>
                    <a:lnTo>
                      <a:pt x="563" y="46"/>
                    </a:lnTo>
                    <a:lnTo>
                      <a:pt x="572" y="57"/>
                    </a:lnTo>
                    <a:lnTo>
                      <a:pt x="581" y="69"/>
                    </a:lnTo>
                    <a:lnTo>
                      <a:pt x="589" y="81"/>
                    </a:lnTo>
                    <a:lnTo>
                      <a:pt x="595" y="95"/>
                    </a:lnTo>
                    <a:lnTo>
                      <a:pt x="601" y="109"/>
                    </a:lnTo>
                    <a:lnTo>
                      <a:pt x="604" y="123"/>
                    </a:lnTo>
                    <a:lnTo>
                      <a:pt x="606" y="138"/>
                    </a:lnTo>
                    <a:lnTo>
                      <a:pt x="608" y="154"/>
                    </a:lnTo>
                    <a:lnTo>
                      <a:pt x="608" y="455"/>
                    </a:lnTo>
                    <a:lnTo>
                      <a:pt x="606" y="471"/>
                    </a:lnTo>
                    <a:lnTo>
                      <a:pt x="604" y="486"/>
                    </a:lnTo>
                    <a:lnTo>
                      <a:pt x="601" y="501"/>
                    </a:lnTo>
                    <a:lnTo>
                      <a:pt x="595" y="514"/>
                    </a:lnTo>
                    <a:lnTo>
                      <a:pt x="589" y="528"/>
                    </a:lnTo>
                    <a:lnTo>
                      <a:pt x="581" y="541"/>
                    </a:lnTo>
                    <a:lnTo>
                      <a:pt x="572" y="553"/>
                    </a:lnTo>
                    <a:lnTo>
                      <a:pt x="563" y="563"/>
                    </a:lnTo>
                    <a:lnTo>
                      <a:pt x="552" y="574"/>
                    </a:lnTo>
                    <a:lnTo>
                      <a:pt x="540" y="583"/>
                    </a:lnTo>
                    <a:lnTo>
                      <a:pt x="527" y="590"/>
                    </a:lnTo>
                    <a:lnTo>
                      <a:pt x="514" y="597"/>
                    </a:lnTo>
                    <a:lnTo>
                      <a:pt x="499" y="602"/>
                    </a:lnTo>
                    <a:lnTo>
                      <a:pt x="484" y="606"/>
                    </a:lnTo>
                    <a:lnTo>
                      <a:pt x="470" y="608"/>
                    </a:lnTo>
                    <a:lnTo>
                      <a:pt x="454" y="609"/>
                    </a:lnTo>
                    <a:lnTo>
                      <a:pt x="152" y="609"/>
                    </a:lnTo>
                    <a:lnTo>
                      <a:pt x="138" y="608"/>
                    </a:lnTo>
                    <a:lnTo>
                      <a:pt x="122" y="606"/>
                    </a:lnTo>
                    <a:lnTo>
                      <a:pt x="108" y="602"/>
                    </a:lnTo>
                    <a:lnTo>
                      <a:pt x="93" y="597"/>
                    </a:lnTo>
                    <a:lnTo>
                      <a:pt x="79" y="590"/>
                    </a:lnTo>
                    <a:lnTo>
                      <a:pt x="67" y="583"/>
                    </a:lnTo>
                    <a:lnTo>
                      <a:pt x="55" y="574"/>
                    </a:lnTo>
                    <a:lnTo>
                      <a:pt x="44" y="563"/>
                    </a:lnTo>
                    <a:lnTo>
                      <a:pt x="44" y="563"/>
                    </a:lnTo>
                    <a:lnTo>
                      <a:pt x="35" y="553"/>
                    </a:lnTo>
                    <a:lnTo>
                      <a:pt x="26" y="541"/>
                    </a:lnTo>
                    <a:lnTo>
                      <a:pt x="18" y="528"/>
                    </a:lnTo>
                    <a:lnTo>
                      <a:pt x="11" y="514"/>
                    </a:lnTo>
                    <a:lnTo>
                      <a:pt x="6" y="501"/>
                    </a:lnTo>
                    <a:lnTo>
                      <a:pt x="2" y="486"/>
                    </a:lnTo>
                    <a:lnTo>
                      <a:pt x="0" y="471"/>
                    </a:lnTo>
                    <a:lnTo>
                      <a:pt x="0" y="455"/>
                    </a:lnTo>
                    <a:lnTo>
                      <a:pt x="0" y="154"/>
                    </a:lnTo>
                    <a:lnTo>
                      <a:pt x="0" y="138"/>
                    </a:lnTo>
                    <a:lnTo>
                      <a:pt x="2" y="123"/>
                    </a:lnTo>
                    <a:lnTo>
                      <a:pt x="6" y="109"/>
                    </a:lnTo>
                    <a:lnTo>
                      <a:pt x="11" y="95"/>
                    </a:lnTo>
                    <a:lnTo>
                      <a:pt x="18" y="81"/>
                    </a:lnTo>
                    <a:lnTo>
                      <a:pt x="26" y="69"/>
                    </a:lnTo>
                    <a:lnTo>
                      <a:pt x="35" y="57"/>
                    </a:lnTo>
                    <a:lnTo>
                      <a:pt x="44" y="46"/>
                    </a:lnTo>
                    <a:lnTo>
                      <a:pt x="55" y="36"/>
                    </a:lnTo>
                    <a:lnTo>
                      <a:pt x="67" y="28"/>
                    </a:lnTo>
                    <a:lnTo>
                      <a:pt x="79" y="20"/>
                    </a:lnTo>
                    <a:lnTo>
                      <a:pt x="93" y="13"/>
                    </a:lnTo>
                    <a:lnTo>
                      <a:pt x="107" y="8"/>
                    </a:lnTo>
                    <a:lnTo>
                      <a:pt x="122" y="4"/>
                    </a:lnTo>
                    <a:lnTo>
                      <a:pt x="138" y="1"/>
                    </a:lnTo>
                    <a:lnTo>
                      <a:pt x="152" y="0"/>
                    </a:lnTo>
                    <a:close/>
                    <a:moveTo>
                      <a:pt x="454" y="60"/>
                    </a:moveTo>
                    <a:lnTo>
                      <a:pt x="152" y="60"/>
                    </a:lnTo>
                    <a:lnTo>
                      <a:pt x="143" y="61"/>
                    </a:lnTo>
                    <a:lnTo>
                      <a:pt x="134" y="62"/>
                    </a:lnTo>
                    <a:lnTo>
                      <a:pt x="125" y="64"/>
                    </a:lnTo>
                    <a:lnTo>
                      <a:pt x="116" y="68"/>
                    </a:lnTo>
                    <a:lnTo>
                      <a:pt x="108" y="71"/>
                    </a:lnTo>
                    <a:lnTo>
                      <a:pt x="100" y="76"/>
                    </a:lnTo>
                    <a:lnTo>
                      <a:pt x="93" y="81"/>
                    </a:lnTo>
                    <a:lnTo>
                      <a:pt x="86" y="88"/>
                    </a:lnTo>
                    <a:lnTo>
                      <a:pt x="79" y="94"/>
                    </a:lnTo>
                    <a:lnTo>
                      <a:pt x="75" y="102"/>
                    </a:lnTo>
                    <a:lnTo>
                      <a:pt x="69" y="110"/>
                    </a:lnTo>
                    <a:lnTo>
                      <a:pt x="66" y="118"/>
                    </a:lnTo>
                    <a:lnTo>
                      <a:pt x="62" y="127"/>
                    </a:lnTo>
                    <a:lnTo>
                      <a:pt x="60" y="135"/>
                    </a:lnTo>
                    <a:lnTo>
                      <a:pt x="59" y="145"/>
                    </a:lnTo>
                    <a:lnTo>
                      <a:pt x="58" y="154"/>
                    </a:lnTo>
                    <a:lnTo>
                      <a:pt x="58" y="455"/>
                    </a:lnTo>
                    <a:lnTo>
                      <a:pt x="59" y="465"/>
                    </a:lnTo>
                    <a:lnTo>
                      <a:pt x="60" y="475"/>
                    </a:lnTo>
                    <a:lnTo>
                      <a:pt x="62" y="484"/>
                    </a:lnTo>
                    <a:lnTo>
                      <a:pt x="66" y="492"/>
                    </a:lnTo>
                    <a:lnTo>
                      <a:pt x="69" y="501"/>
                    </a:lnTo>
                    <a:lnTo>
                      <a:pt x="75" y="509"/>
                    </a:lnTo>
                    <a:lnTo>
                      <a:pt x="79" y="516"/>
                    </a:lnTo>
                    <a:lnTo>
                      <a:pt x="86" y="522"/>
                    </a:lnTo>
                    <a:lnTo>
                      <a:pt x="93" y="528"/>
                    </a:lnTo>
                    <a:lnTo>
                      <a:pt x="100" y="534"/>
                    </a:lnTo>
                    <a:lnTo>
                      <a:pt x="108" y="538"/>
                    </a:lnTo>
                    <a:lnTo>
                      <a:pt x="116" y="543"/>
                    </a:lnTo>
                    <a:lnTo>
                      <a:pt x="125" y="545"/>
                    </a:lnTo>
                    <a:lnTo>
                      <a:pt x="134" y="547"/>
                    </a:lnTo>
                    <a:lnTo>
                      <a:pt x="143" y="550"/>
                    </a:lnTo>
                    <a:lnTo>
                      <a:pt x="152" y="550"/>
                    </a:lnTo>
                    <a:lnTo>
                      <a:pt x="454" y="550"/>
                    </a:lnTo>
                    <a:lnTo>
                      <a:pt x="464" y="550"/>
                    </a:lnTo>
                    <a:lnTo>
                      <a:pt x="473" y="547"/>
                    </a:lnTo>
                    <a:lnTo>
                      <a:pt x="482" y="545"/>
                    </a:lnTo>
                    <a:lnTo>
                      <a:pt x="491" y="543"/>
                    </a:lnTo>
                    <a:lnTo>
                      <a:pt x="499" y="538"/>
                    </a:lnTo>
                    <a:lnTo>
                      <a:pt x="507" y="534"/>
                    </a:lnTo>
                    <a:lnTo>
                      <a:pt x="514" y="528"/>
                    </a:lnTo>
                    <a:lnTo>
                      <a:pt x="521" y="522"/>
                    </a:lnTo>
                    <a:lnTo>
                      <a:pt x="527" y="516"/>
                    </a:lnTo>
                    <a:lnTo>
                      <a:pt x="532" y="508"/>
                    </a:lnTo>
                    <a:lnTo>
                      <a:pt x="537" y="501"/>
                    </a:lnTo>
                    <a:lnTo>
                      <a:pt x="541" y="492"/>
                    </a:lnTo>
                    <a:lnTo>
                      <a:pt x="545" y="484"/>
                    </a:lnTo>
                    <a:lnTo>
                      <a:pt x="547" y="475"/>
                    </a:lnTo>
                    <a:lnTo>
                      <a:pt x="548" y="465"/>
                    </a:lnTo>
                    <a:lnTo>
                      <a:pt x="548" y="455"/>
                    </a:lnTo>
                    <a:lnTo>
                      <a:pt x="548" y="154"/>
                    </a:lnTo>
                    <a:lnTo>
                      <a:pt x="548" y="145"/>
                    </a:lnTo>
                    <a:lnTo>
                      <a:pt x="547" y="135"/>
                    </a:lnTo>
                    <a:lnTo>
                      <a:pt x="545" y="126"/>
                    </a:lnTo>
                    <a:lnTo>
                      <a:pt x="541" y="118"/>
                    </a:lnTo>
                    <a:lnTo>
                      <a:pt x="537" y="110"/>
                    </a:lnTo>
                    <a:lnTo>
                      <a:pt x="532" y="102"/>
                    </a:lnTo>
                    <a:lnTo>
                      <a:pt x="527" y="94"/>
                    </a:lnTo>
                    <a:lnTo>
                      <a:pt x="521" y="88"/>
                    </a:lnTo>
                    <a:lnTo>
                      <a:pt x="521" y="87"/>
                    </a:lnTo>
                    <a:lnTo>
                      <a:pt x="514" y="81"/>
                    </a:lnTo>
                    <a:lnTo>
                      <a:pt x="507" y="76"/>
                    </a:lnTo>
                    <a:lnTo>
                      <a:pt x="499" y="71"/>
                    </a:lnTo>
                    <a:lnTo>
                      <a:pt x="491" y="68"/>
                    </a:lnTo>
                    <a:lnTo>
                      <a:pt x="482" y="64"/>
                    </a:lnTo>
                    <a:lnTo>
                      <a:pt x="473" y="62"/>
                    </a:lnTo>
                    <a:lnTo>
                      <a:pt x="464" y="61"/>
                    </a:lnTo>
                    <a:lnTo>
                      <a:pt x="454" y="60"/>
                    </a:lnTo>
                    <a:close/>
                  </a:path>
                </a:pathLst>
              </a:custGeom>
              <a:gradFill flip="none" rotWithShape="1">
                <a:gsLst>
                  <a:gs pos="46000">
                    <a:srgbClr val="FFFFFF"/>
                  </a:gs>
                  <a:gs pos="56000">
                    <a:schemeClr val="bg1">
                      <a:alpha val="45000"/>
                    </a:schemeClr>
                  </a:gs>
                  <a:gs pos="100000">
                    <a:srgbClr val="FFFFFF"/>
                  </a:gs>
                  <a:gs pos="0">
                    <a:schemeClr val="bg1">
                      <a:alpha val="97000"/>
                    </a:schemeClr>
                  </a:gs>
                </a:gsLst>
                <a:lin ang="189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Freeform 42"/>
              <p:cNvSpPr>
                <a:spLocks/>
              </p:cNvSpPr>
              <p:nvPr/>
            </p:nvSpPr>
            <p:spPr bwMode="auto">
              <a:xfrm>
                <a:off x="5940539" y="5287836"/>
                <a:ext cx="371944" cy="178479"/>
              </a:xfrm>
              <a:custGeom>
                <a:avLst/>
                <a:gdLst>
                  <a:gd name="T0" fmla="*/ 1635 w 1638"/>
                  <a:gd name="T1" fmla="*/ 43 h 786"/>
                  <a:gd name="T2" fmla="*/ 1625 w 1638"/>
                  <a:gd name="T3" fmla="*/ 122 h 786"/>
                  <a:gd name="T4" fmla="*/ 1605 w 1638"/>
                  <a:gd name="T5" fmla="*/ 199 h 786"/>
                  <a:gd name="T6" fmla="*/ 1580 w 1638"/>
                  <a:gd name="T7" fmla="*/ 273 h 786"/>
                  <a:gd name="T8" fmla="*/ 1547 w 1638"/>
                  <a:gd name="T9" fmla="*/ 344 h 786"/>
                  <a:gd name="T10" fmla="*/ 1508 w 1638"/>
                  <a:gd name="T11" fmla="*/ 410 h 786"/>
                  <a:gd name="T12" fmla="*/ 1464 w 1638"/>
                  <a:gd name="T13" fmla="*/ 473 h 786"/>
                  <a:gd name="T14" fmla="*/ 1414 w 1638"/>
                  <a:gd name="T15" fmla="*/ 531 h 786"/>
                  <a:gd name="T16" fmla="*/ 1359 w 1638"/>
                  <a:gd name="T17" fmla="*/ 584 h 786"/>
                  <a:gd name="T18" fmla="*/ 1298 w 1638"/>
                  <a:gd name="T19" fmla="*/ 631 h 786"/>
                  <a:gd name="T20" fmla="*/ 1235 w 1638"/>
                  <a:gd name="T21" fmla="*/ 674 h 786"/>
                  <a:gd name="T22" fmla="*/ 1166 w 1638"/>
                  <a:gd name="T23" fmla="*/ 710 h 786"/>
                  <a:gd name="T24" fmla="*/ 1094 w 1638"/>
                  <a:gd name="T25" fmla="*/ 740 h 786"/>
                  <a:gd name="T26" fmla="*/ 1019 w 1638"/>
                  <a:gd name="T27" fmla="*/ 763 h 786"/>
                  <a:gd name="T28" fmla="*/ 940 w 1638"/>
                  <a:gd name="T29" fmla="*/ 777 h 786"/>
                  <a:gd name="T30" fmla="*/ 861 w 1638"/>
                  <a:gd name="T31" fmla="*/ 785 h 786"/>
                  <a:gd name="T32" fmla="*/ 778 w 1638"/>
                  <a:gd name="T33" fmla="*/ 785 h 786"/>
                  <a:gd name="T34" fmla="*/ 697 w 1638"/>
                  <a:gd name="T35" fmla="*/ 777 h 786"/>
                  <a:gd name="T36" fmla="*/ 619 w 1638"/>
                  <a:gd name="T37" fmla="*/ 763 h 786"/>
                  <a:gd name="T38" fmla="*/ 543 w 1638"/>
                  <a:gd name="T39" fmla="*/ 740 h 786"/>
                  <a:gd name="T40" fmla="*/ 472 w 1638"/>
                  <a:gd name="T41" fmla="*/ 710 h 786"/>
                  <a:gd name="T42" fmla="*/ 403 w 1638"/>
                  <a:gd name="T43" fmla="*/ 674 h 786"/>
                  <a:gd name="T44" fmla="*/ 338 w 1638"/>
                  <a:gd name="T45" fmla="*/ 631 h 786"/>
                  <a:gd name="T46" fmla="*/ 279 w 1638"/>
                  <a:gd name="T47" fmla="*/ 584 h 786"/>
                  <a:gd name="T48" fmla="*/ 223 w 1638"/>
                  <a:gd name="T49" fmla="*/ 530 h 786"/>
                  <a:gd name="T50" fmla="*/ 173 w 1638"/>
                  <a:gd name="T51" fmla="*/ 472 h 786"/>
                  <a:gd name="T52" fmla="*/ 128 w 1638"/>
                  <a:gd name="T53" fmla="*/ 409 h 786"/>
                  <a:gd name="T54" fmla="*/ 89 w 1638"/>
                  <a:gd name="T55" fmla="*/ 342 h 786"/>
                  <a:gd name="T56" fmla="*/ 58 w 1638"/>
                  <a:gd name="T57" fmla="*/ 271 h 786"/>
                  <a:gd name="T58" fmla="*/ 32 w 1638"/>
                  <a:gd name="T59" fmla="*/ 197 h 786"/>
                  <a:gd name="T60" fmla="*/ 14 w 1638"/>
                  <a:gd name="T61" fmla="*/ 120 h 786"/>
                  <a:gd name="T62" fmla="*/ 3 w 1638"/>
                  <a:gd name="T63" fmla="*/ 40 h 786"/>
                  <a:gd name="T64" fmla="*/ 48 w 1638"/>
                  <a:gd name="T65" fmla="*/ 6 h 786"/>
                  <a:gd name="T66" fmla="*/ 146 w 1638"/>
                  <a:gd name="T67" fmla="*/ 18 h 786"/>
                  <a:gd name="T68" fmla="*/ 246 w 1638"/>
                  <a:gd name="T69" fmla="*/ 28 h 786"/>
                  <a:gd name="T70" fmla="*/ 348 w 1638"/>
                  <a:gd name="T71" fmla="*/ 37 h 786"/>
                  <a:gd name="T72" fmla="*/ 452 w 1638"/>
                  <a:gd name="T73" fmla="*/ 44 h 786"/>
                  <a:gd name="T74" fmla="*/ 557 w 1638"/>
                  <a:gd name="T75" fmla="*/ 50 h 786"/>
                  <a:gd name="T76" fmla="*/ 664 w 1638"/>
                  <a:gd name="T77" fmla="*/ 53 h 786"/>
                  <a:gd name="T78" fmla="*/ 774 w 1638"/>
                  <a:gd name="T79" fmla="*/ 56 h 786"/>
                  <a:gd name="T80" fmla="*/ 882 w 1638"/>
                  <a:gd name="T81" fmla="*/ 56 h 786"/>
                  <a:gd name="T82" fmla="*/ 988 w 1638"/>
                  <a:gd name="T83" fmla="*/ 53 h 786"/>
                  <a:gd name="T84" fmla="*/ 1093 w 1638"/>
                  <a:gd name="T85" fmla="*/ 50 h 786"/>
                  <a:gd name="T86" fmla="*/ 1196 w 1638"/>
                  <a:gd name="T87" fmla="*/ 45 h 786"/>
                  <a:gd name="T88" fmla="*/ 1297 w 1638"/>
                  <a:gd name="T89" fmla="*/ 39 h 786"/>
                  <a:gd name="T90" fmla="*/ 1398 w 1638"/>
                  <a:gd name="T91" fmla="*/ 30 h 786"/>
                  <a:gd name="T92" fmla="*/ 1495 w 1638"/>
                  <a:gd name="T93" fmla="*/ 20 h 786"/>
                  <a:gd name="T94" fmla="*/ 1590 w 1638"/>
                  <a:gd name="T95" fmla="*/ 9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38" h="786">
                    <a:moveTo>
                      <a:pt x="1638" y="2"/>
                    </a:moveTo>
                    <a:lnTo>
                      <a:pt x="1635" y="43"/>
                    </a:lnTo>
                    <a:lnTo>
                      <a:pt x="1630" y="83"/>
                    </a:lnTo>
                    <a:lnTo>
                      <a:pt x="1625" y="122"/>
                    </a:lnTo>
                    <a:lnTo>
                      <a:pt x="1616" y="161"/>
                    </a:lnTo>
                    <a:lnTo>
                      <a:pt x="1605" y="199"/>
                    </a:lnTo>
                    <a:lnTo>
                      <a:pt x="1594" y="237"/>
                    </a:lnTo>
                    <a:lnTo>
                      <a:pt x="1580" y="273"/>
                    </a:lnTo>
                    <a:lnTo>
                      <a:pt x="1564" y="309"/>
                    </a:lnTo>
                    <a:lnTo>
                      <a:pt x="1547" y="344"/>
                    </a:lnTo>
                    <a:lnTo>
                      <a:pt x="1529" y="377"/>
                    </a:lnTo>
                    <a:lnTo>
                      <a:pt x="1508" y="410"/>
                    </a:lnTo>
                    <a:lnTo>
                      <a:pt x="1488" y="442"/>
                    </a:lnTo>
                    <a:lnTo>
                      <a:pt x="1464" y="473"/>
                    </a:lnTo>
                    <a:lnTo>
                      <a:pt x="1440" y="503"/>
                    </a:lnTo>
                    <a:lnTo>
                      <a:pt x="1414" y="531"/>
                    </a:lnTo>
                    <a:lnTo>
                      <a:pt x="1387" y="558"/>
                    </a:lnTo>
                    <a:lnTo>
                      <a:pt x="1359" y="584"/>
                    </a:lnTo>
                    <a:lnTo>
                      <a:pt x="1329" y="609"/>
                    </a:lnTo>
                    <a:lnTo>
                      <a:pt x="1298" y="631"/>
                    </a:lnTo>
                    <a:lnTo>
                      <a:pt x="1268" y="654"/>
                    </a:lnTo>
                    <a:lnTo>
                      <a:pt x="1235" y="674"/>
                    </a:lnTo>
                    <a:lnTo>
                      <a:pt x="1200" y="693"/>
                    </a:lnTo>
                    <a:lnTo>
                      <a:pt x="1166" y="710"/>
                    </a:lnTo>
                    <a:lnTo>
                      <a:pt x="1131" y="726"/>
                    </a:lnTo>
                    <a:lnTo>
                      <a:pt x="1094" y="740"/>
                    </a:lnTo>
                    <a:lnTo>
                      <a:pt x="1057" y="752"/>
                    </a:lnTo>
                    <a:lnTo>
                      <a:pt x="1019" y="763"/>
                    </a:lnTo>
                    <a:lnTo>
                      <a:pt x="980" y="771"/>
                    </a:lnTo>
                    <a:lnTo>
                      <a:pt x="940" y="777"/>
                    </a:lnTo>
                    <a:lnTo>
                      <a:pt x="900" y="783"/>
                    </a:lnTo>
                    <a:lnTo>
                      <a:pt x="861" y="785"/>
                    </a:lnTo>
                    <a:lnTo>
                      <a:pt x="819" y="786"/>
                    </a:lnTo>
                    <a:lnTo>
                      <a:pt x="778" y="785"/>
                    </a:lnTo>
                    <a:lnTo>
                      <a:pt x="737" y="783"/>
                    </a:lnTo>
                    <a:lnTo>
                      <a:pt x="697" y="777"/>
                    </a:lnTo>
                    <a:lnTo>
                      <a:pt x="657" y="771"/>
                    </a:lnTo>
                    <a:lnTo>
                      <a:pt x="619" y="763"/>
                    </a:lnTo>
                    <a:lnTo>
                      <a:pt x="581" y="752"/>
                    </a:lnTo>
                    <a:lnTo>
                      <a:pt x="543" y="740"/>
                    </a:lnTo>
                    <a:lnTo>
                      <a:pt x="507" y="725"/>
                    </a:lnTo>
                    <a:lnTo>
                      <a:pt x="472" y="710"/>
                    </a:lnTo>
                    <a:lnTo>
                      <a:pt x="436" y="693"/>
                    </a:lnTo>
                    <a:lnTo>
                      <a:pt x="403" y="674"/>
                    </a:lnTo>
                    <a:lnTo>
                      <a:pt x="370" y="653"/>
                    </a:lnTo>
                    <a:lnTo>
                      <a:pt x="338" y="631"/>
                    </a:lnTo>
                    <a:lnTo>
                      <a:pt x="308" y="607"/>
                    </a:lnTo>
                    <a:lnTo>
                      <a:pt x="279" y="584"/>
                    </a:lnTo>
                    <a:lnTo>
                      <a:pt x="250" y="557"/>
                    </a:lnTo>
                    <a:lnTo>
                      <a:pt x="223" y="530"/>
                    </a:lnTo>
                    <a:lnTo>
                      <a:pt x="198" y="501"/>
                    </a:lnTo>
                    <a:lnTo>
                      <a:pt x="173" y="472"/>
                    </a:lnTo>
                    <a:lnTo>
                      <a:pt x="150" y="441"/>
                    </a:lnTo>
                    <a:lnTo>
                      <a:pt x="128" y="409"/>
                    </a:lnTo>
                    <a:lnTo>
                      <a:pt x="109" y="376"/>
                    </a:lnTo>
                    <a:lnTo>
                      <a:pt x="89" y="342"/>
                    </a:lnTo>
                    <a:lnTo>
                      <a:pt x="73" y="308"/>
                    </a:lnTo>
                    <a:lnTo>
                      <a:pt x="58" y="271"/>
                    </a:lnTo>
                    <a:lnTo>
                      <a:pt x="44" y="235"/>
                    </a:lnTo>
                    <a:lnTo>
                      <a:pt x="32" y="197"/>
                    </a:lnTo>
                    <a:lnTo>
                      <a:pt x="22" y="159"/>
                    </a:lnTo>
                    <a:lnTo>
                      <a:pt x="14" y="120"/>
                    </a:lnTo>
                    <a:lnTo>
                      <a:pt x="7" y="81"/>
                    </a:lnTo>
                    <a:lnTo>
                      <a:pt x="3" y="40"/>
                    </a:lnTo>
                    <a:lnTo>
                      <a:pt x="0" y="0"/>
                    </a:lnTo>
                    <a:lnTo>
                      <a:pt x="48" y="6"/>
                    </a:lnTo>
                    <a:lnTo>
                      <a:pt x="96" y="12"/>
                    </a:lnTo>
                    <a:lnTo>
                      <a:pt x="146" y="18"/>
                    </a:lnTo>
                    <a:lnTo>
                      <a:pt x="196" y="24"/>
                    </a:lnTo>
                    <a:lnTo>
                      <a:pt x="246" y="28"/>
                    </a:lnTo>
                    <a:lnTo>
                      <a:pt x="297" y="33"/>
                    </a:lnTo>
                    <a:lnTo>
                      <a:pt x="348" y="37"/>
                    </a:lnTo>
                    <a:lnTo>
                      <a:pt x="400" y="41"/>
                    </a:lnTo>
                    <a:lnTo>
                      <a:pt x="452" y="44"/>
                    </a:lnTo>
                    <a:lnTo>
                      <a:pt x="505" y="48"/>
                    </a:lnTo>
                    <a:lnTo>
                      <a:pt x="557" y="50"/>
                    </a:lnTo>
                    <a:lnTo>
                      <a:pt x="611" y="52"/>
                    </a:lnTo>
                    <a:lnTo>
                      <a:pt x="664" y="53"/>
                    </a:lnTo>
                    <a:lnTo>
                      <a:pt x="719" y="55"/>
                    </a:lnTo>
                    <a:lnTo>
                      <a:pt x="774" y="56"/>
                    </a:lnTo>
                    <a:lnTo>
                      <a:pt x="829" y="56"/>
                    </a:lnTo>
                    <a:lnTo>
                      <a:pt x="882" y="56"/>
                    </a:lnTo>
                    <a:lnTo>
                      <a:pt x="936" y="55"/>
                    </a:lnTo>
                    <a:lnTo>
                      <a:pt x="988" y="53"/>
                    </a:lnTo>
                    <a:lnTo>
                      <a:pt x="1041" y="52"/>
                    </a:lnTo>
                    <a:lnTo>
                      <a:pt x="1093" y="50"/>
                    </a:lnTo>
                    <a:lnTo>
                      <a:pt x="1145" y="48"/>
                    </a:lnTo>
                    <a:lnTo>
                      <a:pt x="1196" y="45"/>
                    </a:lnTo>
                    <a:lnTo>
                      <a:pt x="1247" y="42"/>
                    </a:lnTo>
                    <a:lnTo>
                      <a:pt x="1297" y="39"/>
                    </a:lnTo>
                    <a:lnTo>
                      <a:pt x="1348" y="34"/>
                    </a:lnTo>
                    <a:lnTo>
                      <a:pt x="1398" y="30"/>
                    </a:lnTo>
                    <a:lnTo>
                      <a:pt x="1447" y="25"/>
                    </a:lnTo>
                    <a:lnTo>
                      <a:pt x="1495" y="20"/>
                    </a:lnTo>
                    <a:lnTo>
                      <a:pt x="1544" y="15"/>
                    </a:lnTo>
                    <a:lnTo>
                      <a:pt x="1590" y="9"/>
                    </a:lnTo>
                    <a:lnTo>
                      <a:pt x="1638" y="2"/>
                    </a:lnTo>
                    <a:close/>
                  </a:path>
                </a:pathLst>
              </a:custGeom>
              <a:gradFill>
                <a:gsLst>
                  <a:gs pos="100000">
                    <a:schemeClr val="bg1">
                      <a:alpha val="45000"/>
                    </a:schemeClr>
                  </a:gs>
                  <a:gs pos="0">
                    <a:schemeClr val="bg1">
                      <a:alpha val="20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1" name="Group 350"/>
            <p:cNvGrpSpPr/>
            <p:nvPr/>
          </p:nvGrpSpPr>
          <p:grpSpPr>
            <a:xfrm>
              <a:off x="5940538" y="1511180"/>
              <a:ext cx="1109018" cy="3192174"/>
              <a:chOff x="3000179" y="211125"/>
              <a:chExt cx="1292141" cy="3719266"/>
            </a:xfrm>
          </p:grpSpPr>
          <p:sp>
            <p:nvSpPr>
              <p:cNvPr id="352" name="Freeform 26"/>
              <p:cNvSpPr>
                <a:spLocks/>
              </p:cNvSpPr>
              <p:nvPr/>
            </p:nvSpPr>
            <p:spPr bwMode="auto">
              <a:xfrm>
                <a:off x="3038276" y="211125"/>
                <a:ext cx="1254044" cy="3719266"/>
              </a:xfrm>
              <a:custGeom>
                <a:avLst/>
                <a:gdLst>
                  <a:gd name="T0" fmla="*/ 0 w 4741"/>
                  <a:gd name="T1" fmla="*/ 0 h 14059"/>
                  <a:gd name="T2" fmla="*/ 3656 w 4741"/>
                  <a:gd name="T3" fmla="*/ 0 h 14059"/>
                  <a:gd name="T4" fmla="*/ 3712 w 4741"/>
                  <a:gd name="T5" fmla="*/ 1 h 14059"/>
                  <a:gd name="T6" fmla="*/ 3767 w 4741"/>
                  <a:gd name="T7" fmla="*/ 4 h 14059"/>
                  <a:gd name="T8" fmla="*/ 3820 w 4741"/>
                  <a:gd name="T9" fmla="*/ 12 h 14059"/>
                  <a:gd name="T10" fmla="*/ 3874 w 4741"/>
                  <a:gd name="T11" fmla="*/ 22 h 14059"/>
                  <a:gd name="T12" fmla="*/ 3926 w 4741"/>
                  <a:gd name="T13" fmla="*/ 34 h 14059"/>
                  <a:gd name="T14" fmla="*/ 3978 w 4741"/>
                  <a:gd name="T15" fmla="*/ 49 h 14059"/>
                  <a:gd name="T16" fmla="*/ 4028 w 4741"/>
                  <a:gd name="T17" fmla="*/ 66 h 14059"/>
                  <a:gd name="T18" fmla="*/ 4077 w 4741"/>
                  <a:gd name="T19" fmla="*/ 85 h 14059"/>
                  <a:gd name="T20" fmla="*/ 4125 w 4741"/>
                  <a:gd name="T21" fmla="*/ 107 h 14059"/>
                  <a:gd name="T22" fmla="*/ 4172 w 4741"/>
                  <a:gd name="T23" fmla="*/ 131 h 14059"/>
                  <a:gd name="T24" fmla="*/ 4217 w 4741"/>
                  <a:gd name="T25" fmla="*/ 157 h 14059"/>
                  <a:gd name="T26" fmla="*/ 4262 w 4741"/>
                  <a:gd name="T27" fmla="*/ 186 h 14059"/>
                  <a:gd name="T28" fmla="*/ 4304 w 4741"/>
                  <a:gd name="T29" fmla="*/ 215 h 14059"/>
                  <a:gd name="T30" fmla="*/ 4345 w 4741"/>
                  <a:gd name="T31" fmla="*/ 247 h 14059"/>
                  <a:gd name="T32" fmla="*/ 4385 w 4741"/>
                  <a:gd name="T33" fmla="*/ 281 h 14059"/>
                  <a:gd name="T34" fmla="*/ 4422 w 4741"/>
                  <a:gd name="T35" fmla="*/ 318 h 14059"/>
                  <a:gd name="T36" fmla="*/ 4458 w 4741"/>
                  <a:gd name="T37" fmla="*/ 356 h 14059"/>
                  <a:gd name="T38" fmla="*/ 4492 w 4741"/>
                  <a:gd name="T39" fmla="*/ 395 h 14059"/>
                  <a:gd name="T40" fmla="*/ 4525 w 4741"/>
                  <a:gd name="T41" fmla="*/ 436 h 14059"/>
                  <a:gd name="T42" fmla="*/ 4555 w 4741"/>
                  <a:gd name="T43" fmla="*/ 479 h 14059"/>
                  <a:gd name="T44" fmla="*/ 4583 w 4741"/>
                  <a:gd name="T45" fmla="*/ 523 h 14059"/>
                  <a:gd name="T46" fmla="*/ 4609 w 4741"/>
                  <a:gd name="T47" fmla="*/ 568 h 14059"/>
                  <a:gd name="T48" fmla="*/ 4633 w 4741"/>
                  <a:gd name="T49" fmla="*/ 614 h 14059"/>
                  <a:gd name="T50" fmla="*/ 4655 w 4741"/>
                  <a:gd name="T51" fmla="*/ 662 h 14059"/>
                  <a:gd name="T52" fmla="*/ 4675 w 4741"/>
                  <a:gd name="T53" fmla="*/ 712 h 14059"/>
                  <a:gd name="T54" fmla="*/ 4692 w 4741"/>
                  <a:gd name="T55" fmla="*/ 763 h 14059"/>
                  <a:gd name="T56" fmla="*/ 4706 w 4741"/>
                  <a:gd name="T57" fmla="*/ 814 h 14059"/>
                  <a:gd name="T58" fmla="*/ 4719 w 4741"/>
                  <a:gd name="T59" fmla="*/ 866 h 14059"/>
                  <a:gd name="T60" fmla="*/ 4728 w 4741"/>
                  <a:gd name="T61" fmla="*/ 919 h 14059"/>
                  <a:gd name="T62" fmla="*/ 4735 w 4741"/>
                  <a:gd name="T63" fmla="*/ 973 h 14059"/>
                  <a:gd name="T64" fmla="*/ 4740 w 4741"/>
                  <a:gd name="T65" fmla="*/ 1028 h 14059"/>
                  <a:gd name="T66" fmla="*/ 4741 w 4741"/>
                  <a:gd name="T67" fmla="*/ 1084 h 14059"/>
                  <a:gd name="T68" fmla="*/ 4741 w 4741"/>
                  <a:gd name="T69" fmla="*/ 14059 h 14059"/>
                  <a:gd name="T70" fmla="*/ 0 w 4741"/>
                  <a:gd name="T71" fmla="*/ 0 h 14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41" h="14059">
                    <a:moveTo>
                      <a:pt x="0" y="0"/>
                    </a:moveTo>
                    <a:lnTo>
                      <a:pt x="3656" y="0"/>
                    </a:lnTo>
                    <a:lnTo>
                      <a:pt x="3712" y="1"/>
                    </a:lnTo>
                    <a:lnTo>
                      <a:pt x="3767" y="4"/>
                    </a:lnTo>
                    <a:lnTo>
                      <a:pt x="3820" y="12"/>
                    </a:lnTo>
                    <a:lnTo>
                      <a:pt x="3874" y="22"/>
                    </a:lnTo>
                    <a:lnTo>
                      <a:pt x="3926" y="34"/>
                    </a:lnTo>
                    <a:lnTo>
                      <a:pt x="3978" y="49"/>
                    </a:lnTo>
                    <a:lnTo>
                      <a:pt x="4028" y="66"/>
                    </a:lnTo>
                    <a:lnTo>
                      <a:pt x="4077" y="85"/>
                    </a:lnTo>
                    <a:lnTo>
                      <a:pt x="4125" y="107"/>
                    </a:lnTo>
                    <a:lnTo>
                      <a:pt x="4172" y="131"/>
                    </a:lnTo>
                    <a:lnTo>
                      <a:pt x="4217" y="157"/>
                    </a:lnTo>
                    <a:lnTo>
                      <a:pt x="4262" y="186"/>
                    </a:lnTo>
                    <a:lnTo>
                      <a:pt x="4304" y="215"/>
                    </a:lnTo>
                    <a:lnTo>
                      <a:pt x="4345" y="247"/>
                    </a:lnTo>
                    <a:lnTo>
                      <a:pt x="4385" y="281"/>
                    </a:lnTo>
                    <a:lnTo>
                      <a:pt x="4422" y="318"/>
                    </a:lnTo>
                    <a:lnTo>
                      <a:pt x="4458" y="356"/>
                    </a:lnTo>
                    <a:lnTo>
                      <a:pt x="4492" y="395"/>
                    </a:lnTo>
                    <a:lnTo>
                      <a:pt x="4525" y="436"/>
                    </a:lnTo>
                    <a:lnTo>
                      <a:pt x="4555" y="479"/>
                    </a:lnTo>
                    <a:lnTo>
                      <a:pt x="4583" y="523"/>
                    </a:lnTo>
                    <a:lnTo>
                      <a:pt x="4609" y="568"/>
                    </a:lnTo>
                    <a:lnTo>
                      <a:pt x="4633" y="614"/>
                    </a:lnTo>
                    <a:lnTo>
                      <a:pt x="4655" y="662"/>
                    </a:lnTo>
                    <a:lnTo>
                      <a:pt x="4675" y="712"/>
                    </a:lnTo>
                    <a:lnTo>
                      <a:pt x="4692" y="763"/>
                    </a:lnTo>
                    <a:lnTo>
                      <a:pt x="4706" y="814"/>
                    </a:lnTo>
                    <a:lnTo>
                      <a:pt x="4719" y="866"/>
                    </a:lnTo>
                    <a:lnTo>
                      <a:pt x="4728" y="919"/>
                    </a:lnTo>
                    <a:lnTo>
                      <a:pt x="4735" y="973"/>
                    </a:lnTo>
                    <a:lnTo>
                      <a:pt x="4740" y="1028"/>
                    </a:lnTo>
                    <a:lnTo>
                      <a:pt x="4741" y="1084"/>
                    </a:lnTo>
                    <a:lnTo>
                      <a:pt x="4741" y="14059"/>
                    </a:lnTo>
                    <a:lnTo>
                      <a:pt x="0" y="0"/>
                    </a:lnTo>
                    <a:close/>
                  </a:path>
                </a:pathLst>
              </a:custGeom>
              <a:gradFill flip="none" rotWithShape="1">
                <a:gsLst>
                  <a:gs pos="65000">
                    <a:schemeClr val="bg1">
                      <a:alpha val="0"/>
                    </a:schemeClr>
                  </a:gs>
                  <a:gs pos="0">
                    <a:schemeClr val="bg1">
                      <a:alpha val="50000"/>
                    </a:schemeClr>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27"/>
              <p:cNvSpPr>
                <a:spLocks/>
              </p:cNvSpPr>
              <p:nvPr/>
            </p:nvSpPr>
            <p:spPr bwMode="auto">
              <a:xfrm>
                <a:off x="3000179" y="531778"/>
                <a:ext cx="430185" cy="88894"/>
              </a:xfrm>
              <a:custGeom>
                <a:avLst/>
                <a:gdLst>
                  <a:gd name="T0" fmla="*/ 1456 w 1626"/>
                  <a:gd name="T1" fmla="*/ 0 h 338"/>
                  <a:gd name="T2" fmla="*/ 1490 w 1626"/>
                  <a:gd name="T3" fmla="*/ 3 h 338"/>
                  <a:gd name="T4" fmla="*/ 1522 w 1626"/>
                  <a:gd name="T5" fmla="*/ 12 h 338"/>
                  <a:gd name="T6" fmla="*/ 1550 w 1626"/>
                  <a:gd name="T7" fmla="*/ 28 h 338"/>
                  <a:gd name="T8" fmla="*/ 1576 w 1626"/>
                  <a:gd name="T9" fmla="*/ 49 h 338"/>
                  <a:gd name="T10" fmla="*/ 1597 w 1626"/>
                  <a:gd name="T11" fmla="*/ 74 h 338"/>
                  <a:gd name="T12" fmla="*/ 1612 w 1626"/>
                  <a:gd name="T13" fmla="*/ 104 h 338"/>
                  <a:gd name="T14" fmla="*/ 1622 w 1626"/>
                  <a:gd name="T15" fmla="*/ 135 h 338"/>
                  <a:gd name="T16" fmla="*/ 1626 w 1626"/>
                  <a:gd name="T17" fmla="*/ 169 h 338"/>
                  <a:gd name="T18" fmla="*/ 1625 w 1626"/>
                  <a:gd name="T19" fmla="*/ 187 h 338"/>
                  <a:gd name="T20" fmla="*/ 1618 w 1626"/>
                  <a:gd name="T21" fmla="*/ 220 h 338"/>
                  <a:gd name="T22" fmla="*/ 1605 w 1626"/>
                  <a:gd name="T23" fmla="*/ 249 h 338"/>
                  <a:gd name="T24" fmla="*/ 1587 w 1626"/>
                  <a:gd name="T25" fmla="*/ 277 h 338"/>
                  <a:gd name="T26" fmla="*/ 1564 w 1626"/>
                  <a:gd name="T27" fmla="*/ 300 h 338"/>
                  <a:gd name="T28" fmla="*/ 1537 w 1626"/>
                  <a:gd name="T29" fmla="*/ 318 h 338"/>
                  <a:gd name="T30" fmla="*/ 1506 w 1626"/>
                  <a:gd name="T31" fmla="*/ 330 h 338"/>
                  <a:gd name="T32" fmla="*/ 1474 w 1626"/>
                  <a:gd name="T33" fmla="*/ 337 h 338"/>
                  <a:gd name="T34" fmla="*/ 170 w 1626"/>
                  <a:gd name="T35" fmla="*/ 338 h 338"/>
                  <a:gd name="T36" fmla="*/ 136 w 1626"/>
                  <a:gd name="T37" fmla="*/ 335 h 338"/>
                  <a:gd name="T38" fmla="*/ 104 w 1626"/>
                  <a:gd name="T39" fmla="*/ 325 h 338"/>
                  <a:gd name="T40" fmla="*/ 76 w 1626"/>
                  <a:gd name="T41" fmla="*/ 310 h 338"/>
                  <a:gd name="T42" fmla="*/ 51 w 1626"/>
                  <a:gd name="T43" fmla="*/ 288 h 338"/>
                  <a:gd name="T44" fmla="*/ 30 w 1626"/>
                  <a:gd name="T45" fmla="*/ 263 h 338"/>
                  <a:gd name="T46" fmla="*/ 14 w 1626"/>
                  <a:gd name="T47" fmla="*/ 235 h 338"/>
                  <a:gd name="T48" fmla="*/ 4 w 1626"/>
                  <a:gd name="T49" fmla="*/ 203 h 338"/>
                  <a:gd name="T50" fmla="*/ 0 w 1626"/>
                  <a:gd name="T51" fmla="*/ 169 h 338"/>
                  <a:gd name="T52" fmla="*/ 1 w 1626"/>
                  <a:gd name="T53" fmla="*/ 151 h 338"/>
                  <a:gd name="T54" fmla="*/ 8 w 1626"/>
                  <a:gd name="T55" fmla="*/ 118 h 338"/>
                  <a:gd name="T56" fmla="*/ 21 w 1626"/>
                  <a:gd name="T57" fmla="*/ 89 h 338"/>
                  <a:gd name="T58" fmla="*/ 39 w 1626"/>
                  <a:gd name="T59" fmla="*/ 61 h 338"/>
                  <a:gd name="T60" fmla="*/ 62 w 1626"/>
                  <a:gd name="T61" fmla="*/ 39 h 338"/>
                  <a:gd name="T62" fmla="*/ 89 w 1626"/>
                  <a:gd name="T63" fmla="*/ 20 h 338"/>
                  <a:gd name="T64" fmla="*/ 120 w 1626"/>
                  <a:gd name="T65" fmla="*/ 7 h 338"/>
                  <a:gd name="T66" fmla="*/ 153 w 1626"/>
                  <a:gd name="T67" fmla="*/ 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338">
                    <a:moveTo>
                      <a:pt x="170" y="0"/>
                    </a:moveTo>
                    <a:lnTo>
                      <a:pt x="1456" y="0"/>
                    </a:lnTo>
                    <a:lnTo>
                      <a:pt x="1474" y="1"/>
                    </a:lnTo>
                    <a:lnTo>
                      <a:pt x="1490" y="3"/>
                    </a:lnTo>
                    <a:lnTo>
                      <a:pt x="1506" y="7"/>
                    </a:lnTo>
                    <a:lnTo>
                      <a:pt x="1522" y="12"/>
                    </a:lnTo>
                    <a:lnTo>
                      <a:pt x="1537" y="20"/>
                    </a:lnTo>
                    <a:lnTo>
                      <a:pt x="1550" y="28"/>
                    </a:lnTo>
                    <a:lnTo>
                      <a:pt x="1564" y="39"/>
                    </a:lnTo>
                    <a:lnTo>
                      <a:pt x="1576" y="49"/>
                    </a:lnTo>
                    <a:lnTo>
                      <a:pt x="1587" y="61"/>
                    </a:lnTo>
                    <a:lnTo>
                      <a:pt x="1597" y="74"/>
                    </a:lnTo>
                    <a:lnTo>
                      <a:pt x="1605" y="89"/>
                    </a:lnTo>
                    <a:lnTo>
                      <a:pt x="1612" y="104"/>
                    </a:lnTo>
                    <a:lnTo>
                      <a:pt x="1618" y="118"/>
                    </a:lnTo>
                    <a:lnTo>
                      <a:pt x="1622" y="135"/>
                    </a:lnTo>
                    <a:lnTo>
                      <a:pt x="1625" y="151"/>
                    </a:lnTo>
                    <a:lnTo>
                      <a:pt x="1626" y="169"/>
                    </a:lnTo>
                    <a:lnTo>
                      <a:pt x="1626" y="169"/>
                    </a:lnTo>
                    <a:lnTo>
                      <a:pt x="1625" y="187"/>
                    </a:lnTo>
                    <a:lnTo>
                      <a:pt x="1622" y="203"/>
                    </a:lnTo>
                    <a:lnTo>
                      <a:pt x="1618" y="220"/>
                    </a:lnTo>
                    <a:lnTo>
                      <a:pt x="1612" y="235"/>
                    </a:lnTo>
                    <a:lnTo>
                      <a:pt x="1605" y="249"/>
                    </a:lnTo>
                    <a:lnTo>
                      <a:pt x="1597" y="263"/>
                    </a:lnTo>
                    <a:lnTo>
                      <a:pt x="1587" y="277"/>
                    </a:lnTo>
                    <a:lnTo>
                      <a:pt x="1576" y="288"/>
                    </a:lnTo>
                    <a:lnTo>
                      <a:pt x="1564" y="300"/>
                    </a:lnTo>
                    <a:lnTo>
                      <a:pt x="1550" y="310"/>
                    </a:lnTo>
                    <a:lnTo>
                      <a:pt x="1537" y="318"/>
                    </a:lnTo>
                    <a:lnTo>
                      <a:pt x="1522" y="325"/>
                    </a:lnTo>
                    <a:lnTo>
                      <a:pt x="1506" y="330"/>
                    </a:lnTo>
                    <a:lnTo>
                      <a:pt x="1490" y="335"/>
                    </a:lnTo>
                    <a:lnTo>
                      <a:pt x="1474" y="337"/>
                    </a:lnTo>
                    <a:lnTo>
                      <a:pt x="1456" y="338"/>
                    </a:lnTo>
                    <a:lnTo>
                      <a:pt x="170" y="338"/>
                    </a:lnTo>
                    <a:lnTo>
                      <a:pt x="153" y="337"/>
                    </a:lnTo>
                    <a:lnTo>
                      <a:pt x="136" y="335"/>
                    </a:lnTo>
                    <a:lnTo>
                      <a:pt x="120" y="330"/>
                    </a:lnTo>
                    <a:lnTo>
                      <a:pt x="104" y="325"/>
                    </a:lnTo>
                    <a:lnTo>
                      <a:pt x="89" y="318"/>
                    </a:lnTo>
                    <a:lnTo>
                      <a:pt x="76" y="310"/>
                    </a:lnTo>
                    <a:lnTo>
                      <a:pt x="62" y="300"/>
                    </a:lnTo>
                    <a:lnTo>
                      <a:pt x="51" y="288"/>
                    </a:lnTo>
                    <a:lnTo>
                      <a:pt x="39" y="277"/>
                    </a:lnTo>
                    <a:lnTo>
                      <a:pt x="30" y="263"/>
                    </a:lnTo>
                    <a:lnTo>
                      <a:pt x="21" y="249"/>
                    </a:lnTo>
                    <a:lnTo>
                      <a:pt x="14" y="235"/>
                    </a:lnTo>
                    <a:lnTo>
                      <a:pt x="8" y="220"/>
                    </a:lnTo>
                    <a:lnTo>
                      <a:pt x="4" y="203"/>
                    </a:lnTo>
                    <a:lnTo>
                      <a:pt x="1" y="187"/>
                    </a:lnTo>
                    <a:lnTo>
                      <a:pt x="0" y="169"/>
                    </a:lnTo>
                    <a:lnTo>
                      <a:pt x="0" y="169"/>
                    </a:lnTo>
                    <a:lnTo>
                      <a:pt x="1" y="151"/>
                    </a:lnTo>
                    <a:lnTo>
                      <a:pt x="4" y="135"/>
                    </a:lnTo>
                    <a:lnTo>
                      <a:pt x="8" y="118"/>
                    </a:lnTo>
                    <a:lnTo>
                      <a:pt x="14" y="104"/>
                    </a:lnTo>
                    <a:lnTo>
                      <a:pt x="21" y="89"/>
                    </a:lnTo>
                    <a:lnTo>
                      <a:pt x="30" y="74"/>
                    </a:lnTo>
                    <a:lnTo>
                      <a:pt x="39" y="61"/>
                    </a:lnTo>
                    <a:lnTo>
                      <a:pt x="51" y="49"/>
                    </a:lnTo>
                    <a:lnTo>
                      <a:pt x="62" y="39"/>
                    </a:lnTo>
                    <a:lnTo>
                      <a:pt x="76" y="28"/>
                    </a:lnTo>
                    <a:lnTo>
                      <a:pt x="89" y="20"/>
                    </a:lnTo>
                    <a:lnTo>
                      <a:pt x="104" y="12"/>
                    </a:lnTo>
                    <a:lnTo>
                      <a:pt x="120" y="7"/>
                    </a:lnTo>
                    <a:lnTo>
                      <a:pt x="136" y="3"/>
                    </a:lnTo>
                    <a:lnTo>
                      <a:pt x="153" y="1"/>
                    </a:lnTo>
                    <a:lnTo>
                      <a:pt x="170" y="0"/>
                    </a:lnTo>
                    <a:close/>
                  </a:path>
                </a:pathLst>
              </a:custGeom>
              <a:gradFill flip="none" rotWithShape="1">
                <a:gsLst>
                  <a:gs pos="100000">
                    <a:srgbClr val="060606"/>
                  </a:gs>
                  <a:gs pos="62000">
                    <a:srgbClr val="3C3C3C"/>
                  </a:gs>
                  <a:gs pos="45000">
                    <a:schemeClr val="tx1">
                      <a:lumMod val="75000"/>
                      <a:lumOff val="25000"/>
                    </a:schemeClr>
                  </a:gs>
                  <a:gs pos="0">
                    <a:schemeClr val="tx1"/>
                  </a:gs>
                </a:gsLst>
                <a:lin ang="540000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28"/>
              <p:cNvSpPr>
                <a:spLocks/>
              </p:cNvSpPr>
              <p:nvPr/>
            </p:nvSpPr>
            <p:spPr bwMode="auto">
              <a:xfrm>
                <a:off x="3025576" y="546063"/>
                <a:ext cx="379388" cy="52385"/>
              </a:xfrm>
              <a:custGeom>
                <a:avLst/>
                <a:gdLst>
                  <a:gd name="T0" fmla="*/ 1360 w 1434"/>
                  <a:gd name="T1" fmla="*/ 0 h 200"/>
                  <a:gd name="T2" fmla="*/ 1375 w 1434"/>
                  <a:gd name="T3" fmla="*/ 3 h 200"/>
                  <a:gd name="T4" fmla="*/ 1388 w 1434"/>
                  <a:gd name="T5" fmla="*/ 6 h 200"/>
                  <a:gd name="T6" fmla="*/ 1401 w 1434"/>
                  <a:gd name="T7" fmla="*/ 13 h 200"/>
                  <a:gd name="T8" fmla="*/ 1412 w 1434"/>
                  <a:gd name="T9" fmla="*/ 22 h 200"/>
                  <a:gd name="T10" fmla="*/ 1421 w 1434"/>
                  <a:gd name="T11" fmla="*/ 33 h 200"/>
                  <a:gd name="T12" fmla="*/ 1428 w 1434"/>
                  <a:gd name="T13" fmla="*/ 46 h 200"/>
                  <a:gd name="T14" fmla="*/ 1433 w 1434"/>
                  <a:gd name="T15" fmla="*/ 60 h 200"/>
                  <a:gd name="T16" fmla="*/ 1434 w 1434"/>
                  <a:gd name="T17" fmla="*/ 75 h 200"/>
                  <a:gd name="T18" fmla="*/ 1434 w 1434"/>
                  <a:gd name="T19" fmla="*/ 134 h 200"/>
                  <a:gd name="T20" fmla="*/ 1430 w 1434"/>
                  <a:gd name="T21" fmla="*/ 147 h 200"/>
                  <a:gd name="T22" fmla="*/ 1425 w 1434"/>
                  <a:gd name="T23" fmla="*/ 161 h 200"/>
                  <a:gd name="T24" fmla="*/ 1417 w 1434"/>
                  <a:gd name="T25" fmla="*/ 172 h 200"/>
                  <a:gd name="T26" fmla="*/ 1407 w 1434"/>
                  <a:gd name="T27" fmla="*/ 183 h 200"/>
                  <a:gd name="T28" fmla="*/ 1395 w 1434"/>
                  <a:gd name="T29" fmla="*/ 191 h 200"/>
                  <a:gd name="T30" fmla="*/ 1381 w 1434"/>
                  <a:gd name="T31" fmla="*/ 196 h 200"/>
                  <a:gd name="T32" fmla="*/ 1367 w 1434"/>
                  <a:gd name="T33" fmla="*/ 200 h 200"/>
                  <a:gd name="T34" fmla="*/ 75 w 1434"/>
                  <a:gd name="T35" fmla="*/ 200 h 200"/>
                  <a:gd name="T36" fmla="*/ 59 w 1434"/>
                  <a:gd name="T37" fmla="*/ 199 h 200"/>
                  <a:gd name="T38" fmla="*/ 46 w 1434"/>
                  <a:gd name="T39" fmla="*/ 194 h 200"/>
                  <a:gd name="T40" fmla="*/ 33 w 1434"/>
                  <a:gd name="T41" fmla="*/ 187 h 200"/>
                  <a:gd name="T42" fmla="*/ 22 w 1434"/>
                  <a:gd name="T43" fmla="*/ 178 h 200"/>
                  <a:gd name="T44" fmla="*/ 13 w 1434"/>
                  <a:gd name="T45" fmla="*/ 167 h 200"/>
                  <a:gd name="T46" fmla="*/ 6 w 1434"/>
                  <a:gd name="T47" fmla="*/ 154 h 200"/>
                  <a:gd name="T48" fmla="*/ 2 w 1434"/>
                  <a:gd name="T49" fmla="*/ 140 h 200"/>
                  <a:gd name="T50" fmla="*/ 0 w 1434"/>
                  <a:gd name="T51" fmla="*/ 126 h 200"/>
                  <a:gd name="T52" fmla="*/ 1 w 1434"/>
                  <a:gd name="T53" fmla="*/ 68 h 200"/>
                  <a:gd name="T54" fmla="*/ 4 w 1434"/>
                  <a:gd name="T55" fmla="*/ 53 h 200"/>
                  <a:gd name="T56" fmla="*/ 9 w 1434"/>
                  <a:gd name="T57" fmla="*/ 39 h 200"/>
                  <a:gd name="T58" fmla="*/ 17 w 1434"/>
                  <a:gd name="T59" fmla="*/ 28 h 200"/>
                  <a:gd name="T60" fmla="*/ 28 w 1434"/>
                  <a:gd name="T61" fmla="*/ 17 h 200"/>
                  <a:gd name="T62" fmla="*/ 40 w 1434"/>
                  <a:gd name="T63" fmla="*/ 9 h 200"/>
                  <a:gd name="T64" fmla="*/ 53 w 1434"/>
                  <a:gd name="T65" fmla="*/ 4 h 200"/>
                  <a:gd name="T66" fmla="*/ 67 w 1434"/>
                  <a:gd name="T67" fmla="*/ 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34" h="200">
                    <a:moveTo>
                      <a:pt x="75" y="0"/>
                    </a:moveTo>
                    <a:lnTo>
                      <a:pt x="1360" y="0"/>
                    </a:lnTo>
                    <a:lnTo>
                      <a:pt x="1367" y="1"/>
                    </a:lnTo>
                    <a:lnTo>
                      <a:pt x="1375" y="3"/>
                    </a:lnTo>
                    <a:lnTo>
                      <a:pt x="1381" y="4"/>
                    </a:lnTo>
                    <a:lnTo>
                      <a:pt x="1388" y="6"/>
                    </a:lnTo>
                    <a:lnTo>
                      <a:pt x="1395" y="9"/>
                    </a:lnTo>
                    <a:lnTo>
                      <a:pt x="1401" y="13"/>
                    </a:lnTo>
                    <a:lnTo>
                      <a:pt x="1407" y="17"/>
                    </a:lnTo>
                    <a:lnTo>
                      <a:pt x="1412" y="22"/>
                    </a:lnTo>
                    <a:lnTo>
                      <a:pt x="1417" y="28"/>
                    </a:lnTo>
                    <a:lnTo>
                      <a:pt x="1421" y="33"/>
                    </a:lnTo>
                    <a:lnTo>
                      <a:pt x="1425" y="39"/>
                    </a:lnTo>
                    <a:lnTo>
                      <a:pt x="1428" y="46"/>
                    </a:lnTo>
                    <a:lnTo>
                      <a:pt x="1430" y="53"/>
                    </a:lnTo>
                    <a:lnTo>
                      <a:pt x="1433" y="60"/>
                    </a:lnTo>
                    <a:lnTo>
                      <a:pt x="1434" y="68"/>
                    </a:lnTo>
                    <a:lnTo>
                      <a:pt x="1434" y="75"/>
                    </a:lnTo>
                    <a:lnTo>
                      <a:pt x="1434" y="126"/>
                    </a:lnTo>
                    <a:lnTo>
                      <a:pt x="1434" y="134"/>
                    </a:lnTo>
                    <a:lnTo>
                      <a:pt x="1433" y="140"/>
                    </a:lnTo>
                    <a:lnTo>
                      <a:pt x="1430" y="147"/>
                    </a:lnTo>
                    <a:lnTo>
                      <a:pt x="1428" y="154"/>
                    </a:lnTo>
                    <a:lnTo>
                      <a:pt x="1425" y="161"/>
                    </a:lnTo>
                    <a:lnTo>
                      <a:pt x="1421" y="167"/>
                    </a:lnTo>
                    <a:lnTo>
                      <a:pt x="1417" y="172"/>
                    </a:lnTo>
                    <a:lnTo>
                      <a:pt x="1412" y="178"/>
                    </a:lnTo>
                    <a:lnTo>
                      <a:pt x="1407" y="183"/>
                    </a:lnTo>
                    <a:lnTo>
                      <a:pt x="1401" y="187"/>
                    </a:lnTo>
                    <a:lnTo>
                      <a:pt x="1395" y="191"/>
                    </a:lnTo>
                    <a:lnTo>
                      <a:pt x="1388" y="194"/>
                    </a:lnTo>
                    <a:lnTo>
                      <a:pt x="1381" y="196"/>
                    </a:lnTo>
                    <a:lnTo>
                      <a:pt x="1375" y="199"/>
                    </a:lnTo>
                    <a:lnTo>
                      <a:pt x="1367" y="200"/>
                    </a:lnTo>
                    <a:lnTo>
                      <a:pt x="1360" y="200"/>
                    </a:lnTo>
                    <a:lnTo>
                      <a:pt x="75" y="200"/>
                    </a:lnTo>
                    <a:lnTo>
                      <a:pt x="67" y="200"/>
                    </a:lnTo>
                    <a:lnTo>
                      <a:pt x="59" y="199"/>
                    </a:lnTo>
                    <a:lnTo>
                      <a:pt x="53" y="196"/>
                    </a:lnTo>
                    <a:lnTo>
                      <a:pt x="46" y="194"/>
                    </a:lnTo>
                    <a:lnTo>
                      <a:pt x="40" y="191"/>
                    </a:lnTo>
                    <a:lnTo>
                      <a:pt x="33" y="187"/>
                    </a:lnTo>
                    <a:lnTo>
                      <a:pt x="28" y="183"/>
                    </a:lnTo>
                    <a:lnTo>
                      <a:pt x="22" y="178"/>
                    </a:lnTo>
                    <a:lnTo>
                      <a:pt x="17" y="172"/>
                    </a:lnTo>
                    <a:lnTo>
                      <a:pt x="13" y="167"/>
                    </a:lnTo>
                    <a:lnTo>
                      <a:pt x="9" y="161"/>
                    </a:lnTo>
                    <a:lnTo>
                      <a:pt x="6" y="154"/>
                    </a:lnTo>
                    <a:lnTo>
                      <a:pt x="4" y="147"/>
                    </a:lnTo>
                    <a:lnTo>
                      <a:pt x="2" y="140"/>
                    </a:lnTo>
                    <a:lnTo>
                      <a:pt x="1" y="134"/>
                    </a:lnTo>
                    <a:lnTo>
                      <a:pt x="0" y="126"/>
                    </a:lnTo>
                    <a:lnTo>
                      <a:pt x="0" y="75"/>
                    </a:lnTo>
                    <a:lnTo>
                      <a:pt x="1" y="68"/>
                    </a:lnTo>
                    <a:lnTo>
                      <a:pt x="2" y="60"/>
                    </a:lnTo>
                    <a:lnTo>
                      <a:pt x="4" y="53"/>
                    </a:lnTo>
                    <a:lnTo>
                      <a:pt x="6" y="46"/>
                    </a:lnTo>
                    <a:lnTo>
                      <a:pt x="9" y="39"/>
                    </a:lnTo>
                    <a:lnTo>
                      <a:pt x="13" y="33"/>
                    </a:lnTo>
                    <a:lnTo>
                      <a:pt x="17" y="28"/>
                    </a:lnTo>
                    <a:lnTo>
                      <a:pt x="22" y="22"/>
                    </a:lnTo>
                    <a:lnTo>
                      <a:pt x="28" y="17"/>
                    </a:lnTo>
                    <a:lnTo>
                      <a:pt x="33" y="13"/>
                    </a:lnTo>
                    <a:lnTo>
                      <a:pt x="40" y="9"/>
                    </a:lnTo>
                    <a:lnTo>
                      <a:pt x="46" y="6"/>
                    </a:lnTo>
                    <a:lnTo>
                      <a:pt x="53" y="4"/>
                    </a:lnTo>
                    <a:lnTo>
                      <a:pt x="59" y="3"/>
                    </a:lnTo>
                    <a:lnTo>
                      <a:pt x="67" y="1"/>
                    </a:lnTo>
                    <a:lnTo>
                      <a:pt x="75" y="0"/>
                    </a:lnTo>
                    <a:close/>
                  </a:path>
                </a:pathLst>
              </a:custGeom>
              <a:pattFill prst="pct60">
                <a:fgClr>
                  <a:schemeClr val="tx1">
                    <a:lumMod val="65000"/>
                    <a:lumOff val="35000"/>
                  </a:schemeClr>
                </a:fgClr>
                <a:bgClr>
                  <a:schemeClr val="tx1">
                    <a:lumMod val="85000"/>
                    <a:lumOff val="15000"/>
                  </a:schemeClr>
                </a:bgClr>
              </a:patt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29"/>
              <p:cNvSpPr>
                <a:spLocks/>
              </p:cNvSpPr>
              <p:nvPr/>
            </p:nvSpPr>
            <p:spPr bwMode="auto">
              <a:xfrm>
                <a:off x="3173201" y="353990"/>
                <a:ext cx="92069" cy="90482"/>
              </a:xfrm>
              <a:custGeom>
                <a:avLst/>
                <a:gdLst>
                  <a:gd name="T0" fmla="*/ 189 w 345"/>
                  <a:gd name="T1" fmla="*/ 1 h 344"/>
                  <a:gd name="T2" fmla="*/ 224 w 345"/>
                  <a:gd name="T3" fmla="*/ 8 h 344"/>
                  <a:gd name="T4" fmla="*/ 254 w 345"/>
                  <a:gd name="T5" fmla="*/ 21 h 344"/>
                  <a:gd name="T6" fmla="*/ 282 w 345"/>
                  <a:gd name="T7" fmla="*/ 39 h 344"/>
                  <a:gd name="T8" fmla="*/ 305 w 345"/>
                  <a:gd name="T9" fmla="*/ 63 h 344"/>
                  <a:gd name="T10" fmla="*/ 324 w 345"/>
                  <a:gd name="T11" fmla="*/ 90 h 344"/>
                  <a:gd name="T12" fmla="*/ 337 w 345"/>
                  <a:gd name="T13" fmla="*/ 121 h 344"/>
                  <a:gd name="T14" fmla="*/ 343 w 345"/>
                  <a:gd name="T15" fmla="*/ 154 h 344"/>
                  <a:gd name="T16" fmla="*/ 343 w 345"/>
                  <a:gd name="T17" fmla="*/ 189 h 344"/>
                  <a:gd name="T18" fmla="*/ 337 w 345"/>
                  <a:gd name="T19" fmla="*/ 224 h 344"/>
                  <a:gd name="T20" fmla="*/ 324 w 345"/>
                  <a:gd name="T21" fmla="*/ 254 h 344"/>
                  <a:gd name="T22" fmla="*/ 305 w 345"/>
                  <a:gd name="T23" fmla="*/ 282 h 344"/>
                  <a:gd name="T24" fmla="*/ 282 w 345"/>
                  <a:gd name="T25" fmla="*/ 304 h 344"/>
                  <a:gd name="T26" fmla="*/ 254 w 345"/>
                  <a:gd name="T27" fmla="*/ 324 h 344"/>
                  <a:gd name="T28" fmla="*/ 224 w 345"/>
                  <a:gd name="T29" fmla="*/ 336 h 344"/>
                  <a:gd name="T30" fmla="*/ 189 w 345"/>
                  <a:gd name="T31" fmla="*/ 343 h 344"/>
                  <a:gd name="T32" fmla="*/ 155 w 345"/>
                  <a:gd name="T33" fmla="*/ 343 h 344"/>
                  <a:gd name="T34" fmla="*/ 121 w 345"/>
                  <a:gd name="T35" fmla="*/ 336 h 344"/>
                  <a:gd name="T36" fmla="*/ 90 w 345"/>
                  <a:gd name="T37" fmla="*/ 324 h 344"/>
                  <a:gd name="T38" fmla="*/ 63 w 345"/>
                  <a:gd name="T39" fmla="*/ 304 h 344"/>
                  <a:gd name="T40" fmla="*/ 39 w 345"/>
                  <a:gd name="T41" fmla="*/ 282 h 344"/>
                  <a:gd name="T42" fmla="*/ 21 w 345"/>
                  <a:gd name="T43" fmla="*/ 254 h 344"/>
                  <a:gd name="T44" fmla="*/ 8 w 345"/>
                  <a:gd name="T45" fmla="*/ 224 h 344"/>
                  <a:gd name="T46" fmla="*/ 1 w 345"/>
                  <a:gd name="T47" fmla="*/ 189 h 344"/>
                  <a:gd name="T48" fmla="*/ 1 w 345"/>
                  <a:gd name="T49" fmla="*/ 154 h 344"/>
                  <a:gd name="T50" fmla="*/ 8 w 345"/>
                  <a:gd name="T51" fmla="*/ 121 h 344"/>
                  <a:gd name="T52" fmla="*/ 21 w 345"/>
                  <a:gd name="T53" fmla="*/ 90 h 344"/>
                  <a:gd name="T54" fmla="*/ 39 w 345"/>
                  <a:gd name="T55" fmla="*/ 63 h 344"/>
                  <a:gd name="T56" fmla="*/ 63 w 345"/>
                  <a:gd name="T57" fmla="*/ 39 h 344"/>
                  <a:gd name="T58" fmla="*/ 90 w 345"/>
                  <a:gd name="T59" fmla="*/ 21 h 344"/>
                  <a:gd name="T60" fmla="*/ 121 w 345"/>
                  <a:gd name="T61" fmla="*/ 8 h 344"/>
                  <a:gd name="T62" fmla="*/ 155 w 345"/>
                  <a:gd name="T63" fmla="*/ 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44">
                    <a:moveTo>
                      <a:pt x="172" y="0"/>
                    </a:moveTo>
                    <a:lnTo>
                      <a:pt x="189" y="1"/>
                    </a:lnTo>
                    <a:lnTo>
                      <a:pt x="207" y="3"/>
                    </a:lnTo>
                    <a:lnTo>
                      <a:pt x="224" y="8"/>
                    </a:lnTo>
                    <a:lnTo>
                      <a:pt x="240" y="14"/>
                    </a:lnTo>
                    <a:lnTo>
                      <a:pt x="254" y="21"/>
                    </a:lnTo>
                    <a:lnTo>
                      <a:pt x="268" y="30"/>
                    </a:lnTo>
                    <a:lnTo>
                      <a:pt x="282" y="39"/>
                    </a:lnTo>
                    <a:lnTo>
                      <a:pt x="294" y="50"/>
                    </a:lnTo>
                    <a:lnTo>
                      <a:pt x="305" y="63"/>
                    </a:lnTo>
                    <a:lnTo>
                      <a:pt x="315" y="75"/>
                    </a:lnTo>
                    <a:lnTo>
                      <a:pt x="324" y="90"/>
                    </a:lnTo>
                    <a:lnTo>
                      <a:pt x="331" y="105"/>
                    </a:lnTo>
                    <a:lnTo>
                      <a:pt x="337" y="121"/>
                    </a:lnTo>
                    <a:lnTo>
                      <a:pt x="341" y="137"/>
                    </a:lnTo>
                    <a:lnTo>
                      <a:pt x="343" y="154"/>
                    </a:lnTo>
                    <a:lnTo>
                      <a:pt x="345" y="172"/>
                    </a:lnTo>
                    <a:lnTo>
                      <a:pt x="343" y="189"/>
                    </a:lnTo>
                    <a:lnTo>
                      <a:pt x="341" y="206"/>
                    </a:lnTo>
                    <a:lnTo>
                      <a:pt x="337" y="224"/>
                    </a:lnTo>
                    <a:lnTo>
                      <a:pt x="331" y="239"/>
                    </a:lnTo>
                    <a:lnTo>
                      <a:pt x="324" y="254"/>
                    </a:lnTo>
                    <a:lnTo>
                      <a:pt x="315" y="268"/>
                    </a:lnTo>
                    <a:lnTo>
                      <a:pt x="305" y="282"/>
                    </a:lnTo>
                    <a:lnTo>
                      <a:pt x="294" y="294"/>
                    </a:lnTo>
                    <a:lnTo>
                      <a:pt x="282" y="304"/>
                    </a:lnTo>
                    <a:lnTo>
                      <a:pt x="268" y="315"/>
                    </a:lnTo>
                    <a:lnTo>
                      <a:pt x="254" y="324"/>
                    </a:lnTo>
                    <a:lnTo>
                      <a:pt x="240" y="331"/>
                    </a:lnTo>
                    <a:lnTo>
                      <a:pt x="224" y="336"/>
                    </a:lnTo>
                    <a:lnTo>
                      <a:pt x="207" y="341"/>
                    </a:lnTo>
                    <a:lnTo>
                      <a:pt x="189" y="343"/>
                    </a:lnTo>
                    <a:lnTo>
                      <a:pt x="172" y="344"/>
                    </a:lnTo>
                    <a:lnTo>
                      <a:pt x="155" y="343"/>
                    </a:lnTo>
                    <a:lnTo>
                      <a:pt x="138" y="341"/>
                    </a:lnTo>
                    <a:lnTo>
                      <a:pt x="121" y="336"/>
                    </a:lnTo>
                    <a:lnTo>
                      <a:pt x="105" y="331"/>
                    </a:lnTo>
                    <a:lnTo>
                      <a:pt x="90" y="324"/>
                    </a:lnTo>
                    <a:lnTo>
                      <a:pt x="76" y="315"/>
                    </a:lnTo>
                    <a:lnTo>
                      <a:pt x="63" y="304"/>
                    </a:lnTo>
                    <a:lnTo>
                      <a:pt x="50" y="294"/>
                    </a:lnTo>
                    <a:lnTo>
                      <a:pt x="39" y="282"/>
                    </a:lnTo>
                    <a:lnTo>
                      <a:pt x="30" y="268"/>
                    </a:lnTo>
                    <a:lnTo>
                      <a:pt x="21" y="254"/>
                    </a:lnTo>
                    <a:lnTo>
                      <a:pt x="14" y="239"/>
                    </a:lnTo>
                    <a:lnTo>
                      <a:pt x="8" y="224"/>
                    </a:lnTo>
                    <a:lnTo>
                      <a:pt x="3" y="206"/>
                    </a:lnTo>
                    <a:lnTo>
                      <a:pt x="1" y="189"/>
                    </a:lnTo>
                    <a:lnTo>
                      <a:pt x="0" y="172"/>
                    </a:lnTo>
                    <a:lnTo>
                      <a:pt x="1" y="154"/>
                    </a:lnTo>
                    <a:lnTo>
                      <a:pt x="3" y="137"/>
                    </a:lnTo>
                    <a:lnTo>
                      <a:pt x="8" y="121"/>
                    </a:lnTo>
                    <a:lnTo>
                      <a:pt x="14" y="105"/>
                    </a:lnTo>
                    <a:lnTo>
                      <a:pt x="21" y="90"/>
                    </a:lnTo>
                    <a:lnTo>
                      <a:pt x="30" y="75"/>
                    </a:lnTo>
                    <a:lnTo>
                      <a:pt x="39" y="63"/>
                    </a:lnTo>
                    <a:lnTo>
                      <a:pt x="50" y="50"/>
                    </a:lnTo>
                    <a:lnTo>
                      <a:pt x="63" y="39"/>
                    </a:lnTo>
                    <a:lnTo>
                      <a:pt x="76" y="30"/>
                    </a:lnTo>
                    <a:lnTo>
                      <a:pt x="90" y="21"/>
                    </a:lnTo>
                    <a:lnTo>
                      <a:pt x="105" y="14"/>
                    </a:lnTo>
                    <a:lnTo>
                      <a:pt x="121" y="8"/>
                    </a:lnTo>
                    <a:lnTo>
                      <a:pt x="138" y="3"/>
                    </a:lnTo>
                    <a:lnTo>
                      <a:pt x="155" y="1"/>
                    </a:lnTo>
                    <a:lnTo>
                      <a:pt x="172" y="0"/>
                    </a:lnTo>
                    <a:close/>
                  </a:path>
                </a:pathLst>
              </a:custGeom>
              <a:gradFill flip="none" rotWithShape="1">
                <a:gsLst>
                  <a:gs pos="65000">
                    <a:schemeClr val="tx1">
                      <a:lumMod val="75000"/>
                      <a:lumOff val="25000"/>
                    </a:schemeClr>
                  </a:gs>
                  <a:gs pos="0">
                    <a:schemeClr val="tx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Freeform 30"/>
              <p:cNvSpPr>
                <a:spLocks/>
              </p:cNvSpPr>
              <p:nvPr/>
            </p:nvSpPr>
            <p:spPr bwMode="auto">
              <a:xfrm>
                <a:off x="3197034" y="376211"/>
                <a:ext cx="44447" cy="44447"/>
              </a:xfrm>
              <a:custGeom>
                <a:avLst/>
                <a:gdLst>
                  <a:gd name="T0" fmla="*/ 93 w 169"/>
                  <a:gd name="T1" fmla="*/ 0 h 169"/>
                  <a:gd name="T2" fmla="*/ 109 w 169"/>
                  <a:gd name="T3" fmla="*/ 3 h 169"/>
                  <a:gd name="T4" fmla="*/ 124 w 169"/>
                  <a:gd name="T5" fmla="*/ 10 h 169"/>
                  <a:gd name="T6" fmla="*/ 138 w 169"/>
                  <a:gd name="T7" fmla="*/ 19 h 169"/>
                  <a:gd name="T8" fmla="*/ 149 w 169"/>
                  <a:gd name="T9" fmla="*/ 31 h 169"/>
                  <a:gd name="T10" fmla="*/ 158 w 169"/>
                  <a:gd name="T11" fmla="*/ 43 h 169"/>
                  <a:gd name="T12" fmla="*/ 165 w 169"/>
                  <a:gd name="T13" fmla="*/ 59 h 169"/>
                  <a:gd name="T14" fmla="*/ 169 w 169"/>
                  <a:gd name="T15" fmla="*/ 75 h 169"/>
                  <a:gd name="T16" fmla="*/ 169 w 169"/>
                  <a:gd name="T17" fmla="*/ 92 h 169"/>
                  <a:gd name="T18" fmla="*/ 165 w 169"/>
                  <a:gd name="T19" fmla="*/ 109 h 169"/>
                  <a:gd name="T20" fmla="*/ 158 w 169"/>
                  <a:gd name="T21" fmla="*/ 124 h 169"/>
                  <a:gd name="T22" fmla="*/ 149 w 169"/>
                  <a:gd name="T23" fmla="*/ 138 h 169"/>
                  <a:gd name="T24" fmla="*/ 138 w 169"/>
                  <a:gd name="T25" fmla="*/ 149 h 169"/>
                  <a:gd name="T26" fmla="*/ 124 w 169"/>
                  <a:gd name="T27" fmla="*/ 158 h 169"/>
                  <a:gd name="T28" fmla="*/ 109 w 169"/>
                  <a:gd name="T29" fmla="*/ 165 h 169"/>
                  <a:gd name="T30" fmla="*/ 93 w 169"/>
                  <a:gd name="T31" fmla="*/ 169 h 169"/>
                  <a:gd name="T32" fmla="*/ 75 w 169"/>
                  <a:gd name="T33" fmla="*/ 169 h 169"/>
                  <a:gd name="T34" fmla="*/ 59 w 169"/>
                  <a:gd name="T35" fmla="*/ 165 h 169"/>
                  <a:gd name="T36" fmla="*/ 44 w 169"/>
                  <a:gd name="T37" fmla="*/ 158 h 169"/>
                  <a:gd name="T38" fmla="*/ 31 w 169"/>
                  <a:gd name="T39" fmla="*/ 149 h 169"/>
                  <a:gd name="T40" fmla="*/ 19 w 169"/>
                  <a:gd name="T41" fmla="*/ 138 h 169"/>
                  <a:gd name="T42" fmla="*/ 10 w 169"/>
                  <a:gd name="T43" fmla="*/ 124 h 169"/>
                  <a:gd name="T44" fmla="*/ 3 w 169"/>
                  <a:gd name="T45" fmla="*/ 109 h 169"/>
                  <a:gd name="T46" fmla="*/ 0 w 169"/>
                  <a:gd name="T47" fmla="*/ 92 h 169"/>
                  <a:gd name="T48" fmla="*/ 0 w 169"/>
                  <a:gd name="T49" fmla="*/ 75 h 169"/>
                  <a:gd name="T50" fmla="*/ 3 w 169"/>
                  <a:gd name="T51" fmla="*/ 59 h 169"/>
                  <a:gd name="T52" fmla="*/ 10 w 169"/>
                  <a:gd name="T53" fmla="*/ 43 h 169"/>
                  <a:gd name="T54" fmla="*/ 19 w 169"/>
                  <a:gd name="T55" fmla="*/ 31 h 169"/>
                  <a:gd name="T56" fmla="*/ 31 w 169"/>
                  <a:gd name="T57" fmla="*/ 19 h 169"/>
                  <a:gd name="T58" fmla="*/ 44 w 169"/>
                  <a:gd name="T59" fmla="*/ 10 h 169"/>
                  <a:gd name="T60" fmla="*/ 59 w 169"/>
                  <a:gd name="T61" fmla="*/ 3 h 169"/>
                  <a:gd name="T62" fmla="*/ 75 w 169"/>
                  <a:gd name="T6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69">
                    <a:moveTo>
                      <a:pt x="84" y="0"/>
                    </a:moveTo>
                    <a:lnTo>
                      <a:pt x="93" y="0"/>
                    </a:lnTo>
                    <a:lnTo>
                      <a:pt x="101" y="1"/>
                    </a:lnTo>
                    <a:lnTo>
                      <a:pt x="109" y="3"/>
                    </a:lnTo>
                    <a:lnTo>
                      <a:pt x="117" y="6"/>
                    </a:lnTo>
                    <a:lnTo>
                      <a:pt x="124" y="10"/>
                    </a:lnTo>
                    <a:lnTo>
                      <a:pt x="132" y="14"/>
                    </a:lnTo>
                    <a:lnTo>
                      <a:pt x="138" y="19"/>
                    </a:lnTo>
                    <a:lnTo>
                      <a:pt x="145" y="24"/>
                    </a:lnTo>
                    <a:lnTo>
                      <a:pt x="149" y="31"/>
                    </a:lnTo>
                    <a:lnTo>
                      <a:pt x="155" y="36"/>
                    </a:lnTo>
                    <a:lnTo>
                      <a:pt x="158" y="43"/>
                    </a:lnTo>
                    <a:lnTo>
                      <a:pt x="162" y="51"/>
                    </a:lnTo>
                    <a:lnTo>
                      <a:pt x="165" y="59"/>
                    </a:lnTo>
                    <a:lnTo>
                      <a:pt x="168" y="67"/>
                    </a:lnTo>
                    <a:lnTo>
                      <a:pt x="169" y="75"/>
                    </a:lnTo>
                    <a:lnTo>
                      <a:pt x="169" y="84"/>
                    </a:lnTo>
                    <a:lnTo>
                      <a:pt x="169" y="92"/>
                    </a:lnTo>
                    <a:lnTo>
                      <a:pt x="168" y="101"/>
                    </a:lnTo>
                    <a:lnTo>
                      <a:pt x="165" y="109"/>
                    </a:lnTo>
                    <a:lnTo>
                      <a:pt x="162" y="117"/>
                    </a:lnTo>
                    <a:lnTo>
                      <a:pt x="158" y="124"/>
                    </a:lnTo>
                    <a:lnTo>
                      <a:pt x="155" y="131"/>
                    </a:lnTo>
                    <a:lnTo>
                      <a:pt x="149" y="138"/>
                    </a:lnTo>
                    <a:lnTo>
                      <a:pt x="145" y="143"/>
                    </a:lnTo>
                    <a:lnTo>
                      <a:pt x="138" y="149"/>
                    </a:lnTo>
                    <a:lnTo>
                      <a:pt x="132" y="155"/>
                    </a:lnTo>
                    <a:lnTo>
                      <a:pt x="124" y="158"/>
                    </a:lnTo>
                    <a:lnTo>
                      <a:pt x="117" y="162"/>
                    </a:lnTo>
                    <a:lnTo>
                      <a:pt x="109" y="165"/>
                    </a:lnTo>
                    <a:lnTo>
                      <a:pt x="101" y="167"/>
                    </a:lnTo>
                    <a:lnTo>
                      <a:pt x="93" y="169"/>
                    </a:lnTo>
                    <a:lnTo>
                      <a:pt x="84" y="169"/>
                    </a:lnTo>
                    <a:lnTo>
                      <a:pt x="75" y="169"/>
                    </a:lnTo>
                    <a:lnTo>
                      <a:pt x="67" y="167"/>
                    </a:lnTo>
                    <a:lnTo>
                      <a:pt x="59" y="165"/>
                    </a:lnTo>
                    <a:lnTo>
                      <a:pt x="51" y="162"/>
                    </a:lnTo>
                    <a:lnTo>
                      <a:pt x="44" y="158"/>
                    </a:lnTo>
                    <a:lnTo>
                      <a:pt x="36" y="155"/>
                    </a:lnTo>
                    <a:lnTo>
                      <a:pt x="31" y="149"/>
                    </a:lnTo>
                    <a:lnTo>
                      <a:pt x="24" y="143"/>
                    </a:lnTo>
                    <a:lnTo>
                      <a:pt x="19" y="138"/>
                    </a:lnTo>
                    <a:lnTo>
                      <a:pt x="14" y="131"/>
                    </a:lnTo>
                    <a:lnTo>
                      <a:pt x="10" y="124"/>
                    </a:lnTo>
                    <a:lnTo>
                      <a:pt x="6" y="117"/>
                    </a:lnTo>
                    <a:lnTo>
                      <a:pt x="3" y="109"/>
                    </a:lnTo>
                    <a:lnTo>
                      <a:pt x="1" y="101"/>
                    </a:lnTo>
                    <a:lnTo>
                      <a:pt x="0" y="92"/>
                    </a:lnTo>
                    <a:lnTo>
                      <a:pt x="0" y="84"/>
                    </a:lnTo>
                    <a:lnTo>
                      <a:pt x="0" y="75"/>
                    </a:lnTo>
                    <a:lnTo>
                      <a:pt x="1" y="67"/>
                    </a:lnTo>
                    <a:lnTo>
                      <a:pt x="3" y="59"/>
                    </a:lnTo>
                    <a:lnTo>
                      <a:pt x="6" y="51"/>
                    </a:lnTo>
                    <a:lnTo>
                      <a:pt x="10" y="43"/>
                    </a:lnTo>
                    <a:lnTo>
                      <a:pt x="14" y="36"/>
                    </a:lnTo>
                    <a:lnTo>
                      <a:pt x="19" y="31"/>
                    </a:lnTo>
                    <a:lnTo>
                      <a:pt x="24" y="24"/>
                    </a:lnTo>
                    <a:lnTo>
                      <a:pt x="31" y="19"/>
                    </a:lnTo>
                    <a:lnTo>
                      <a:pt x="36" y="14"/>
                    </a:lnTo>
                    <a:lnTo>
                      <a:pt x="44" y="10"/>
                    </a:lnTo>
                    <a:lnTo>
                      <a:pt x="51" y="6"/>
                    </a:lnTo>
                    <a:lnTo>
                      <a:pt x="59" y="3"/>
                    </a:lnTo>
                    <a:lnTo>
                      <a:pt x="67" y="1"/>
                    </a:lnTo>
                    <a:lnTo>
                      <a:pt x="75" y="0"/>
                    </a:lnTo>
                    <a:lnTo>
                      <a:pt x="84" y="0"/>
                    </a:lnTo>
                    <a:close/>
                  </a:path>
                </a:pathLst>
              </a:custGeom>
              <a:gradFill flip="none" rotWithShape="1">
                <a:gsLst>
                  <a:gs pos="0">
                    <a:srgbClr val="00B0F0"/>
                  </a:gs>
                  <a:gs pos="74000">
                    <a:srgbClr val="002060"/>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Freeform 31"/>
              <p:cNvSpPr>
                <a:spLocks/>
              </p:cNvSpPr>
              <p:nvPr/>
            </p:nvSpPr>
            <p:spPr bwMode="auto">
              <a:xfrm>
                <a:off x="3203377" y="393675"/>
                <a:ext cx="12699" cy="12699"/>
              </a:xfrm>
              <a:custGeom>
                <a:avLst/>
                <a:gdLst>
                  <a:gd name="T0" fmla="*/ 23 w 46"/>
                  <a:gd name="T1" fmla="*/ 0 h 47"/>
                  <a:gd name="T2" fmla="*/ 27 w 46"/>
                  <a:gd name="T3" fmla="*/ 1 h 47"/>
                  <a:gd name="T4" fmla="*/ 32 w 46"/>
                  <a:gd name="T5" fmla="*/ 2 h 47"/>
                  <a:gd name="T6" fmla="*/ 35 w 46"/>
                  <a:gd name="T7" fmla="*/ 5 h 47"/>
                  <a:gd name="T8" fmla="*/ 39 w 46"/>
                  <a:gd name="T9" fmla="*/ 7 h 47"/>
                  <a:gd name="T10" fmla="*/ 42 w 46"/>
                  <a:gd name="T11" fmla="*/ 10 h 47"/>
                  <a:gd name="T12" fmla="*/ 45 w 46"/>
                  <a:gd name="T13" fmla="*/ 15 h 47"/>
                  <a:gd name="T14" fmla="*/ 46 w 46"/>
                  <a:gd name="T15" fmla="*/ 18 h 47"/>
                  <a:gd name="T16" fmla="*/ 46 w 46"/>
                  <a:gd name="T17" fmla="*/ 24 h 47"/>
                  <a:gd name="T18" fmla="*/ 46 w 46"/>
                  <a:gd name="T19" fmla="*/ 28 h 47"/>
                  <a:gd name="T20" fmla="*/ 45 w 46"/>
                  <a:gd name="T21" fmla="*/ 32 h 47"/>
                  <a:gd name="T22" fmla="*/ 42 w 46"/>
                  <a:gd name="T23" fmla="*/ 36 h 47"/>
                  <a:gd name="T24" fmla="*/ 39 w 46"/>
                  <a:gd name="T25" fmla="*/ 40 h 47"/>
                  <a:gd name="T26" fmla="*/ 35 w 46"/>
                  <a:gd name="T27" fmla="*/ 42 h 47"/>
                  <a:gd name="T28" fmla="*/ 32 w 46"/>
                  <a:gd name="T29" fmla="*/ 44 h 47"/>
                  <a:gd name="T30" fmla="*/ 27 w 46"/>
                  <a:gd name="T31" fmla="*/ 46 h 47"/>
                  <a:gd name="T32" fmla="*/ 23 w 46"/>
                  <a:gd name="T33" fmla="*/ 47 h 47"/>
                  <a:gd name="T34" fmla="*/ 18 w 46"/>
                  <a:gd name="T35" fmla="*/ 46 h 47"/>
                  <a:gd name="T36" fmla="*/ 14 w 46"/>
                  <a:gd name="T37" fmla="*/ 44 h 47"/>
                  <a:gd name="T38" fmla="*/ 10 w 46"/>
                  <a:gd name="T39" fmla="*/ 42 h 47"/>
                  <a:gd name="T40" fmla="*/ 7 w 46"/>
                  <a:gd name="T41" fmla="*/ 40 h 47"/>
                  <a:gd name="T42" fmla="*/ 4 w 46"/>
                  <a:gd name="T43" fmla="*/ 36 h 47"/>
                  <a:gd name="T44" fmla="*/ 1 w 46"/>
                  <a:gd name="T45" fmla="*/ 32 h 47"/>
                  <a:gd name="T46" fmla="*/ 0 w 46"/>
                  <a:gd name="T47" fmla="*/ 28 h 47"/>
                  <a:gd name="T48" fmla="*/ 0 w 46"/>
                  <a:gd name="T49" fmla="*/ 24 h 47"/>
                  <a:gd name="T50" fmla="*/ 0 w 46"/>
                  <a:gd name="T51" fmla="*/ 18 h 47"/>
                  <a:gd name="T52" fmla="*/ 1 w 46"/>
                  <a:gd name="T53" fmla="*/ 15 h 47"/>
                  <a:gd name="T54" fmla="*/ 4 w 46"/>
                  <a:gd name="T55" fmla="*/ 10 h 47"/>
                  <a:gd name="T56" fmla="*/ 7 w 46"/>
                  <a:gd name="T57" fmla="*/ 7 h 47"/>
                  <a:gd name="T58" fmla="*/ 10 w 46"/>
                  <a:gd name="T59" fmla="*/ 5 h 47"/>
                  <a:gd name="T60" fmla="*/ 14 w 46"/>
                  <a:gd name="T61" fmla="*/ 2 h 47"/>
                  <a:gd name="T62" fmla="*/ 18 w 46"/>
                  <a:gd name="T63" fmla="*/ 1 h 47"/>
                  <a:gd name="T64" fmla="*/ 23 w 46"/>
                  <a:gd name="T6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47">
                    <a:moveTo>
                      <a:pt x="23" y="0"/>
                    </a:moveTo>
                    <a:lnTo>
                      <a:pt x="27" y="1"/>
                    </a:lnTo>
                    <a:lnTo>
                      <a:pt x="32" y="2"/>
                    </a:lnTo>
                    <a:lnTo>
                      <a:pt x="35" y="5"/>
                    </a:lnTo>
                    <a:lnTo>
                      <a:pt x="39" y="7"/>
                    </a:lnTo>
                    <a:lnTo>
                      <a:pt x="42" y="10"/>
                    </a:lnTo>
                    <a:lnTo>
                      <a:pt x="45" y="15"/>
                    </a:lnTo>
                    <a:lnTo>
                      <a:pt x="46" y="18"/>
                    </a:lnTo>
                    <a:lnTo>
                      <a:pt x="46" y="24"/>
                    </a:lnTo>
                    <a:lnTo>
                      <a:pt x="46" y="28"/>
                    </a:lnTo>
                    <a:lnTo>
                      <a:pt x="45" y="32"/>
                    </a:lnTo>
                    <a:lnTo>
                      <a:pt x="42" y="36"/>
                    </a:lnTo>
                    <a:lnTo>
                      <a:pt x="39" y="40"/>
                    </a:lnTo>
                    <a:lnTo>
                      <a:pt x="35" y="42"/>
                    </a:lnTo>
                    <a:lnTo>
                      <a:pt x="32" y="44"/>
                    </a:lnTo>
                    <a:lnTo>
                      <a:pt x="27" y="46"/>
                    </a:lnTo>
                    <a:lnTo>
                      <a:pt x="23" y="47"/>
                    </a:lnTo>
                    <a:lnTo>
                      <a:pt x="18" y="46"/>
                    </a:lnTo>
                    <a:lnTo>
                      <a:pt x="14" y="44"/>
                    </a:lnTo>
                    <a:lnTo>
                      <a:pt x="10" y="42"/>
                    </a:lnTo>
                    <a:lnTo>
                      <a:pt x="7" y="40"/>
                    </a:lnTo>
                    <a:lnTo>
                      <a:pt x="4" y="36"/>
                    </a:lnTo>
                    <a:lnTo>
                      <a:pt x="1" y="32"/>
                    </a:lnTo>
                    <a:lnTo>
                      <a:pt x="0" y="28"/>
                    </a:lnTo>
                    <a:lnTo>
                      <a:pt x="0" y="24"/>
                    </a:lnTo>
                    <a:lnTo>
                      <a:pt x="0" y="18"/>
                    </a:lnTo>
                    <a:lnTo>
                      <a:pt x="1" y="15"/>
                    </a:lnTo>
                    <a:lnTo>
                      <a:pt x="4" y="10"/>
                    </a:lnTo>
                    <a:lnTo>
                      <a:pt x="7" y="7"/>
                    </a:lnTo>
                    <a:lnTo>
                      <a:pt x="10" y="5"/>
                    </a:lnTo>
                    <a:lnTo>
                      <a:pt x="14" y="2"/>
                    </a:lnTo>
                    <a:lnTo>
                      <a:pt x="18" y="1"/>
                    </a:lnTo>
                    <a:lnTo>
                      <a:pt x="23"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Freeform 32"/>
              <p:cNvSpPr>
                <a:spLocks/>
              </p:cNvSpPr>
              <p:nvPr/>
            </p:nvSpPr>
            <p:spPr bwMode="auto">
              <a:xfrm>
                <a:off x="3224213" y="387350"/>
                <a:ext cx="7938" cy="7938"/>
              </a:xfrm>
              <a:custGeom>
                <a:avLst/>
                <a:gdLst>
                  <a:gd name="T0" fmla="*/ 15 w 30"/>
                  <a:gd name="T1" fmla="*/ 0 h 31"/>
                  <a:gd name="T2" fmla="*/ 18 w 30"/>
                  <a:gd name="T3" fmla="*/ 0 h 31"/>
                  <a:gd name="T4" fmla="*/ 20 w 30"/>
                  <a:gd name="T5" fmla="*/ 1 h 31"/>
                  <a:gd name="T6" fmla="*/ 24 w 30"/>
                  <a:gd name="T7" fmla="*/ 2 h 31"/>
                  <a:gd name="T8" fmla="*/ 26 w 30"/>
                  <a:gd name="T9" fmla="*/ 4 h 31"/>
                  <a:gd name="T10" fmla="*/ 27 w 30"/>
                  <a:gd name="T11" fmla="*/ 7 h 31"/>
                  <a:gd name="T12" fmla="*/ 29 w 30"/>
                  <a:gd name="T13" fmla="*/ 9 h 31"/>
                  <a:gd name="T14" fmla="*/ 29 w 30"/>
                  <a:gd name="T15" fmla="*/ 11 h 31"/>
                  <a:gd name="T16" fmla="*/ 30 w 30"/>
                  <a:gd name="T17" fmla="*/ 15 h 31"/>
                  <a:gd name="T18" fmla="*/ 29 w 30"/>
                  <a:gd name="T19" fmla="*/ 18 h 31"/>
                  <a:gd name="T20" fmla="*/ 29 w 30"/>
                  <a:gd name="T21" fmla="*/ 20 h 31"/>
                  <a:gd name="T22" fmla="*/ 27 w 30"/>
                  <a:gd name="T23" fmla="*/ 24 h 31"/>
                  <a:gd name="T24" fmla="*/ 26 w 30"/>
                  <a:gd name="T25" fmla="*/ 26 h 31"/>
                  <a:gd name="T26" fmla="*/ 24 w 30"/>
                  <a:gd name="T27" fmla="*/ 27 h 31"/>
                  <a:gd name="T28" fmla="*/ 20 w 30"/>
                  <a:gd name="T29" fmla="*/ 28 h 31"/>
                  <a:gd name="T30" fmla="*/ 18 w 30"/>
                  <a:gd name="T31" fmla="*/ 30 h 31"/>
                  <a:gd name="T32" fmla="*/ 15 w 30"/>
                  <a:gd name="T33" fmla="*/ 31 h 31"/>
                  <a:gd name="T34" fmla="*/ 11 w 30"/>
                  <a:gd name="T35" fmla="*/ 30 h 31"/>
                  <a:gd name="T36" fmla="*/ 9 w 30"/>
                  <a:gd name="T37" fmla="*/ 28 h 31"/>
                  <a:gd name="T38" fmla="*/ 7 w 30"/>
                  <a:gd name="T39" fmla="*/ 27 h 31"/>
                  <a:gd name="T40" fmla="*/ 4 w 30"/>
                  <a:gd name="T41" fmla="*/ 26 h 31"/>
                  <a:gd name="T42" fmla="*/ 2 w 30"/>
                  <a:gd name="T43" fmla="*/ 24 h 31"/>
                  <a:gd name="T44" fmla="*/ 1 w 30"/>
                  <a:gd name="T45" fmla="*/ 20 h 31"/>
                  <a:gd name="T46" fmla="*/ 0 w 30"/>
                  <a:gd name="T47" fmla="*/ 18 h 31"/>
                  <a:gd name="T48" fmla="*/ 0 w 30"/>
                  <a:gd name="T49" fmla="*/ 15 h 31"/>
                  <a:gd name="T50" fmla="*/ 0 w 30"/>
                  <a:gd name="T51" fmla="*/ 11 h 31"/>
                  <a:gd name="T52" fmla="*/ 1 w 30"/>
                  <a:gd name="T53" fmla="*/ 9 h 31"/>
                  <a:gd name="T54" fmla="*/ 2 w 30"/>
                  <a:gd name="T55" fmla="*/ 7 h 31"/>
                  <a:gd name="T56" fmla="*/ 4 w 30"/>
                  <a:gd name="T57" fmla="*/ 4 h 31"/>
                  <a:gd name="T58" fmla="*/ 7 w 30"/>
                  <a:gd name="T59" fmla="*/ 2 h 31"/>
                  <a:gd name="T60" fmla="*/ 9 w 30"/>
                  <a:gd name="T61" fmla="*/ 1 h 31"/>
                  <a:gd name="T62" fmla="*/ 11 w 30"/>
                  <a:gd name="T63" fmla="*/ 0 h 31"/>
                  <a:gd name="T64" fmla="*/ 15 w 30"/>
                  <a:gd name="T6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1">
                    <a:moveTo>
                      <a:pt x="15" y="0"/>
                    </a:moveTo>
                    <a:lnTo>
                      <a:pt x="18" y="0"/>
                    </a:lnTo>
                    <a:lnTo>
                      <a:pt x="20" y="1"/>
                    </a:lnTo>
                    <a:lnTo>
                      <a:pt x="24" y="2"/>
                    </a:lnTo>
                    <a:lnTo>
                      <a:pt x="26" y="4"/>
                    </a:lnTo>
                    <a:lnTo>
                      <a:pt x="27" y="7"/>
                    </a:lnTo>
                    <a:lnTo>
                      <a:pt x="29" y="9"/>
                    </a:lnTo>
                    <a:lnTo>
                      <a:pt x="29" y="11"/>
                    </a:lnTo>
                    <a:lnTo>
                      <a:pt x="30" y="15"/>
                    </a:lnTo>
                    <a:lnTo>
                      <a:pt x="29" y="18"/>
                    </a:lnTo>
                    <a:lnTo>
                      <a:pt x="29" y="20"/>
                    </a:lnTo>
                    <a:lnTo>
                      <a:pt x="27" y="24"/>
                    </a:lnTo>
                    <a:lnTo>
                      <a:pt x="26" y="26"/>
                    </a:lnTo>
                    <a:lnTo>
                      <a:pt x="24" y="27"/>
                    </a:lnTo>
                    <a:lnTo>
                      <a:pt x="20" y="28"/>
                    </a:lnTo>
                    <a:lnTo>
                      <a:pt x="18" y="30"/>
                    </a:lnTo>
                    <a:lnTo>
                      <a:pt x="15" y="31"/>
                    </a:lnTo>
                    <a:lnTo>
                      <a:pt x="11" y="30"/>
                    </a:lnTo>
                    <a:lnTo>
                      <a:pt x="9" y="28"/>
                    </a:lnTo>
                    <a:lnTo>
                      <a:pt x="7" y="27"/>
                    </a:lnTo>
                    <a:lnTo>
                      <a:pt x="4" y="26"/>
                    </a:lnTo>
                    <a:lnTo>
                      <a:pt x="2" y="24"/>
                    </a:lnTo>
                    <a:lnTo>
                      <a:pt x="1" y="20"/>
                    </a:lnTo>
                    <a:lnTo>
                      <a:pt x="0" y="18"/>
                    </a:lnTo>
                    <a:lnTo>
                      <a:pt x="0" y="15"/>
                    </a:lnTo>
                    <a:lnTo>
                      <a:pt x="0" y="11"/>
                    </a:lnTo>
                    <a:lnTo>
                      <a:pt x="1" y="9"/>
                    </a:lnTo>
                    <a:lnTo>
                      <a:pt x="2" y="7"/>
                    </a:lnTo>
                    <a:lnTo>
                      <a:pt x="4" y="4"/>
                    </a:lnTo>
                    <a:lnTo>
                      <a:pt x="7" y="2"/>
                    </a:lnTo>
                    <a:lnTo>
                      <a:pt x="9" y="1"/>
                    </a:lnTo>
                    <a:lnTo>
                      <a:pt x="11" y="0"/>
                    </a:lnTo>
                    <a:lnTo>
                      <a:pt x="15" y="0"/>
                    </a:lnTo>
                    <a:close/>
                  </a:path>
                </a:pathLst>
              </a:custGeom>
              <a:solidFill>
                <a:srgbClr val="E6E7E8">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1" name="Group 160"/>
          <p:cNvGrpSpPr/>
          <p:nvPr/>
        </p:nvGrpSpPr>
        <p:grpSpPr>
          <a:xfrm>
            <a:off x="8848589" y="5309526"/>
            <a:ext cx="1513661" cy="822510"/>
            <a:chOff x="990251" y="5414562"/>
            <a:chExt cx="1619250" cy="879886"/>
          </a:xfrm>
        </p:grpSpPr>
        <p:cxnSp>
          <p:nvCxnSpPr>
            <p:cNvPr id="165" name="Straight Connector 164"/>
            <p:cNvCxnSpPr/>
            <p:nvPr/>
          </p:nvCxnSpPr>
          <p:spPr>
            <a:xfrm>
              <a:off x="1706415" y="5676343"/>
              <a:ext cx="186922" cy="0"/>
            </a:xfrm>
            <a:prstGeom prst="line">
              <a:avLst/>
            </a:prstGeom>
            <a:ln w="28575">
              <a:solidFill>
                <a:srgbClr val="3B3939"/>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990251" y="5800578"/>
              <a:ext cx="1619250" cy="493870"/>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a:t>
              </a:r>
            </a:p>
          </p:txBody>
        </p:sp>
        <p:sp>
          <p:nvSpPr>
            <p:cNvPr id="167" name="TextBox 166"/>
            <p:cNvSpPr txBox="1"/>
            <p:nvPr/>
          </p:nvSpPr>
          <p:spPr>
            <a:xfrm>
              <a:off x="990251" y="5414562"/>
              <a:ext cx="1619250" cy="23047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B3939"/>
                  </a:solidFill>
                  <a:effectLst/>
                  <a:uLnTx/>
                  <a:uFillTx/>
                  <a:ea typeface="+mn-ea"/>
                  <a:cs typeface="+mn-cs"/>
                </a:rPr>
                <a:t>2012</a:t>
              </a:r>
            </a:p>
          </p:txBody>
        </p:sp>
      </p:grpSp>
      <p:sp>
        <p:nvSpPr>
          <p:cNvPr id="164" name="Rounded Rectangle 163"/>
          <p:cNvSpPr/>
          <p:nvPr/>
        </p:nvSpPr>
        <p:spPr>
          <a:xfrm>
            <a:off x="9233355" y="6191560"/>
            <a:ext cx="744131" cy="139636"/>
          </a:xfrm>
          <a:prstGeom prst="round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READ MORE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518" y="2042040"/>
            <a:ext cx="1655765" cy="244322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6278" y="2558560"/>
            <a:ext cx="1580673" cy="139537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5544" y="2484942"/>
            <a:ext cx="1495076" cy="1136028"/>
          </a:xfrm>
          <a:prstGeom prst="rect">
            <a:avLst/>
          </a:prstGeom>
        </p:spPr>
      </p:pic>
      <p:sp>
        <p:nvSpPr>
          <p:cNvPr id="132" name="TextBox 131"/>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79939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a:spLocks noChangeAspect="1" noEditPoints="1"/>
          </p:cNvSpPr>
          <p:nvPr/>
        </p:nvSpPr>
        <p:spPr bwMode="auto">
          <a:xfrm>
            <a:off x="1257158" y="1298147"/>
            <a:ext cx="9639298" cy="4967186"/>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rgbClr val="AFABAB"/>
          </a:solidFill>
          <a:ln w="9525">
            <a:noFill/>
            <a:round/>
            <a:headEnd/>
            <a:tailEn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p:txBody>
          <a:bodyPr/>
          <a:lstStyle/>
          <a:p>
            <a:r>
              <a:rPr lang="en-ID" dirty="0"/>
              <a:t>PowerPoint Templates</a:t>
            </a:r>
            <a:endParaRPr lang="en-US" dirty="0"/>
          </a:p>
        </p:txBody>
      </p:sp>
      <p:sp>
        <p:nvSpPr>
          <p:cNvPr id="4" name="Slide Number Placeholder 3"/>
          <p:cNvSpPr>
            <a:spLocks noGrp="1"/>
          </p:cNvSpPr>
          <p:nvPr>
            <p:ph type="sldNum" sz="quarter" idx="12"/>
          </p:nvPr>
        </p:nvSpPr>
        <p:spPr/>
        <p:txBody>
          <a:bodyPr/>
          <a:lstStyle/>
          <a:p>
            <a:fld id="{03206E70-9524-410D-AE9B-78D656EAA14D}" type="slidenum">
              <a:rPr lang="en-US" smtClean="0"/>
              <a:pPr/>
              <a:t>15</a:t>
            </a:fld>
            <a:endParaRPr lang="en-US"/>
          </a:p>
        </p:txBody>
      </p:sp>
      <p:grpSp>
        <p:nvGrpSpPr>
          <p:cNvPr id="5" name="Group 4"/>
          <p:cNvGrpSpPr/>
          <p:nvPr/>
        </p:nvGrpSpPr>
        <p:grpSpPr>
          <a:xfrm>
            <a:off x="0" y="1773875"/>
            <a:ext cx="12192000" cy="3954188"/>
            <a:chOff x="-1524000" y="1773875"/>
            <a:chExt cx="12192000" cy="3954188"/>
          </a:xfrm>
        </p:grpSpPr>
        <p:cxnSp>
          <p:nvCxnSpPr>
            <p:cNvPr id="87" name="Straight Connector 86"/>
            <p:cNvCxnSpPr/>
            <p:nvPr/>
          </p:nvCxnSpPr>
          <p:spPr>
            <a:xfrm>
              <a:off x="-1524000" y="3791977"/>
              <a:ext cx="12192000" cy="0"/>
            </a:xfrm>
            <a:prstGeom prst="line">
              <a:avLst/>
            </a:prstGeom>
            <a:noFill/>
            <a:ln w="28575">
              <a:solidFill>
                <a:srgbClr val="252323"/>
              </a:solidFill>
            </a:ln>
          </p:spPr>
          <p:style>
            <a:lnRef idx="2">
              <a:schemeClr val="accent1">
                <a:shade val="50000"/>
              </a:schemeClr>
            </a:lnRef>
            <a:fillRef idx="1">
              <a:schemeClr val="accent1"/>
            </a:fillRef>
            <a:effectRef idx="0">
              <a:schemeClr val="accent1"/>
            </a:effectRef>
            <a:fontRef idx="minor">
              <a:schemeClr val="lt1"/>
            </a:fontRef>
          </p:style>
        </p:cxnSp>
        <p:sp>
          <p:nvSpPr>
            <p:cNvPr id="38" name="Hexagon 37"/>
            <p:cNvSpPr/>
            <p:nvPr/>
          </p:nvSpPr>
          <p:spPr>
            <a:xfrm>
              <a:off x="611188" y="3357563"/>
              <a:ext cx="1007840" cy="868828"/>
            </a:xfrm>
            <a:prstGeom prst="hexagon">
              <a:avLst/>
            </a:prstGeom>
            <a:solidFill>
              <a:srgbClr val="E2583D"/>
            </a:solidFill>
            <a:ln w="28575">
              <a:solidFill>
                <a:srgbClr val="D63E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40" name="Hexagon 39"/>
            <p:cNvSpPr/>
            <p:nvPr/>
          </p:nvSpPr>
          <p:spPr>
            <a:xfrm>
              <a:off x="7524973" y="3357563"/>
              <a:ext cx="1007840" cy="868828"/>
            </a:xfrm>
            <a:prstGeom prst="hexagon">
              <a:avLst/>
            </a:prstGeom>
            <a:solidFill>
              <a:srgbClr val="78D2D2"/>
            </a:solidFill>
            <a:ln w="28575">
              <a:solidFill>
                <a:srgbClr val="4CC7C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41" name="Hexagon 40"/>
            <p:cNvSpPr/>
            <p:nvPr/>
          </p:nvSpPr>
          <p:spPr>
            <a:xfrm>
              <a:off x="5796526" y="3357563"/>
              <a:ext cx="1007840" cy="868828"/>
            </a:xfrm>
            <a:prstGeom prst="hexagon">
              <a:avLst/>
            </a:prstGeom>
            <a:solidFill>
              <a:srgbClr val="E2583D"/>
            </a:solidFill>
            <a:ln w="28575">
              <a:solidFill>
                <a:srgbClr val="D63E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42" name="Hexagon 41"/>
            <p:cNvSpPr/>
            <p:nvPr/>
          </p:nvSpPr>
          <p:spPr>
            <a:xfrm>
              <a:off x="2339634" y="3357563"/>
              <a:ext cx="1007840" cy="868828"/>
            </a:xfrm>
            <a:prstGeom prst="hexagon">
              <a:avLst/>
            </a:prstGeom>
            <a:solidFill>
              <a:srgbClr val="78D2D2"/>
            </a:solidFill>
            <a:ln w="28575">
              <a:solidFill>
                <a:srgbClr val="4CC7C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43" name="Hexagon 42"/>
            <p:cNvSpPr/>
            <p:nvPr/>
          </p:nvSpPr>
          <p:spPr>
            <a:xfrm>
              <a:off x="4068080" y="3357563"/>
              <a:ext cx="1007840" cy="868828"/>
            </a:xfrm>
            <a:prstGeom prst="hexagon">
              <a:avLst/>
            </a:prstGeom>
            <a:solidFill>
              <a:srgbClr val="3B3939"/>
            </a:solidFill>
            <a:ln w="28575">
              <a:solidFill>
                <a:srgbClr val="25232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48" name="Text Placeholder 2"/>
            <p:cNvSpPr txBox="1">
              <a:spLocks/>
            </p:cNvSpPr>
            <p:nvPr/>
          </p:nvSpPr>
          <p:spPr>
            <a:xfrm>
              <a:off x="832013" y="3667328"/>
              <a:ext cx="566191"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mj-lt"/>
                  <a:ea typeface="+mn-ea"/>
                  <a:cs typeface="+mn-cs"/>
                </a:rPr>
                <a:t>2000</a:t>
              </a:r>
              <a:endParaRPr kumimoji="0" lang="en-US" sz="1400" b="1" i="0" u="none" strike="noStrike" kern="1200" cap="none" spc="0" normalizeH="0" baseline="0" noProof="0" dirty="0">
                <a:ln>
                  <a:noFill/>
                </a:ln>
                <a:solidFill>
                  <a:prstClr val="white"/>
                </a:solidFill>
                <a:effectLst/>
                <a:uLnTx/>
                <a:uFillTx/>
                <a:latin typeface="+mj-lt"/>
                <a:ea typeface="+mn-ea"/>
                <a:cs typeface="+mn-cs"/>
              </a:endParaRPr>
            </a:p>
          </p:txBody>
        </p:sp>
        <p:sp>
          <p:nvSpPr>
            <p:cNvPr id="49" name="Text Placeholder 2"/>
            <p:cNvSpPr txBox="1">
              <a:spLocks/>
            </p:cNvSpPr>
            <p:nvPr/>
          </p:nvSpPr>
          <p:spPr>
            <a:xfrm>
              <a:off x="2560459" y="3667328"/>
              <a:ext cx="566191"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mj-lt"/>
                  <a:ea typeface="+mn-ea"/>
                  <a:cs typeface="+mn-cs"/>
                </a:rPr>
                <a:t>2005</a:t>
              </a:r>
              <a:endParaRPr kumimoji="0" lang="en-US" sz="1400" b="1" i="0" u="none" strike="noStrike" kern="1200" cap="none" spc="0" normalizeH="0" baseline="0" noProof="0" dirty="0">
                <a:ln>
                  <a:noFill/>
                </a:ln>
                <a:solidFill>
                  <a:prstClr val="white"/>
                </a:solidFill>
                <a:effectLst/>
                <a:uLnTx/>
                <a:uFillTx/>
                <a:latin typeface="+mj-lt"/>
                <a:ea typeface="+mn-ea"/>
                <a:cs typeface="+mn-cs"/>
              </a:endParaRPr>
            </a:p>
          </p:txBody>
        </p:sp>
        <p:sp>
          <p:nvSpPr>
            <p:cNvPr id="50" name="Text Placeholder 2"/>
            <p:cNvSpPr txBox="1">
              <a:spLocks/>
            </p:cNvSpPr>
            <p:nvPr/>
          </p:nvSpPr>
          <p:spPr>
            <a:xfrm>
              <a:off x="4288905" y="3667328"/>
              <a:ext cx="566191"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mj-lt"/>
                  <a:ea typeface="+mn-ea"/>
                  <a:cs typeface="+mn-cs"/>
                </a:rPr>
                <a:t>2010</a:t>
              </a:r>
              <a:endParaRPr kumimoji="0" lang="en-US" sz="1400" b="1" i="0" u="none" strike="noStrike" kern="1200" cap="none" spc="0" normalizeH="0" baseline="0" noProof="0" dirty="0">
                <a:ln>
                  <a:noFill/>
                </a:ln>
                <a:solidFill>
                  <a:prstClr val="white"/>
                </a:solidFill>
                <a:effectLst/>
                <a:uLnTx/>
                <a:uFillTx/>
                <a:latin typeface="+mj-lt"/>
                <a:ea typeface="+mn-ea"/>
                <a:cs typeface="+mn-cs"/>
              </a:endParaRPr>
            </a:p>
          </p:txBody>
        </p:sp>
        <p:sp>
          <p:nvSpPr>
            <p:cNvPr id="51" name="Text Placeholder 2"/>
            <p:cNvSpPr txBox="1">
              <a:spLocks/>
            </p:cNvSpPr>
            <p:nvPr/>
          </p:nvSpPr>
          <p:spPr>
            <a:xfrm>
              <a:off x="6010312" y="3667328"/>
              <a:ext cx="566191"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mj-lt"/>
                  <a:ea typeface="+mn-ea"/>
                  <a:cs typeface="+mn-cs"/>
                </a:rPr>
                <a:t>2015</a:t>
              </a:r>
              <a:endParaRPr kumimoji="0" lang="en-US" sz="1400" b="1" i="0" u="none" strike="noStrike" kern="1200" cap="none" spc="0" normalizeH="0" baseline="0" noProof="0" dirty="0">
                <a:ln>
                  <a:noFill/>
                </a:ln>
                <a:solidFill>
                  <a:schemeClr val="bg1"/>
                </a:solidFill>
                <a:effectLst/>
                <a:uLnTx/>
                <a:uFillTx/>
                <a:latin typeface="+mj-lt"/>
                <a:ea typeface="+mn-ea"/>
                <a:cs typeface="+mn-cs"/>
              </a:endParaRPr>
            </a:p>
          </p:txBody>
        </p:sp>
        <p:sp>
          <p:nvSpPr>
            <p:cNvPr id="52" name="Text Placeholder 2"/>
            <p:cNvSpPr txBox="1">
              <a:spLocks/>
            </p:cNvSpPr>
            <p:nvPr/>
          </p:nvSpPr>
          <p:spPr>
            <a:xfrm>
              <a:off x="7720626" y="3667328"/>
              <a:ext cx="566191" cy="2492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mj-lt"/>
                  <a:ea typeface="+mn-ea"/>
                  <a:cs typeface="+mn-cs"/>
                </a:rPr>
                <a:t>2020</a:t>
              </a:r>
              <a:endParaRPr kumimoji="0" lang="en-US" sz="1400" b="1" i="0" u="none" strike="noStrike" kern="1200" cap="none" spc="0" normalizeH="0" baseline="0" noProof="0" dirty="0">
                <a:ln>
                  <a:noFill/>
                </a:ln>
                <a:solidFill>
                  <a:prstClr val="white"/>
                </a:solidFill>
                <a:effectLst/>
                <a:uLnTx/>
                <a:uFillTx/>
                <a:latin typeface="+mj-lt"/>
                <a:ea typeface="+mn-ea"/>
                <a:cs typeface="+mn-cs"/>
              </a:endParaRPr>
            </a:p>
          </p:txBody>
        </p:sp>
        <p:sp>
          <p:nvSpPr>
            <p:cNvPr id="53" name="Text Placeholder 2"/>
            <p:cNvSpPr txBox="1">
              <a:spLocks/>
            </p:cNvSpPr>
            <p:nvPr/>
          </p:nvSpPr>
          <p:spPr>
            <a:xfrm>
              <a:off x="611188" y="5035566"/>
              <a:ext cx="1442114"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ea typeface="+mn-ea"/>
                  <a:cs typeface="+mn-cs"/>
                </a:rPr>
                <a:t>Lorem Ipsum is simply dummy text of the printing and typesetting industry.</a:t>
              </a:r>
            </a:p>
          </p:txBody>
        </p:sp>
        <p:sp>
          <p:nvSpPr>
            <p:cNvPr id="54" name="Rectangle 53"/>
            <p:cNvSpPr/>
            <p:nvPr/>
          </p:nvSpPr>
          <p:spPr>
            <a:xfrm>
              <a:off x="611188" y="4737169"/>
              <a:ext cx="1442114" cy="276536"/>
            </a:xfrm>
            <a:prstGeom prst="rect">
              <a:avLst/>
            </a:prstGeom>
            <a:solidFill>
              <a:srgbClr val="E25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55" name="Text Placeholder 2"/>
            <p:cNvSpPr txBox="1">
              <a:spLocks/>
            </p:cNvSpPr>
            <p:nvPr/>
          </p:nvSpPr>
          <p:spPr>
            <a:xfrm>
              <a:off x="684745" y="4807578"/>
              <a:ext cx="1295000" cy="1661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mj-lt"/>
                  <a:ea typeface="+mn-ea"/>
                  <a:cs typeface="+mn-cs"/>
                </a:rPr>
                <a:t>LOREM IPSUM</a:t>
              </a:r>
            </a:p>
          </p:txBody>
        </p:sp>
        <p:cxnSp>
          <p:nvCxnSpPr>
            <p:cNvPr id="56" name="Straight Connector 55"/>
            <p:cNvCxnSpPr/>
            <p:nvPr/>
          </p:nvCxnSpPr>
          <p:spPr>
            <a:xfrm>
              <a:off x="1115108" y="4226391"/>
              <a:ext cx="0" cy="397436"/>
            </a:xfrm>
            <a:prstGeom prst="line">
              <a:avLst/>
            </a:prstGeom>
            <a:noFill/>
            <a:ln w="6350" cap="flat">
              <a:solidFill>
                <a:srgbClr val="D63E20"/>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57" name="Group 56"/>
            <p:cNvGrpSpPr/>
            <p:nvPr/>
          </p:nvGrpSpPr>
          <p:grpSpPr>
            <a:xfrm>
              <a:off x="3872529" y="4737169"/>
              <a:ext cx="1442114" cy="990894"/>
              <a:chOff x="4068080" y="4374192"/>
              <a:chExt cx="1442114" cy="990894"/>
            </a:xfrm>
          </p:grpSpPr>
          <p:sp>
            <p:nvSpPr>
              <p:cNvPr id="58" name="Text Placeholder 2"/>
              <p:cNvSpPr txBox="1">
                <a:spLocks/>
              </p:cNvSpPr>
              <p:nvPr/>
            </p:nvSpPr>
            <p:spPr>
              <a:xfrm>
                <a:off x="4068080" y="4672589"/>
                <a:ext cx="1442114"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ea typeface="+mn-ea"/>
                    <a:cs typeface="+mn-cs"/>
                  </a:rPr>
                  <a:t>Lorem Ipsum is simply dummy text of the printing and typesetting industry.</a:t>
                </a:r>
              </a:p>
            </p:txBody>
          </p:sp>
          <p:sp>
            <p:nvSpPr>
              <p:cNvPr id="61" name="Rectangle 60"/>
              <p:cNvSpPr/>
              <p:nvPr/>
            </p:nvSpPr>
            <p:spPr>
              <a:xfrm>
                <a:off x="4068080" y="4374192"/>
                <a:ext cx="1442114" cy="276536"/>
              </a:xfrm>
              <a:prstGeom prst="rect">
                <a:avLst/>
              </a:prstGeom>
              <a:solidFill>
                <a:srgbClr val="3B393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71" name="Text Placeholder 2"/>
              <p:cNvSpPr txBox="1">
                <a:spLocks/>
              </p:cNvSpPr>
              <p:nvPr/>
            </p:nvSpPr>
            <p:spPr>
              <a:xfrm>
                <a:off x="4141637" y="4444601"/>
                <a:ext cx="1295000" cy="1661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mj-lt"/>
                    <a:ea typeface="+mn-ea"/>
                    <a:cs typeface="+mn-cs"/>
                  </a:rPr>
                  <a:t>LOREM IPSUM</a:t>
                </a:r>
              </a:p>
            </p:txBody>
          </p:sp>
        </p:grpSp>
        <p:cxnSp>
          <p:nvCxnSpPr>
            <p:cNvPr id="72" name="Straight Connector 71"/>
            <p:cNvCxnSpPr/>
            <p:nvPr/>
          </p:nvCxnSpPr>
          <p:spPr>
            <a:xfrm>
              <a:off x="4572000" y="4226391"/>
              <a:ext cx="0" cy="397436"/>
            </a:xfrm>
            <a:prstGeom prst="line">
              <a:avLst/>
            </a:prstGeom>
            <a:noFill/>
            <a:ln w="6350" cap="flat">
              <a:solidFill>
                <a:srgbClr val="252323"/>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73" name="Text Placeholder 2"/>
            <p:cNvSpPr txBox="1">
              <a:spLocks/>
            </p:cNvSpPr>
            <p:nvPr/>
          </p:nvSpPr>
          <p:spPr>
            <a:xfrm>
              <a:off x="7090699" y="5035566"/>
              <a:ext cx="1442114"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ea typeface="+mn-ea"/>
                  <a:cs typeface="+mn-cs"/>
                </a:rPr>
                <a:t>Lorem Ipsum is simply dummy text of the printing and typesetting industry.</a:t>
              </a:r>
            </a:p>
          </p:txBody>
        </p:sp>
        <p:sp>
          <p:nvSpPr>
            <p:cNvPr id="74" name="Rectangle 73"/>
            <p:cNvSpPr/>
            <p:nvPr/>
          </p:nvSpPr>
          <p:spPr>
            <a:xfrm>
              <a:off x="7090699" y="4737169"/>
              <a:ext cx="1442114" cy="276536"/>
            </a:xfrm>
            <a:prstGeom prst="rect">
              <a:avLst/>
            </a:prstGeom>
            <a:solidFill>
              <a:srgbClr val="78D2D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75" name="Text Placeholder 2"/>
            <p:cNvSpPr txBox="1">
              <a:spLocks/>
            </p:cNvSpPr>
            <p:nvPr/>
          </p:nvSpPr>
          <p:spPr>
            <a:xfrm>
              <a:off x="7164256" y="4807578"/>
              <a:ext cx="1295000" cy="1661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mj-lt"/>
                  <a:ea typeface="+mn-ea"/>
                  <a:cs typeface="+mn-cs"/>
                </a:rPr>
                <a:t>LOREM IPSUM</a:t>
              </a:r>
            </a:p>
          </p:txBody>
        </p:sp>
        <p:cxnSp>
          <p:nvCxnSpPr>
            <p:cNvPr id="76" name="Straight Connector 75"/>
            <p:cNvCxnSpPr/>
            <p:nvPr/>
          </p:nvCxnSpPr>
          <p:spPr>
            <a:xfrm>
              <a:off x="8028893" y="4226391"/>
              <a:ext cx="0" cy="397436"/>
            </a:xfrm>
            <a:prstGeom prst="line">
              <a:avLst/>
            </a:prstGeom>
            <a:noFill/>
            <a:ln w="6350" cap="flat">
              <a:solidFill>
                <a:srgbClr val="4CC7C4"/>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7" name="Straight Connector 76"/>
            <p:cNvCxnSpPr/>
            <p:nvPr/>
          </p:nvCxnSpPr>
          <p:spPr>
            <a:xfrm>
              <a:off x="2843554" y="2960127"/>
              <a:ext cx="0" cy="397436"/>
            </a:xfrm>
            <a:prstGeom prst="line">
              <a:avLst/>
            </a:prstGeom>
            <a:noFill/>
            <a:ln w="6350" cap="flat">
              <a:solidFill>
                <a:srgbClr val="4CC7C4"/>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78" name="Group 77"/>
            <p:cNvGrpSpPr/>
            <p:nvPr/>
          </p:nvGrpSpPr>
          <p:grpSpPr>
            <a:xfrm>
              <a:off x="2122497" y="1773875"/>
              <a:ext cx="1442114" cy="1087890"/>
              <a:chOff x="4068080" y="4842356"/>
              <a:chExt cx="1442114" cy="1087890"/>
            </a:xfrm>
          </p:grpSpPr>
          <p:sp>
            <p:nvSpPr>
              <p:cNvPr id="79" name="Text Placeholder 2"/>
              <p:cNvSpPr txBox="1">
                <a:spLocks/>
              </p:cNvSpPr>
              <p:nvPr/>
            </p:nvSpPr>
            <p:spPr>
              <a:xfrm>
                <a:off x="4068080" y="4842356"/>
                <a:ext cx="1442114"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ea typeface="+mn-ea"/>
                    <a:cs typeface="+mn-cs"/>
                  </a:rPr>
                  <a:t>Lorem Ipsum is simply dummy text of the printing and typesetting industry.</a:t>
                </a:r>
              </a:p>
            </p:txBody>
          </p:sp>
          <p:sp>
            <p:nvSpPr>
              <p:cNvPr id="80" name="Rectangle 79"/>
              <p:cNvSpPr/>
              <p:nvPr/>
            </p:nvSpPr>
            <p:spPr>
              <a:xfrm>
                <a:off x="4068080" y="5653710"/>
                <a:ext cx="1442114" cy="276536"/>
              </a:xfrm>
              <a:prstGeom prst="rect">
                <a:avLst/>
              </a:prstGeom>
              <a:solidFill>
                <a:srgbClr val="78D2D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81" name="Text Placeholder 2"/>
              <p:cNvSpPr txBox="1">
                <a:spLocks/>
              </p:cNvSpPr>
              <p:nvPr/>
            </p:nvSpPr>
            <p:spPr>
              <a:xfrm>
                <a:off x="4141637" y="5724119"/>
                <a:ext cx="1295000" cy="1661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mj-lt"/>
                    <a:ea typeface="+mn-ea"/>
                    <a:cs typeface="+mn-cs"/>
                  </a:rPr>
                  <a:t>LOREM IPSUM</a:t>
                </a:r>
              </a:p>
            </p:txBody>
          </p:sp>
        </p:grpSp>
        <p:cxnSp>
          <p:nvCxnSpPr>
            <p:cNvPr id="82" name="Straight Connector 81"/>
            <p:cNvCxnSpPr/>
            <p:nvPr/>
          </p:nvCxnSpPr>
          <p:spPr>
            <a:xfrm>
              <a:off x="6300446" y="2960127"/>
              <a:ext cx="0" cy="397436"/>
            </a:xfrm>
            <a:prstGeom prst="line">
              <a:avLst/>
            </a:prstGeom>
            <a:noFill/>
            <a:ln w="6350" cap="flat">
              <a:solidFill>
                <a:srgbClr val="D63E20"/>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83" name="Group 82"/>
            <p:cNvGrpSpPr/>
            <p:nvPr/>
          </p:nvGrpSpPr>
          <p:grpSpPr>
            <a:xfrm>
              <a:off x="5579389" y="1773875"/>
              <a:ext cx="1442114" cy="1087890"/>
              <a:chOff x="4068080" y="4842356"/>
              <a:chExt cx="1442114" cy="1087890"/>
            </a:xfrm>
          </p:grpSpPr>
          <p:sp>
            <p:nvSpPr>
              <p:cNvPr id="84" name="Text Placeholder 2"/>
              <p:cNvSpPr txBox="1">
                <a:spLocks/>
              </p:cNvSpPr>
              <p:nvPr/>
            </p:nvSpPr>
            <p:spPr>
              <a:xfrm>
                <a:off x="4068080" y="4842356"/>
                <a:ext cx="1442114" cy="6924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effectLst/>
                    <a:uLnTx/>
                    <a:uFillTx/>
                    <a:ea typeface="+mn-ea"/>
                    <a:cs typeface="+mn-cs"/>
                  </a:rPr>
                  <a:t>Lorem Ipsum is simply dummy text of the printing and typesetting industry.</a:t>
                </a:r>
              </a:p>
            </p:txBody>
          </p:sp>
          <p:sp>
            <p:nvSpPr>
              <p:cNvPr id="85" name="Rectangle 84"/>
              <p:cNvSpPr/>
              <p:nvPr/>
            </p:nvSpPr>
            <p:spPr>
              <a:xfrm>
                <a:off x="4068080" y="5653710"/>
                <a:ext cx="1442114" cy="276536"/>
              </a:xfrm>
              <a:prstGeom prst="rect">
                <a:avLst/>
              </a:prstGeom>
              <a:solidFill>
                <a:srgbClr val="E2583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86" name="Text Placeholder 2"/>
              <p:cNvSpPr txBox="1">
                <a:spLocks/>
              </p:cNvSpPr>
              <p:nvPr/>
            </p:nvSpPr>
            <p:spPr>
              <a:xfrm>
                <a:off x="4141637" y="5724119"/>
                <a:ext cx="1295000" cy="1661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white"/>
                    </a:solidFill>
                    <a:effectLst/>
                    <a:uLnTx/>
                    <a:uFillTx/>
                    <a:latin typeface="+mj-lt"/>
                    <a:ea typeface="+mn-ea"/>
                    <a:cs typeface="+mn-cs"/>
                  </a:rPr>
                  <a:t>LOREM IPSUM</a:t>
                </a:r>
              </a:p>
            </p:txBody>
          </p:sp>
        </p:grpSp>
      </p:grpSp>
      <p:sp>
        <p:nvSpPr>
          <p:cNvPr id="88" name="Rectangle 87"/>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79405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ID" dirty="0"/>
              <a:t>PowerPoint Templates</a:t>
            </a:r>
            <a:endParaRPr lang="en-US" dirty="0"/>
          </a:p>
        </p:txBody>
      </p:sp>
      <p:sp>
        <p:nvSpPr>
          <p:cNvPr id="4" name="Slide Number Placeholder 3"/>
          <p:cNvSpPr>
            <a:spLocks noGrp="1"/>
          </p:cNvSpPr>
          <p:nvPr>
            <p:ph type="sldNum" sz="quarter" idx="12"/>
          </p:nvPr>
        </p:nvSpPr>
        <p:spPr/>
        <p:txBody>
          <a:bodyPr/>
          <a:lstStyle/>
          <a:p>
            <a:fld id="{03206E70-9524-410D-AE9B-78D656EAA14D}" type="slidenum">
              <a:rPr lang="en-US" smtClean="0"/>
              <a:pPr/>
              <a:t>16</a:t>
            </a:fld>
            <a:endParaRPr lang="en-US"/>
          </a:p>
        </p:txBody>
      </p:sp>
      <p:sp>
        <p:nvSpPr>
          <p:cNvPr id="88" name="Rectangle 87"/>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33"/>
          <p:cNvSpPr>
            <a:spLocks/>
          </p:cNvSpPr>
          <p:nvPr/>
        </p:nvSpPr>
        <p:spPr bwMode="auto">
          <a:xfrm>
            <a:off x="3017603" y="2366336"/>
            <a:ext cx="170083" cy="160737"/>
          </a:xfrm>
          <a:custGeom>
            <a:avLst/>
            <a:gdLst>
              <a:gd name="T0" fmla="*/ 0 w 91"/>
              <a:gd name="T1" fmla="*/ 86 h 86"/>
              <a:gd name="T2" fmla="*/ 91 w 91"/>
              <a:gd name="T3" fmla="*/ 0 h 86"/>
              <a:gd name="T4" fmla="*/ 91 w 91"/>
              <a:gd name="T5" fmla="*/ 86 h 86"/>
              <a:gd name="T6" fmla="*/ 0 w 91"/>
              <a:gd name="T7" fmla="*/ 86 h 86"/>
            </a:gdLst>
            <a:ahLst/>
            <a:cxnLst>
              <a:cxn ang="0">
                <a:pos x="T0" y="T1"/>
              </a:cxn>
              <a:cxn ang="0">
                <a:pos x="T2" y="T3"/>
              </a:cxn>
              <a:cxn ang="0">
                <a:pos x="T4" y="T5"/>
              </a:cxn>
              <a:cxn ang="0">
                <a:pos x="T6" y="T7"/>
              </a:cxn>
            </a:cxnLst>
            <a:rect l="0" t="0" r="r" b="b"/>
            <a:pathLst>
              <a:path w="91" h="86">
                <a:moveTo>
                  <a:pt x="0" y="86"/>
                </a:moveTo>
                <a:lnTo>
                  <a:pt x="91" y="0"/>
                </a:lnTo>
                <a:lnTo>
                  <a:pt x="91" y="86"/>
                </a:lnTo>
                <a:lnTo>
                  <a:pt x="0" y="86"/>
                </a:lnTo>
                <a:close/>
              </a:path>
            </a:pathLst>
          </a:custGeom>
          <a:solidFill>
            <a:srgbClr val="514A45"/>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6"/>
          <p:cNvSpPr>
            <a:spLocks/>
          </p:cNvSpPr>
          <p:nvPr/>
        </p:nvSpPr>
        <p:spPr bwMode="auto">
          <a:xfrm>
            <a:off x="2331668" y="4547492"/>
            <a:ext cx="1786795" cy="22428"/>
          </a:xfrm>
          <a:custGeom>
            <a:avLst/>
            <a:gdLst>
              <a:gd name="T0" fmla="*/ 956 w 956"/>
              <a:gd name="T1" fmla="*/ 0 h 12"/>
              <a:gd name="T2" fmla="*/ 0 w 956"/>
              <a:gd name="T3" fmla="*/ 0 h 12"/>
              <a:gd name="T4" fmla="*/ 0 w 956"/>
              <a:gd name="T5" fmla="*/ 12 h 12"/>
              <a:gd name="T6" fmla="*/ 956 w 956"/>
              <a:gd name="T7" fmla="*/ 12 h 12"/>
            </a:gdLst>
            <a:ahLst/>
            <a:cxnLst>
              <a:cxn ang="0">
                <a:pos x="T0" y="T1"/>
              </a:cxn>
              <a:cxn ang="0">
                <a:pos x="T2" y="T3"/>
              </a:cxn>
              <a:cxn ang="0">
                <a:pos x="T4" y="T5"/>
              </a:cxn>
              <a:cxn ang="0">
                <a:pos x="T6" y="T7"/>
              </a:cxn>
            </a:cxnLst>
            <a:rect l="0" t="0" r="r" b="b"/>
            <a:pathLst>
              <a:path w="956" h="12">
                <a:moveTo>
                  <a:pt x="956" y="0"/>
                </a:moveTo>
                <a:lnTo>
                  <a:pt x="0" y="0"/>
                </a:lnTo>
                <a:lnTo>
                  <a:pt x="0" y="12"/>
                </a:lnTo>
                <a:lnTo>
                  <a:pt x="956"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
          <p:cNvSpPr>
            <a:spLocks noChangeArrowheads="1"/>
          </p:cNvSpPr>
          <p:nvPr/>
        </p:nvSpPr>
        <p:spPr bwMode="auto">
          <a:xfrm>
            <a:off x="2694259" y="4526933"/>
            <a:ext cx="59809" cy="61679"/>
          </a:xfrm>
          <a:prstGeom prst="ellipse">
            <a:avLst/>
          </a:prstGeom>
          <a:solidFill>
            <a:srgbClr val="78D2D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9"/>
          <p:cNvSpPr>
            <a:spLocks/>
          </p:cNvSpPr>
          <p:nvPr/>
        </p:nvSpPr>
        <p:spPr bwMode="auto">
          <a:xfrm>
            <a:off x="2331668" y="5627793"/>
            <a:ext cx="2334422" cy="22428"/>
          </a:xfrm>
          <a:custGeom>
            <a:avLst/>
            <a:gdLst>
              <a:gd name="T0" fmla="*/ 1249 w 1249"/>
              <a:gd name="T1" fmla="*/ 0 h 12"/>
              <a:gd name="T2" fmla="*/ 0 w 1249"/>
              <a:gd name="T3" fmla="*/ 0 h 12"/>
              <a:gd name="T4" fmla="*/ 0 w 1249"/>
              <a:gd name="T5" fmla="*/ 12 h 12"/>
              <a:gd name="T6" fmla="*/ 1249 w 1249"/>
              <a:gd name="T7" fmla="*/ 12 h 12"/>
            </a:gdLst>
            <a:ahLst/>
            <a:cxnLst>
              <a:cxn ang="0">
                <a:pos x="T0" y="T1"/>
              </a:cxn>
              <a:cxn ang="0">
                <a:pos x="T2" y="T3"/>
              </a:cxn>
              <a:cxn ang="0">
                <a:pos x="T4" y="T5"/>
              </a:cxn>
              <a:cxn ang="0">
                <a:pos x="T6" y="T7"/>
              </a:cxn>
            </a:cxnLst>
            <a:rect l="0" t="0" r="r" b="b"/>
            <a:pathLst>
              <a:path w="1249" h="12">
                <a:moveTo>
                  <a:pt x="1249" y="0"/>
                </a:moveTo>
                <a:lnTo>
                  <a:pt x="0" y="0"/>
                </a:lnTo>
                <a:lnTo>
                  <a:pt x="0" y="12"/>
                </a:lnTo>
                <a:lnTo>
                  <a:pt x="1249"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0"/>
          <p:cNvSpPr>
            <a:spLocks noChangeArrowheads="1"/>
          </p:cNvSpPr>
          <p:nvPr/>
        </p:nvSpPr>
        <p:spPr bwMode="auto">
          <a:xfrm>
            <a:off x="2694259" y="5607234"/>
            <a:ext cx="59809" cy="61679"/>
          </a:xfrm>
          <a:prstGeom prst="ellipse">
            <a:avLst/>
          </a:prstGeom>
          <a:solidFill>
            <a:srgbClr val="3B3939"/>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2"/>
          <p:cNvSpPr>
            <a:spLocks/>
          </p:cNvSpPr>
          <p:nvPr/>
        </p:nvSpPr>
        <p:spPr bwMode="auto">
          <a:xfrm>
            <a:off x="2331669" y="2403713"/>
            <a:ext cx="955076" cy="22428"/>
          </a:xfrm>
          <a:custGeom>
            <a:avLst/>
            <a:gdLst>
              <a:gd name="T0" fmla="*/ 511 w 511"/>
              <a:gd name="T1" fmla="*/ 0 h 12"/>
              <a:gd name="T2" fmla="*/ 0 w 511"/>
              <a:gd name="T3" fmla="*/ 0 h 12"/>
              <a:gd name="T4" fmla="*/ 0 w 511"/>
              <a:gd name="T5" fmla="*/ 12 h 12"/>
              <a:gd name="T6" fmla="*/ 511 w 511"/>
              <a:gd name="T7" fmla="*/ 12 h 12"/>
            </a:gdLst>
            <a:ahLst/>
            <a:cxnLst>
              <a:cxn ang="0">
                <a:pos x="T0" y="T1"/>
              </a:cxn>
              <a:cxn ang="0">
                <a:pos x="T2" y="T3"/>
              </a:cxn>
              <a:cxn ang="0">
                <a:pos x="T4" y="T5"/>
              </a:cxn>
              <a:cxn ang="0">
                <a:pos x="T6" y="T7"/>
              </a:cxn>
            </a:cxnLst>
            <a:rect l="0" t="0" r="r" b="b"/>
            <a:pathLst>
              <a:path w="511" h="12">
                <a:moveTo>
                  <a:pt x="511" y="0"/>
                </a:moveTo>
                <a:lnTo>
                  <a:pt x="0" y="0"/>
                </a:lnTo>
                <a:lnTo>
                  <a:pt x="0" y="12"/>
                </a:lnTo>
                <a:lnTo>
                  <a:pt x="511"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3"/>
          <p:cNvSpPr>
            <a:spLocks noChangeArrowheads="1"/>
          </p:cNvSpPr>
          <p:nvPr/>
        </p:nvSpPr>
        <p:spPr bwMode="auto">
          <a:xfrm>
            <a:off x="2694259" y="2383153"/>
            <a:ext cx="59809" cy="61679"/>
          </a:xfrm>
          <a:prstGeom prst="ellipse">
            <a:avLst/>
          </a:prstGeom>
          <a:solidFill>
            <a:srgbClr val="E2583D"/>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5"/>
          <p:cNvSpPr>
            <a:spLocks/>
          </p:cNvSpPr>
          <p:nvPr/>
        </p:nvSpPr>
        <p:spPr bwMode="auto">
          <a:xfrm>
            <a:off x="2331668" y="3467192"/>
            <a:ext cx="1293370" cy="22428"/>
          </a:xfrm>
          <a:custGeom>
            <a:avLst/>
            <a:gdLst>
              <a:gd name="T0" fmla="*/ 692 w 692"/>
              <a:gd name="T1" fmla="*/ 0 h 12"/>
              <a:gd name="T2" fmla="*/ 0 w 692"/>
              <a:gd name="T3" fmla="*/ 0 h 12"/>
              <a:gd name="T4" fmla="*/ 0 w 692"/>
              <a:gd name="T5" fmla="*/ 12 h 12"/>
              <a:gd name="T6" fmla="*/ 692 w 692"/>
              <a:gd name="T7" fmla="*/ 12 h 12"/>
            </a:gdLst>
            <a:ahLst/>
            <a:cxnLst>
              <a:cxn ang="0">
                <a:pos x="T0" y="T1"/>
              </a:cxn>
              <a:cxn ang="0">
                <a:pos x="T2" y="T3"/>
              </a:cxn>
              <a:cxn ang="0">
                <a:pos x="T4" y="T5"/>
              </a:cxn>
              <a:cxn ang="0">
                <a:pos x="T6" y="T7"/>
              </a:cxn>
            </a:cxnLst>
            <a:rect l="0" t="0" r="r" b="b"/>
            <a:pathLst>
              <a:path w="692" h="12">
                <a:moveTo>
                  <a:pt x="692" y="0"/>
                </a:moveTo>
                <a:lnTo>
                  <a:pt x="0" y="0"/>
                </a:lnTo>
                <a:lnTo>
                  <a:pt x="0" y="12"/>
                </a:lnTo>
                <a:lnTo>
                  <a:pt x="692"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16"/>
          <p:cNvSpPr>
            <a:spLocks noChangeArrowheads="1"/>
          </p:cNvSpPr>
          <p:nvPr/>
        </p:nvSpPr>
        <p:spPr bwMode="auto">
          <a:xfrm>
            <a:off x="2694259" y="3448501"/>
            <a:ext cx="59809" cy="59809"/>
          </a:xfrm>
          <a:prstGeom prst="ellipse">
            <a:avLst/>
          </a:prstGeom>
          <a:solidFill>
            <a:srgbClr val="AFABAB"/>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7"/>
          <p:cNvSpPr>
            <a:spLocks/>
          </p:cNvSpPr>
          <p:nvPr/>
        </p:nvSpPr>
        <p:spPr bwMode="auto">
          <a:xfrm>
            <a:off x="4624970" y="5014751"/>
            <a:ext cx="5106196" cy="1067218"/>
          </a:xfrm>
          <a:custGeom>
            <a:avLst/>
            <a:gdLst>
              <a:gd name="T0" fmla="*/ 2732 w 2732"/>
              <a:gd name="T1" fmla="*/ 571 h 571"/>
              <a:gd name="T2" fmla="*/ 2732 w 2732"/>
              <a:gd name="T3" fmla="*/ 0 h 571"/>
              <a:gd name="T4" fmla="*/ 330 w 2732"/>
              <a:gd name="T5" fmla="*/ 0 h 571"/>
              <a:gd name="T6" fmla="*/ 0 w 2732"/>
              <a:gd name="T7" fmla="*/ 571 h 571"/>
              <a:gd name="T8" fmla="*/ 2732 w 2732"/>
              <a:gd name="T9" fmla="*/ 571 h 571"/>
            </a:gdLst>
            <a:ahLst/>
            <a:cxnLst>
              <a:cxn ang="0">
                <a:pos x="T0" y="T1"/>
              </a:cxn>
              <a:cxn ang="0">
                <a:pos x="T2" y="T3"/>
              </a:cxn>
              <a:cxn ang="0">
                <a:pos x="T4" y="T5"/>
              </a:cxn>
              <a:cxn ang="0">
                <a:pos x="T6" y="T7"/>
              </a:cxn>
              <a:cxn ang="0">
                <a:pos x="T8" y="T9"/>
              </a:cxn>
            </a:cxnLst>
            <a:rect l="0" t="0" r="r" b="b"/>
            <a:pathLst>
              <a:path w="2732" h="571">
                <a:moveTo>
                  <a:pt x="2732" y="571"/>
                </a:moveTo>
                <a:lnTo>
                  <a:pt x="2732" y="0"/>
                </a:lnTo>
                <a:lnTo>
                  <a:pt x="330" y="0"/>
                </a:lnTo>
                <a:lnTo>
                  <a:pt x="0" y="571"/>
                </a:lnTo>
                <a:lnTo>
                  <a:pt x="2732" y="571"/>
                </a:lnTo>
                <a:close/>
              </a:path>
            </a:pathLst>
          </a:custGeom>
          <a:solidFill>
            <a:srgbClr val="252323"/>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8" name="Freeform 18"/>
          <p:cNvSpPr>
            <a:spLocks/>
          </p:cNvSpPr>
          <p:nvPr/>
        </p:nvSpPr>
        <p:spPr bwMode="auto">
          <a:xfrm>
            <a:off x="4624970" y="5014751"/>
            <a:ext cx="5106196" cy="1067218"/>
          </a:xfrm>
          <a:custGeom>
            <a:avLst/>
            <a:gdLst>
              <a:gd name="T0" fmla="*/ 2732 w 2732"/>
              <a:gd name="T1" fmla="*/ 571 h 571"/>
              <a:gd name="T2" fmla="*/ 2732 w 2732"/>
              <a:gd name="T3" fmla="*/ 0 h 571"/>
              <a:gd name="T4" fmla="*/ 330 w 2732"/>
              <a:gd name="T5" fmla="*/ 0 h 571"/>
              <a:gd name="T6" fmla="*/ 0 w 2732"/>
              <a:gd name="T7" fmla="*/ 571 h 571"/>
              <a:gd name="T8" fmla="*/ 2732 w 2732"/>
              <a:gd name="T9" fmla="*/ 571 h 571"/>
            </a:gdLst>
            <a:ahLst/>
            <a:cxnLst>
              <a:cxn ang="0">
                <a:pos x="T0" y="T1"/>
              </a:cxn>
              <a:cxn ang="0">
                <a:pos x="T2" y="T3"/>
              </a:cxn>
              <a:cxn ang="0">
                <a:pos x="T4" y="T5"/>
              </a:cxn>
              <a:cxn ang="0">
                <a:pos x="T6" y="T7"/>
              </a:cxn>
              <a:cxn ang="0">
                <a:pos x="T8" y="T9"/>
              </a:cxn>
            </a:cxnLst>
            <a:rect l="0" t="0" r="r" b="b"/>
            <a:pathLst>
              <a:path w="2732" h="571">
                <a:moveTo>
                  <a:pt x="2732" y="571"/>
                </a:moveTo>
                <a:lnTo>
                  <a:pt x="2732" y="0"/>
                </a:lnTo>
                <a:lnTo>
                  <a:pt x="330" y="0"/>
                </a:lnTo>
                <a:lnTo>
                  <a:pt x="0" y="571"/>
                </a:lnTo>
                <a:lnTo>
                  <a:pt x="2732" y="5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9"/>
          <p:cNvSpPr>
            <a:spLocks/>
          </p:cNvSpPr>
          <p:nvPr/>
        </p:nvSpPr>
        <p:spPr bwMode="auto">
          <a:xfrm>
            <a:off x="4624970" y="3949403"/>
            <a:ext cx="5106196" cy="1065348"/>
          </a:xfrm>
          <a:custGeom>
            <a:avLst/>
            <a:gdLst>
              <a:gd name="T0" fmla="*/ 2732 w 2732"/>
              <a:gd name="T1" fmla="*/ 570 h 570"/>
              <a:gd name="T2" fmla="*/ 2732 w 2732"/>
              <a:gd name="T3" fmla="*/ 0 h 570"/>
              <a:gd name="T4" fmla="*/ 330 w 2732"/>
              <a:gd name="T5" fmla="*/ 0 h 570"/>
              <a:gd name="T6" fmla="*/ 0 w 2732"/>
              <a:gd name="T7" fmla="*/ 570 h 570"/>
              <a:gd name="T8" fmla="*/ 2732 w 2732"/>
              <a:gd name="T9" fmla="*/ 570 h 570"/>
            </a:gdLst>
            <a:ahLst/>
            <a:cxnLst>
              <a:cxn ang="0">
                <a:pos x="T0" y="T1"/>
              </a:cxn>
              <a:cxn ang="0">
                <a:pos x="T2" y="T3"/>
              </a:cxn>
              <a:cxn ang="0">
                <a:pos x="T4" y="T5"/>
              </a:cxn>
              <a:cxn ang="0">
                <a:pos x="T6" y="T7"/>
              </a:cxn>
              <a:cxn ang="0">
                <a:pos x="T8" y="T9"/>
              </a:cxn>
            </a:cxnLst>
            <a:rect l="0" t="0" r="r" b="b"/>
            <a:pathLst>
              <a:path w="2732" h="570">
                <a:moveTo>
                  <a:pt x="2732" y="570"/>
                </a:moveTo>
                <a:lnTo>
                  <a:pt x="2732" y="0"/>
                </a:lnTo>
                <a:lnTo>
                  <a:pt x="330" y="0"/>
                </a:lnTo>
                <a:lnTo>
                  <a:pt x="0" y="570"/>
                </a:lnTo>
                <a:lnTo>
                  <a:pt x="2732" y="570"/>
                </a:lnTo>
                <a:close/>
              </a:path>
            </a:pathLst>
          </a:custGeom>
          <a:solidFill>
            <a:srgbClr val="4CC7C4"/>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0" name="Freeform 20"/>
          <p:cNvSpPr>
            <a:spLocks/>
          </p:cNvSpPr>
          <p:nvPr/>
        </p:nvSpPr>
        <p:spPr bwMode="auto">
          <a:xfrm>
            <a:off x="4624970" y="3949403"/>
            <a:ext cx="5106196" cy="1065348"/>
          </a:xfrm>
          <a:custGeom>
            <a:avLst/>
            <a:gdLst>
              <a:gd name="T0" fmla="*/ 2732 w 2732"/>
              <a:gd name="T1" fmla="*/ 570 h 570"/>
              <a:gd name="T2" fmla="*/ 2732 w 2732"/>
              <a:gd name="T3" fmla="*/ 0 h 570"/>
              <a:gd name="T4" fmla="*/ 330 w 2732"/>
              <a:gd name="T5" fmla="*/ 0 h 570"/>
              <a:gd name="T6" fmla="*/ 0 w 2732"/>
              <a:gd name="T7" fmla="*/ 570 h 570"/>
              <a:gd name="T8" fmla="*/ 2732 w 2732"/>
              <a:gd name="T9" fmla="*/ 570 h 570"/>
            </a:gdLst>
            <a:ahLst/>
            <a:cxnLst>
              <a:cxn ang="0">
                <a:pos x="T0" y="T1"/>
              </a:cxn>
              <a:cxn ang="0">
                <a:pos x="T2" y="T3"/>
              </a:cxn>
              <a:cxn ang="0">
                <a:pos x="T4" y="T5"/>
              </a:cxn>
              <a:cxn ang="0">
                <a:pos x="T6" y="T7"/>
              </a:cxn>
              <a:cxn ang="0">
                <a:pos x="T8" y="T9"/>
              </a:cxn>
            </a:cxnLst>
            <a:rect l="0" t="0" r="r" b="b"/>
            <a:pathLst>
              <a:path w="2732" h="570">
                <a:moveTo>
                  <a:pt x="2732" y="570"/>
                </a:moveTo>
                <a:lnTo>
                  <a:pt x="2732" y="0"/>
                </a:lnTo>
                <a:lnTo>
                  <a:pt x="330" y="0"/>
                </a:lnTo>
                <a:lnTo>
                  <a:pt x="0" y="570"/>
                </a:lnTo>
                <a:lnTo>
                  <a:pt x="2732" y="5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1"/>
          <p:cNvSpPr>
            <a:spLocks/>
          </p:cNvSpPr>
          <p:nvPr/>
        </p:nvSpPr>
        <p:spPr bwMode="auto">
          <a:xfrm>
            <a:off x="4624970" y="2885923"/>
            <a:ext cx="5106196" cy="1063480"/>
          </a:xfrm>
          <a:custGeom>
            <a:avLst/>
            <a:gdLst>
              <a:gd name="T0" fmla="*/ 2732 w 2732"/>
              <a:gd name="T1" fmla="*/ 569 h 569"/>
              <a:gd name="T2" fmla="*/ 2732 w 2732"/>
              <a:gd name="T3" fmla="*/ 0 h 569"/>
              <a:gd name="T4" fmla="*/ 330 w 2732"/>
              <a:gd name="T5" fmla="*/ 0 h 569"/>
              <a:gd name="T6" fmla="*/ 0 w 2732"/>
              <a:gd name="T7" fmla="*/ 569 h 569"/>
              <a:gd name="T8" fmla="*/ 2732 w 2732"/>
              <a:gd name="T9" fmla="*/ 569 h 569"/>
            </a:gdLst>
            <a:ahLst/>
            <a:cxnLst>
              <a:cxn ang="0">
                <a:pos x="T0" y="T1"/>
              </a:cxn>
              <a:cxn ang="0">
                <a:pos x="T2" y="T3"/>
              </a:cxn>
              <a:cxn ang="0">
                <a:pos x="T4" y="T5"/>
              </a:cxn>
              <a:cxn ang="0">
                <a:pos x="T6" y="T7"/>
              </a:cxn>
              <a:cxn ang="0">
                <a:pos x="T8" y="T9"/>
              </a:cxn>
            </a:cxnLst>
            <a:rect l="0" t="0" r="r" b="b"/>
            <a:pathLst>
              <a:path w="2732" h="569">
                <a:moveTo>
                  <a:pt x="2732" y="569"/>
                </a:moveTo>
                <a:lnTo>
                  <a:pt x="2732" y="0"/>
                </a:lnTo>
                <a:lnTo>
                  <a:pt x="330" y="0"/>
                </a:lnTo>
                <a:lnTo>
                  <a:pt x="0" y="569"/>
                </a:lnTo>
                <a:lnTo>
                  <a:pt x="2732" y="569"/>
                </a:lnTo>
                <a:close/>
              </a:path>
            </a:pathLst>
          </a:custGeom>
          <a:solidFill>
            <a:srgbClr val="76717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2" name="Freeform 22"/>
          <p:cNvSpPr>
            <a:spLocks/>
          </p:cNvSpPr>
          <p:nvPr/>
        </p:nvSpPr>
        <p:spPr bwMode="auto">
          <a:xfrm>
            <a:off x="4624970" y="2885923"/>
            <a:ext cx="5106196" cy="1063480"/>
          </a:xfrm>
          <a:custGeom>
            <a:avLst/>
            <a:gdLst>
              <a:gd name="T0" fmla="*/ 2732 w 2732"/>
              <a:gd name="T1" fmla="*/ 569 h 569"/>
              <a:gd name="T2" fmla="*/ 2732 w 2732"/>
              <a:gd name="T3" fmla="*/ 0 h 569"/>
              <a:gd name="T4" fmla="*/ 330 w 2732"/>
              <a:gd name="T5" fmla="*/ 0 h 569"/>
              <a:gd name="T6" fmla="*/ 0 w 2732"/>
              <a:gd name="T7" fmla="*/ 569 h 569"/>
              <a:gd name="T8" fmla="*/ 2732 w 2732"/>
              <a:gd name="T9" fmla="*/ 569 h 569"/>
            </a:gdLst>
            <a:ahLst/>
            <a:cxnLst>
              <a:cxn ang="0">
                <a:pos x="T0" y="T1"/>
              </a:cxn>
              <a:cxn ang="0">
                <a:pos x="T2" y="T3"/>
              </a:cxn>
              <a:cxn ang="0">
                <a:pos x="T4" y="T5"/>
              </a:cxn>
              <a:cxn ang="0">
                <a:pos x="T6" y="T7"/>
              </a:cxn>
              <a:cxn ang="0">
                <a:pos x="T8" y="T9"/>
              </a:cxn>
            </a:cxnLst>
            <a:rect l="0" t="0" r="r" b="b"/>
            <a:pathLst>
              <a:path w="2732" h="569">
                <a:moveTo>
                  <a:pt x="2732" y="569"/>
                </a:moveTo>
                <a:lnTo>
                  <a:pt x="2732" y="0"/>
                </a:lnTo>
                <a:lnTo>
                  <a:pt x="330" y="0"/>
                </a:lnTo>
                <a:lnTo>
                  <a:pt x="0" y="569"/>
                </a:lnTo>
                <a:lnTo>
                  <a:pt x="2732" y="5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3"/>
          <p:cNvSpPr>
            <a:spLocks/>
          </p:cNvSpPr>
          <p:nvPr/>
        </p:nvSpPr>
        <p:spPr bwMode="auto">
          <a:xfrm>
            <a:off x="4624970" y="1818706"/>
            <a:ext cx="5106196" cy="1067218"/>
          </a:xfrm>
          <a:custGeom>
            <a:avLst/>
            <a:gdLst>
              <a:gd name="T0" fmla="*/ 2732 w 2732"/>
              <a:gd name="T1" fmla="*/ 571 h 571"/>
              <a:gd name="T2" fmla="*/ 2732 w 2732"/>
              <a:gd name="T3" fmla="*/ 0 h 571"/>
              <a:gd name="T4" fmla="*/ 330 w 2732"/>
              <a:gd name="T5" fmla="*/ 0 h 571"/>
              <a:gd name="T6" fmla="*/ 0 w 2732"/>
              <a:gd name="T7" fmla="*/ 571 h 571"/>
              <a:gd name="T8" fmla="*/ 2732 w 2732"/>
              <a:gd name="T9" fmla="*/ 571 h 571"/>
            </a:gdLst>
            <a:ahLst/>
            <a:cxnLst>
              <a:cxn ang="0">
                <a:pos x="T0" y="T1"/>
              </a:cxn>
              <a:cxn ang="0">
                <a:pos x="T2" y="T3"/>
              </a:cxn>
              <a:cxn ang="0">
                <a:pos x="T4" y="T5"/>
              </a:cxn>
              <a:cxn ang="0">
                <a:pos x="T6" y="T7"/>
              </a:cxn>
              <a:cxn ang="0">
                <a:pos x="T8" y="T9"/>
              </a:cxn>
            </a:cxnLst>
            <a:rect l="0" t="0" r="r" b="b"/>
            <a:pathLst>
              <a:path w="2732" h="571">
                <a:moveTo>
                  <a:pt x="2732" y="571"/>
                </a:moveTo>
                <a:lnTo>
                  <a:pt x="2732" y="0"/>
                </a:lnTo>
                <a:lnTo>
                  <a:pt x="330" y="0"/>
                </a:lnTo>
                <a:lnTo>
                  <a:pt x="0" y="571"/>
                </a:lnTo>
                <a:lnTo>
                  <a:pt x="2732" y="571"/>
                </a:lnTo>
                <a:close/>
              </a:path>
            </a:pathLst>
          </a:custGeom>
          <a:solidFill>
            <a:srgbClr val="D63E20"/>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4" name="Freeform 24"/>
          <p:cNvSpPr>
            <a:spLocks/>
          </p:cNvSpPr>
          <p:nvPr/>
        </p:nvSpPr>
        <p:spPr bwMode="auto">
          <a:xfrm>
            <a:off x="4624970" y="1818706"/>
            <a:ext cx="5106196" cy="1067218"/>
          </a:xfrm>
          <a:custGeom>
            <a:avLst/>
            <a:gdLst>
              <a:gd name="T0" fmla="*/ 2732 w 2732"/>
              <a:gd name="T1" fmla="*/ 571 h 571"/>
              <a:gd name="T2" fmla="*/ 2732 w 2732"/>
              <a:gd name="T3" fmla="*/ 0 h 571"/>
              <a:gd name="T4" fmla="*/ 330 w 2732"/>
              <a:gd name="T5" fmla="*/ 0 h 571"/>
              <a:gd name="T6" fmla="*/ 0 w 2732"/>
              <a:gd name="T7" fmla="*/ 571 h 571"/>
              <a:gd name="T8" fmla="*/ 2732 w 2732"/>
              <a:gd name="T9" fmla="*/ 571 h 571"/>
            </a:gdLst>
            <a:ahLst/>
            <a:cxnLst>
              <a:cxn ang="0">
                <a:pos x="T0" y="T1"/>
              </a:cxn>
              <a:cxn ang="0">
                <a:pos x="T2" y="T3"/>
              </a:cxn>
              <a:cxn ang="0">
                <a:pos x="T4" y="T5"/>
              </a:cxn>
              <a:cxn ang="0">
                <a:pos x="T6" y="T7"/>
              </a:cxn>
              <a:cxn ang="0">
                <a:pos x="T8" y="T9"/>
              </a:cxn>
            </a:cxnLst>
            <a:rect l="0" t="0" r="r" b="b"/>
            <a:pathLst>
              <a:path w="2732" h="571">
                <a:moveTo>
                  <a:pt x="2732" y="571"/>
                </a:moveTo>
                <a:lnTo>
                  <a:pt x="2732" y="0"/>
                </a:lnTo>
                <a:lnTo>
                  <a:pt x="330" y="0"/>
                </a:lnTo>
                <a:lnTo>
                  <a:pt x="0" y="571"/>
                </a:lnTo>
                <a:lnTo>
                  <a:pt x="2732" y="5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2"/>
          <p:cNvSpPr>
            <a:spLocks/>
          </p:cNvSpPr>
          <p:nvPr/>
        </p:nvSpPr>
        <p:spPr bwMode="auto">
          <a:xfrm>
            <a:off x="2557821" y="1299114"/>
            <a:ext cx="1919497" cy="994325"/>
          </a:xfrm>
          <a:custGeom>
            <a:avLst/>
            <a:gdLst>
              <a:gd name="T0" fmla="*/ 790 w 1027"/>
              <a:gd name="T1" fmla="*/ 0 h 532"/>
              <a:gd name="T2" fmla="*/ 91 w 1027"/>
              <a:gd name="T3" fmla="*/ 0 h 532"/>
              <a:gd name="T4" fmla="*/ 0 w 1027"/>
              <a:gd name="T5" fmla="*/ 85 h 532"/>
              <a:gd name="T6" fmla="*/ 91 w 1027"/>
              <a:gd name="T7" fmla="*/ 85 h 532"/>
              <a:gd name="T8" fmla="*/ 292 w 1027"/>
              <a:gd name="T9" fmla="*/ 532 h 532"/>
              <a:gd name="T10" fmla="*/ 1027 w 1027"/>
              <a:gd name="T11" fmla="*/ 532 h 532"/>
              <a:gd name="T12" fmla="*/ 790 w 1027"/>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1027" h="532">
                <a:moveTo>
                  <a:pt x="790" y="0"/>
                </a:moveTo>
                <a:lnTo>
                  <a:pt x="91" y="0"/>
                </a:lnTo>
                <a:lnTo>
                  <a:pt x="0" y="85"/>
                </a:lnTo>
                <a:lnTo>
                  <a:pt x="91" y="85"/>
                </a:lnTo>
                <a:lnTo>
                  <a:pt x="292" y="532"/>
                </a:lnTo>
                <a:lnTo>
                  <a:pt x="1027" y="532"/>
                </a:lnTo>
                <a:lnTo>
                  <a:pt x="790" y="0"/>
                </a:lnTo>
                <a:close/>
              </a:path>
            </a:pathLst>
          </a:custGeom>
          <a:solidFill>
            <a:srgbClr val="514A45"/>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3"/>
          <p:cNvSpPr>
            <a:spLocks/>
          </p:cNvSpPr>
          <p:nvPr/>
        </p:nvSpPr>
        <p:spPr bwMode="auto">
          <a:xfrm>
            <a:off x="3488599" y="3427944"/>
            <a:ext cx="170083" cy="160737"/>
          </a:xfrm>
          <a:custGeom>
            <a:avLst/>
            <a:gdLst>
              <a:gd name="T0" fmla="*/ 0 w 91"/>
              <a:gd name="T1" fmla="*/ 86 h 86"/>
              <a:gd name="T2" fmla="*/ 91 w 91"/>
              <a:gd name="T3" fmla="*/ 0 h 86"/>
              <a:gd name="T4" fmla="*/ 91 w 91"/>
              <a:gd name="T5" fmla="*/ 86 h 86"/>
              <a:gd name="T6" fmla="*/ 0 w 91"/>
              <a:gd name="T7" fmla="*/ 86 h 86"/>
            </a:gdLst>
            <a:ahLst/>
            <a:cxnLst>
              <a:cxn ang="0">
                <a:pos x="T0" y="T1"/>
              </a:cxn>
              <a:cxn ang="0">
                <a:pos x="T2" y="T3"/>
              </a:cxn>
              <a:cxn ang="0">
                <a:pos x="T4" y="T5"/>
              </a:cxn>
              <a:cxn ang="0">
                <a:pos x="T6" y="T7"/>
              </a:cxn>
            </a:cxnLst>
            <a:rect l="0" t="0" r="r" b="b"/>
            <a:pathLst>
              <a:path w="91" h="86">
                <a:moveTo>
                  <a:pt x="0" y="86"/>
                </a:moveTo>
                <a:lnTo>
                  <a:pt x="91" y="0"/>
                </a:lnTo>
                <a:lnTo>
                  <a:pt x="91" y="86"/>
                </a:lnTo>
                <a:lnTo>
                  <a:pt x="0" y="86"/>
                </a:lnTo>
                <a:close/>
              </a:path>
            </a:pathLst>
          </a:custGeom>
          <a:solidFill>
            <a:srgbClr val="514A45"/>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4"/>
          <p:cNvSpPr>
            <a:spLocks/>
          </p:cNvSpPr>
          <p:nvPr/>
        </p:nvSpPr>
        <p:spPr bwMode="auto">
          <a:xfrm>
            <a:off x="3488599" y="3427944"/>
            <a:ext cx="170083" cy="160737"/>
          </a:xfrm>
          <a:custGeom>
            <a:avLst/>
            <a:gdLst>
              <a:gd name="T0" fmla="*/ 0 w 91"/>
              <a:gd name="T1" fmla="*/ 86 h 86"/>
              <a:gd name="T2" fmla="*/ 91 w 91"/>
              <a:gd name="T3" fmla="*/ 0 h 86"/>
              <a:gd name="T4" fmla="*/ 91 w 91"/>
              <a:gd name="T5" fmla="*/ 86 h 86"/>
              <a:gd name="T6" fmla="*/ 0 w 91"/>
              <a:gd name="T7" fmla="*/ 86 h 86"/>
            </a:gdLst>
            <a:ahLst/>
            <a:cxnLst>
              <a:cxn ang="0">
                <a:pos x="T0" y="T1"/>
              </a:cxn>
              <a:cxn ang="0">
                <a:pos x="T2" y="T3"/>
              </a:cxn>
              <a:cxn ang="0">
                <a:pos x="T4" y="T5"/>
              </a:cxn>
              <a:cxn ang="0">
                <a:pos x="T6" y="T7"/>
              </a:cxn>
            </a:cxnLst>
            <a:rect l="0" t="0" r="r" b="b"/>
            <a:pathLst>
              <a:path w="91" h="86">
                <a:moveTo>
                  <a:pt x="0" y="86"/>
                </a:moveTo>
                <a:lnTo>
                  <a:pt x="91" y="0"/>
                </a:lnTo>
                <a:lnTo>
                  <a:pt x="91" y="86"/>
                </a:lnTo>
                <a:lnTo>
                  <a:pt x="0"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5"/>
          <p:cNvSpPr>
            <a:spLocks/>
          </p:cNvSpPr>
          <p:nvPr/>
        </p:nvSpPr>
        <p:spPr bwMode="auto">
          <a:xfrm>
            <a:off x="3948381" y="4495159"/>
            <a:ext cx="170083" cy="158868"/>
          </a:xfrm>
          <a:custGeom>
            <a:avLst/>
            <a:gdLst>
              <a:gd name="T0" fmla="*/ 0 w 91"/>
              <a:gd name="T1" fmla="*/ 85 h 85"/>
              <a:gd name="T2" fmla="*/ 91 w 91"/>
              <a:gd name="T3" fmla="*/ 0 h 85"/>
              <a:gd name="T4" fmla="*/ 91 w 91"/>
              <a:gd name="T5" fmla="*/ 85 h 85"/>
              <a:gd name="T6" fmla="*/ 0 w 91"/>
              <a:gd name="T7" fmla="*/ 85 h 85"/>
            </a:gdLst>
            <a:ahLst/>
            <a:cxnLst>
              <a:cxn ang="0">
                <a:pos x="T0" y="T1"/>
              </a:cxn>
              <a:cxn ang="0">
                <a:pos x="T2" y="T3"/>
              </a:cxn>
              <a:cxn ang="0">
                <a:pos x="T4" y="T5"/>
              </a:cxn>
              <a:cxn ang="0">
                <a:pos x="T6" y="T7"/>
              </a:cxn>
            </a:cxnLst>
            <a:rect l="0" t="0" r="r" b="b"/>
            <a:pathLst>
              <a:path w="91" h="85">
                <a:moveTo>
                  <a:pt x="0" y="85"/>
                </a:moveTo>
                <a:lnTo>
                  <a:pt x="91" y="0"/>
                </a:lnTo>
                <a:lnTo>
                  <a:pt x="91" y="85"/>
                </a:lnTo>
                <a:lnTo>
                  <a:pt x="0" y="85"/>
                </a:lnTo>
                <a:close/>
              </a:path>
            </a:pathLst>
          </a:custGeom>
          <a:solidFill>
            <a:srgbClr val="514A45"/>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6"/>
          <p:cNvSpPr>
            <a:spLocks/>
          </p:cNvSpPr>
          <p:nvPr/>
        </p:nvSpPr>
        <p:spPr bwMode="auto">
          <a:xfrm>
            <a:off x="3948381" y="4495159"/>
            <a:ext cx="170083" cy="158868"/>
          </a:xfrm>
          <a:custGeom>
            <a:avLst/>
            <a:gdLst>
              <a:gd name="T0" fmla="*/ 0 w 91"/>
              <a:gd name="T1" fmla="*/ 85 h 85"/>
              <a:gd name="T2" fmla="*/ 91 w 91"/>
              <a:gd name="T3" fmla="*/ 0 h 85"/>
              <a:gd name="T4" fmla="*/ 91 w 91"/>
              <a:gd name="T5" fmla="*/ 85 h 85"/>
              <a:gd name="T6" fmla="*/ 0 w 91"/>
              <a:gd name="T7" fmla="*/ 85 h 85"/>
            </a:gdLst>
            <a:ahLst/>
            <a:cxnLst>
              <a:cxn ang="0">
                <a:pos x="T0" y="T1"/>
              </a:cxn>
              <a:cxn ang="0">
                <a:pos x="T2" y="T3"/>
              </a:cxn>
              <a:cxn ang="0">
                <a:pos x="T4" y="T5"/>
              </a:cxn>
              <a:cxn ang="0">
                <a:pos x="T6" y="T7"/>
              </a:cxn>
            </a:cxnLst>
            <a:rect l="0" t="0" r="r" b="b"/>
            <a:pathLst>
              <a:path w="91" h="85">
                <a:moveTo>
                  <a:pt x="0" y="85"/>
                </a:moveTo>
                <a:lnTo>
                  <a:pt x="91" y="0"/>
                </a:lnTo>
                <a:lnTo>
                  <a:pt x="91" y="85"/>
                </a:lnTo>
                <a:lnTo>
                  <a:pt x="0" y="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7"/>
          <p:cNvSpPr>
            <a:spLocks/>
          </p:cNvSpPr>
          <p:nvPr/>
        </p:nvSpPr>
        <p:spPr bwMode="auto">
          <a:xfrm>
            <a:off x="2557821" y="1457982"/>
            <a:ext cx="4939853" cy="1063480"/>
          </a:xfrm>
          <a:custGeom>
            <a:avLst/>
            <a:gdLst>
              <a:gd name="T0" fmla="*/ 2300 w 2643"/>
              <a:gd name="T1" fmla="*/ 569 h 569"/>
              <a:gd name="T2" fmla="*/ 330 w 2643"/>
              <a:gd name="T3" fmla="*/ 569 h 569"/>
              <a:gd name="T4" fmla="*/ 0 w 2643"/>
              <a:gd name="T5" fmla="*/ 0 h 569"/>
              <a:gd name="T6" fmla="*/ 2643 w 2643"/>
              <a:gd name="T7" fmla="*/ 0 h 569"/>
              <a:gd name="T8" fmla="*/ 2300 w 2643"/>
              <a:gd name="T9" fmla="*/ 569 h 569"/>
            </a:gdLst>
            <a:ahLst/>
            <a:cxnLst>
              <a:cxn ang="0">
                <a:pos x="T0" y="T1"/>
              </a:cxn>
              <a:cxn ang="0">
                <a:pos x="T2" y="T3"/>
              </a:cxn>
              <a:cxn ang="0">
                <a:pos x="T4" y="T5"/>
              </a:cxn>
              <a:cxn ang="0">
                <a:pos x="T6" y="T7"/>
              </a:cxn>
              <a:cxn ang="0">
                <a:pos x="T8" y="T9"/>
              </a:cxn>
            </a:cxnLst>
            <a:rect l="0" t="0" r="r" b="b"/>
            <a:pathLst>
              <a:path w="2643" h="569">
                <a:moveTo>
                  <a:pt x="2300" y="569"/>
                </a:moveTo>
                <a:lnTo>
                  <a:pt x="330" y="569"/>
                </a:lnTo>
                <a:lnTo>
                  <a:pt x="0" y="0"/>
                </a:lnTo>
                <a:lnTo>
                  <a:pt x="2643" y="0"/>
                </a:lnTo>
                <a:lnTo>
                  <a:pt x="2300" y="569"/>
                </a:lnTo>
                <a:close/>
              </a:path>
            </a:pathLst>
          </a:custGeom>
          <a:solidFill>
            <a:srgbClr val="E2583D"/>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8"/>
          <p:cNvSpPr>
            <a:spLocks/>
          </p:cNvSpPr>
          <p:nvPr/>
        </p:nvSpPr>
        <p:spPr bwMode="auto">
          <a:xfrm>
            <a:off x="2557821" y="1457982"/>
            <a:ext cx="4939853" cy="1063480"/>
          </a:xfrm>
          <a:custGeom>
            <a:avLst/>
            <a:gdLst>
              <a:gd name="T0" fmla="*/ 2300 w 2643"/>
              <a:gd name="T1" fmla="*/ 569 h 569"/>
              <a:gd name="T2" fmla="*/ 330 w 2643"/>
              <a:gd name="T3" fmla="*/ 569 h 569"/>
              <a:gd name="T4" fmla="*/ 0 w 2643"/>
              <a:gd name="T5" fmla="*/ 0 h 569"/>
              <a:gd name="T6" fmla="*/ 2643 w 2643"/>
              <a:gd name="T7" fmla="*/ 0 h 569"/>
              <a:gd name="T8" fmla="*/ 2300 w 2643"/>
              <a:gd name="T9" fmla="*/ 569 h 569"/>
            </a:gdLst>
            <a:ahLst/>
            <a:cxnLst>
              <a:cxn ang="0">
                <a:pos x="T0" y="T1"/>
              </a:cxn>
              <a:cxn ang="0">
                <a:pos x="T2" y="T3"/>
              </a:cxn>
              <a:cxn ang="0">
                <a:pos x="T4" y="T5"/>
              </a:cxn>
              <a:cxn ang="0">
                <a:pos x="T6" y="T7"/>
              </a:cxn>
              <a:cxn ang="0">
                <a:pos x="T8" y="T9"/>
              </a:cxn>
            </a:cxnLst>
            <a:rect l="0" t="0" r="r" b="b"/>
            <a:pathLst>
              <a:path w="2643" h="569">
                <a:moveTo>
                  <a:pt x="2300" y="569"/>
                </a:moveTo>
                <a:lnTo>
                  <a:pt x="330" y="569"/>
                </a:lnTo>
                <a:lnTo>
                  <a:pt x="0" y="0"/>
                </a:lnTo>
                <a:lnTo>
                  <a:pt x="2643" y="0"/>
                </a:lnTo>
                <a:lnTo>
                  <a:pt x="2300" y="5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2"/>
          <p:cNvSpPr>
            <a:spLocks/>
          </p:cNvSpPr>
          <p:nvPr/>
        </p:nvSpPr>
        <p:spPr bwMode="auto">
          <a:xfrm>
            <a:off x="3017603" y="2521462"/>
            <a:ext cx="3855814" cy="1067218"/>
          </a:xfrm>
          <a:custGeom>
            <a:avLst/>
            <a:gdLst>
              <a:gd name="T0" fmla="*/ 1727 w 2063"/>
              <a:gd name="T1" fmla="*/ 571 h 571"/>
              <a:gd name="T2" fmla="*/ 330 w 2063"/>
              <a:gd name="T3" fmla="*/ 571 h 571"/>
              <a:gd name="T4" fmla="*/ 0 w 2063"/>
              <a:gd name="T5" fmla="*/ 0 h 571"/>
              <a:gd name="T6" fmla="*/ 2063 w 2063"/>
              <a:gd name="T7" fmla="*/ 0 h 571"/>
              <a:gd name="T8" fmla="*/ 1727 w 2063"/>
              <a:gd name="T9" fmla="*/ 571 h 571"/>
            </a:gdLst>
            <a:ahLst/>
            <a:cxnLst>
              <a:cxn ang="0">
                <a:pos x="T0" y="T1"/>
              </a:cxn>
              <a:cxn ang="0">
                <a:pos x="T2" y="T3"/>
              </a:cxn>
              <a:cxn ang="0">
                <a:pos x="T4" y="T5"/>
              </a:cxn>
              <a:cxn ang="0">
                <a:pos x="T6" y="T7"/>
              </a:cxn>
              <a:cxn ang="0">
                <a:pos x="T8" y="T9"/>
              </a:cxn>
            </a:cxnLst>
            <a:rect l="0" t="0" r="r" b="b"/>
            <a:pathLst>
              <a:path w="2063" h="571">
                <a:moveTo>
                  <a:pt x="1727" y="571"/>
                </a:moveTo>
                <a:lnTo>
                  <a:pt x="330" y="571"/>
                </a:lnTo>
                <a:lnTo>
                  <a:pt x="0" y="0"/>
                </a:lnTo>
                <a:lnTo>
                  <a:pt x="2063" y="0"/>
                </a:lnTo>
                <a:lnTo>
                  <a:pt x="1727" y="571"/>
                </a:ln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3"/>
          <p:cNvSpPr>
            <a:spLocks/>
          </p:cNvSpPr>
          <p:nvPr/>
        </p:nvSpPr>
        <p:spPr bwMode="auto">
          <a:xfrm>
            <a:off x="3017603" y="2521462"/>
            <a:ext cx="3855814" cy="1067218"/>
          </a:xfrm>
          <a:custGeom>
            <a:avLst/>
            <a:gdLst>
              <a:gd name="T0" fmla="*/ 1727 w 2063"/>
              <a:gd name="T1" fmla="*/ 571 h 571"/>
              <a:gd name="T2" fmla="*/ 330 w 2063"/>
              <a:gd name="T3" fmla="*/ 571 h 571"/>
              <a:gd name="T4" fmla="*/ 0 w 2063"/>
              <a:gd name="T5" fmla="*/ 0 h 571"/>
              <a:gd name="T6" fmla="*/ 2063 w 2063"/>
              <a:gd name="T7" fmla="*/ 0 h 571"/>
              <a:gd name="T8" fmla="*/ 1727 w 2063"/>
              <a:gd name="T9" fmla="*/ 571 h 571"/>
            </a:gdLst>
            <a:ahLst/>
            <a:cxnLst>
              <a:cxn ang="0">
                <a:pos x="T0" y="T1"/>
              </a:cxn>
              <a:cxn ang="0">
                <a:pos x="T2" y="T3"/>
              </a:cxn>
              <a:cxn ang="0">
                <a:pos x="T4" y="T5"/>
              </a:cxn>
              <a:cxn ang="0">
                <a:pos x="T6" y="T7"/>
              </a:cxn>
              <a:cxn ang="0">
                <a:pos x="T8" y="T9"/>
              </a:cxn>
            </a:cxnLst>
            <a:rect l="0" t="0" r="r" b="b"/>
            <a:pathLst>
              <a:path w="2063" h="571">
                <a:moveTo>
                  <a:pt x="1727" y="571"/>
                </a:moveTo>
                <a:lnTo>
                  <a:pt x="330" y="571"/>
                </a:lnTo>
                <a:lnTo>
                  <a:pt x="0" y="0"/>
                </a:lnTo>
                <a:lnTo>
                  <a:pt x="2063" y="0"/>
                </a:lnTo>
                <a:lnTo>
                  <a:pt x="1727" y="5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44"/>
          <p:cNvSpPr>
            <a:spLocks/>
          </p:cNvSpPr>
          <p:nvPr/>
        </p:nvSpPr>
        <p:spPr bwMode="auto">
          <a:xfrm>
            <a:off x="3488599" y="3588680"/>
            <a:ext cx="2764299" cy="1065348"/>
          </a:xfrm>
          <a:custGeom>
            <a:avLst/>
            <a:gdLst>
              <a:gd name="T0" fmla="*/ 1148 w 1479"/>
              <a:gd name="T1" fmla="*/ 570 h 570"/>
              <a:gd name="T2" fmla="*/ 325 w 1479"/>
              <a:gd name="T3" fmla="*/ 570 h 570"/>
              <a:gd name="T4" fmla="*/ 0 w 1479"/>
              <a:gd name="T5" fmla="*/ 0 h 570"/>
              <a:gd name="T6" fmla="*/ 1479 w 1479"/>
              <a:gd name="T7" fmla="*/ 0 h 570"/>
              <a:gd name="T8" fmla="*/ 1148 w 1479"/>
              <a:gd name="T9" fmla="*/ 570 h 570"/>
            </a:gdLst>
            <a:ahLst/>
            <a:cxnLst>
              <a:cxn ang="0">
                <a:pos x="T0" y="T1"/>
              </a:cxn>
              <a:cxn ang="0">
                <a:pos x="T2" y="T3"/>
              </a:cxn>
              <a:cxn ang="0">
                <a:pos x="T4" y="T5"/>
              </a:cxn>
              <a:cxn ang="0">
                <a:pos x="T6" y="T7"/>
              </a:cxn>
              <a:cxn ang="0">
                <a:pos x="T8" y="T9"/>
              </a:cxn>
            </a:cxnLst>
            <a:rect l="0" t="0" r="r" b="b"/>
            <a:pathLst>
              <a:path w="1479" h="570">
                <a:moveTo>
                  <a:pt x="1148" y="570"/>
                </a:moveTo>
                <a:lnTo>
                  <a:pt x="325" y="570"/>
                </a:lnTo>
                <a:lnTo>
                  <a:pt x="0" y="0"/>
                </a:lnTo>
                <a:lnTo>
                  <a:pt x="1479" y="0"/>
                </a:lnTo>
                <a:lnTo>
                  <a:pt x="1148" y="570"/>
                </a:lnTo>
                <a:close/>
              </a:path>
            </a:pathLst>
          </a:custGeom>
          <a:solidFill>
            <a:srgbClr val="78D2D2"/>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5"/>
          <p:cNvSpPr>
            <a:spLocks/>
          </p:cNvSpPr>
          <p:nvPr/>
        </p:nvSpPr>
        <p:spPr bwMode="auto">
          <a:xfrm>
            <a:off x="3488599" y="3588680"/>
            <a:ext cx="2764299" cy="1065348"/>
          </a:xfrm>
          <a:custGeom>
            <a:avLst/>
            <a:gdLst>
              <a:gd name="T0" fmla="*/ 1148 w 1479"/>
              <a:gd name="T1" fmla="*/ 570 h 570"/>
              <a:gd name="T2" fmla="*/ 325 w 1479"/>
              <a:gd name="T3" fmla="*/ 570 h 570"/>
              <a:gd name="T4" fmla="*/ 0 w 1479"/>
              <a:gd name="T5" fmla="*/ 0 h 570"/>
              <a:gd name="T6" fmla="*/ 1479 w 1479"/>
              <a:gd name="T7" fmla="*/ 0 h 570"/>
              <a:gd name="T8" fmla="*/ 1148 w 1479"/>
              <a:gd name="T9" fmla="*/ 570 h 570"/>
            </a:gdLst>
            <a:ahLst/>
            <a:cxnLst>
              <a:cxn ang="0">
                <a:pos x="T0" y="T1"/>
              </a:cxn>
              <a:cxn ang="0">
                <a:pos x="T2" y="T3"/>
              </a:cxn>
              <a:cxn ang="0">
                <a:pos x="T4" y="T5"/>
              </a:cxn>
              <a:cxn ang="0">
                <a:pos x="T6" y="T7"/>
              </a:cxn>
              <a:cxn ang="0">
                <a:pos x="T8" y="T9"/>
              </a:cxn>
            </a:cxnLst>
            <a:rect l="0" t="0" r="r" b="b"/>
            <a:pathLst>
              <a:path w="1479" h="570">
                <a:moveTo>
                  <a:pt x="1148" y="570"/>
                </a:moveTo>
                <a:lnTo>
                  <a:pt x="325" y="570"/>
                </a:lnTo>
                <a:lnTo>
                  <a:pt x="0" y="0"/>
                </a:lnTo>
                <a:lnTo>
                  <a:pt x="1479" y="0"/>
                </a:lnTo>
                <a:lnTo>
                  <a:pt x="1148" y="5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46"/>
          <p:cNvSpPr>
            <a:spLocks/>
          </p:cNvSpPr>
          <p:nvPr/>
        </p:nvSpPr>
        <p:spPr bwMode="auto">
          <a:xfrm>
            <a:off x="3948381" y="4654029"/>
            <a:ext cx="1685867" cy="1067218"/>
          </a:xfrm>
          <a:custGeom>
            <a:avLst/>
            <a:gdLst>
              <a:gd name="T0" fmla="*/ 330 w 902"/>
              <a:gd name="T1" fmla="*/ 571 h 571"/>
              <a:gd name="T2" fmla="*/ 0 w 902"/>
              <a:gd name="T3" fmla="*/ 0 h 571"/>
              <a:gd name="T4" fmla="*/ 902 w 902"/>
              <a:gd name="T5" fmla="*/ 0 h 571"/>
              <a:gd name="T6" fmla="*/ 572 w 902"/>
              <a:gd name="T7" fmla="*/ 571 h 571"/>
              <a:gd name="T8" fmla="*/ 330 w 902"/>
              <a:gd name="T9" fmla="*/ 571 h 571"/>
            </a:gdLst>
            <a:ahLst/>
            <a:cxnLst>
              <a:cxn ang="0">
                <a:pos x="T0" y="T1"/>
              </a:cxn>
              <a:cxn ang="0">
                <a:pos x="T2" y="T3"/>
              </a:cxn>
              <a:cxn ang="0">
                <a:pos x="T4" y="T5"/>
              </a:cxn>
              <a:cxn ang="0">
                <a:pos x="T6" y="T7"/>
              </a:cxn>
              <a:cxn ang="0">
                <a:pos x="T8" y="T9"/>
              </a:cxn>
            </a:cxnLst>
            <a:rect l="0" t="0" r="r" b="b"/>
            <a:pathLst>
              <a:path w="902" h="571">
                <a:moveTo>
                  <a:pt x="330" y="571"/>
                </a:moveTo>
                <a:lnTo>
                  <a:pt x="0" y="0"/>
                </a:lnTo>
                <a:lnTo>
                  <a:pt x="902" y="0"/>
                </a:lnTo>
                <a:lnTo>
                  <a:pt x="572" y="571"/>
                </a:lnTo>
                <a:lnTo>
                  <a:pt x="330" y="571"/>
                </a:lnTo>
                <a:close/>
              </a:path>
            </a:pathLst>
          </a:custGeom>
          <a:solidFill>
            <a:srgbClr val="3B3939"/>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7"/>
          <p:cNvSpPr>
            <a:spLocks/>
          </p:cNvSpPr>
          <p:nvPr/>
        </p:nvSpPr>
        <p:spPr bwMode="auto">
          <a:xfrm>
            <a:off x="3948381" y="4654029"/>
            <a:ext cx="1685867" cy="1067218"/>
          </a:xfrm>
          <a:custGeom>
            <a:avLst/>
            <a:gdLst>
              <a:gd name="T0" fmla="*/ 330 w 902"/>
              <a:gd name="T1" fmla="*/ 571 h 571"/>
              <a:gd name="T2" fmla="*/ 0 w 902"/>
              <a:gd name="T3" fmla="*/ 0 h 571"/>
              <a:gd name="T4" fmla="*/ 902 w 902"/>
              <a:gd name="T5" fmla="*/ 0 h 571"/>
              <a:gd name="T6" fmla="*/ 572 w 902"/>
              <a:gd name="T7" fmla="*/ 571 h 571"/>
              <a:gd name="T8" fmla="*/ 330 w 902"/>
              <a:gd name="T9" fmla="*/ 571 h 571"/>
            </a:gdLst>
            <a:ahLst/>
            <a:cxnLst>
              <a:cxn ang="0">
                <a:pos x="T0" y="T1"/>
              </a:cxn>
              <a:cxn ang="0">
                <a:pos x="T2" y="T3"/>
              </a:cxn>
              <a:cxn ang="0">
                <a:pos x="T4" y="T5"/>
              </a:cxn>
              <a:cxn ang="0">
                <a:pos x="T6" y="T7"/>
              </a:cxn>
              <a:cxn ang="0">
                <a:pos x="T8" y="T9"/>
              </a:cxn>
            </a:cxnLst>
            <a:rect l="0" t="0" r="r" b="b"/>
            <a:pathLst>
              <a:path w="902" h="571">
                <a:moveTo>
                  <a:pt x="330" y="571"/>
                </a:moveTo>
                <a:lnTo>
                  <a:pt x="0" y="0"/>
                </a:lnTo>
                <a:lnTo>
                  <a:pt x="902" y="0"/>
                </a:lnTo>
                <a:lnTo>
                  <a:pt x="572" y="571"/>
                </a:lnTo>
                <a:lnTo>
                  <a:pt x="330" y="5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8"/>
          <p:cNvSpPr>
            <a:spLocks/>
          </p:cNvSpPr>
          <p:nvPr/>
        </p:nvSpPr>
        <p:spPr bwMode="auto">
          <a:xfrm>
            <a:off x="7280866" y="1672922"/>
            <a:ext cx="87845" cy="145785"/>
          </a:xfrm>
          <a:custGeom>
            <a:avLst/>
            <a:gdLst>
              <a:gd name="T0" fmla="*/ 47 w 47"/>
              <a:gd name="T1" fmla="*/ 0 h 78"/>
              <a:gd name="T2" fmla="*/ 0 w 47"/>
              <a:gd name="T3" fmla="*/ 78 h 78"/>
              <a:gd name="T4" fmla="*/ 1 w 47"/>
              <a:gd name="T5" fmla="*/ 78 h 78"/>
              <a:gd name="T6" fmla="*/ 47 w 47"/>
              <a:gd name="T7" fmla="*/ 0 h 78"/>
            </a:gdLst>
            <a:ahLst/>
            <a:cxnLst>
              <a:cxn ang="0">
                <a:pos x="T0" y="T1"/>
              </a:cxn>
              <a:cxn ang="0">
                <a:pos x="T2" y="T3"/>
              </a:cxn>
              <a:cxn ang="0">
                <a:pos x="T4" y="T5"/>
              </a:cxn>
              <a:cxn ang="0">
                <a:pos x="T6" y="T7"/>
              </a:cxn>
            </a:cxnLst>
            <a:rect l="0" t="0" r="r" b="b"/>
            <a:pathLst>
              <a:path w="47" h="78">
                <a:moveTo>
                  <a:pt x="47" y="0"/>
                </a:moveTo>
                <a:lnTo>
                  <a:pt x="0" y="78"/>
                </a:lnTo>
                <a:lnTo>
                  <a:pt x="1" y="78"/>
                </a:lnTo>
                <a:lnTo>
                  <a:pt x="47"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49"/>
          <p:cNvSpPr>
            <a:spLocks/>
          </p:cNvSpPr>
          <p:nvPr/>
        </p:nvSpPr>
        <p:spPr bwMode="auto">
          <a:xfrm>
            <a:off x="7280866" y="1672922"/>
            <a:ext cx="87845" cy="145785"/>
          </a:xfrm>
          <a:custGeom>
            <a:avLst/>
            <a:gdLst>
              <a:gd name="T0" fmla="*/ 47 w 47"/>
              <a:gd name="T1" fmla="*/ 0 h 78"/>
              <a:gd name="T2" fmla="*/ 0 w 47"/>
              <a:gd name="T3" fmla="*/ 78 h 78"/>
              <a:gd name="T4" fmla="*/ 1 w 47"/>
              <a:gd name="T5" fmla="*/ 78 h 78"/>
              <a:gd name="T6" fmla="*/ 47 w 47"/>
              <a:gd name="T7" fmla="*/ 0 h 78"/>
            </a:gdLst>
            <a:ahLst/>
            <a:cxnLst>
              <a:cxn ang="0">
                <a:pos x="T0" y="T1"/>
              </a:cxn>
              <a:cxn ang="0">
                <a:pos x="T2" y="T3"/>
              </a:cxn>
              <a:cxn ang="0">
                <a:pos x="T4" y="T5"/>
              </a:cxn>
              <a:cxn ang="0">
                <a:pos x="T6" y="T7"/>
              </a:cxn>
            </a:cxnLst>
            <a:rect l="0" t="0" r="r" b="b"/>
            <a:pathLst>
              <a:path w="47" h="78">
                <a:moveTo>
                  <a:pt x="47" y="0"/>
                </a:moveTo>
                <a:lnTo>
                  <a:pt x="0" y="78"/>
                </a:lnTo>
                <a:lnTo>
                  <a:pt x="1" y="78"/>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0"/>
          <p:cNvSpPr>
            <a:spLocks/>
          </p:cNvSpPr>
          <p:nvPr/>
        </p:nvSpPr>
        <p:spPr bwMode="auto">
          <a:xfrm>
            <a:off x="6856594" y="1958883"/>
            <a:ext cx="338295" cy="562579"/>
          </a:xfrm>
          <a:custGeom>
            <a:avLst/>
            <a:gdLst>
              <a:gd name="T0" fmla="*/ 123 w 123"/>
              <a:gd name="T1" fmla="*/ 0 h 204"/>
              <a:gd name="T2" fmla="*/ 0 w 123"/>
              <a:gd name="T3" fmla="*/ 204 h 204"/>
              <a:gd name="T4" fmla="*/ 2 w 123"/>
              <a:gd name="T5" fmla="*/ 204 h 204"/>
              <a:gd name="T6" fmla="*/ 0 w 123"/>
              <a:gd name="T7" fmla="*/ 204 h 204"/>
              <a:gd name="T8" fmla="*/ 4 w 123"/>
              <a:gd name="T9" fmla="*/ 204 h 204"/>
              <a:gd name="T10" fmla="*/ 5 w 123"/>
              <a:gd name="T11" fmla="*/ 204 h 204"/>
              <a:gd name="T12" fmla="*/ 123 w 123"/>
              <a:gd name="T13" fmla="*/ 0 h 204"/>
            </a:gdLst>
            <a:ahLst/>
            <a:cxnLst>
              <a:cxn ang="0">
                <a:pos x="T0" y="T1"/>
              </a:cxn>
              <a:cxn ang="0">
                <a:pos x="T2" y="T3"/>
              </a:cxn>
              <a:cxn ang="0">
                <a:pos x="T4" y="T5"/>
              </a:cxn>
              <a:cxn ang="0">
                <a:pos x="T6" y="T7"/>
              </a:cxn>
              <a:cxn ang="0">
                <a:pos x="T8" y="T9"/>
              </a:cxn>
              <a:cxn ang="0">
                <a:pos x="T10" y="T11"/>
              </a:cxn>
              <a:cxn ang="0">
                <a:pos x="T12" y="T13"/>
              </a:cxn>
            </a:cxnLst>
            <a:rect l="0" t="0" r="r" b="b"/>
            <a:pathLst>
              <a:path w="123" h="204">
                <a:moveTo>
                  <a:pt x="123" y="0"/>
                </a:moveTo>
                <a:cubicBezTo>
                  <a:pt x="0" y="204"/>
                  <a:pt x="0" y="204"/>
                  <a:pt x="0" y="204"/>
                </a:cubicBezTo>
                <a:cubicBezTo>
                  <a:pt x="1" y="204"/>
                  <a:pt x="1" y="204"/>
                  <a:pt x="2" y="204"/>
                </a:cubicBezTo>
                <a:cubicBezTo>
                  <a:pt x="0" y="204"/>
                  <a:pt x="0" y="204"/>
                  <a:pt x="0" y="204"/>
                </a:cubicBezTo>
                <a:cubicBezTo>
                  <a:pt x="4" y="204"/>
                  <a:pt x="4" y="204"/>
                  <a:pt x="4" y="204"/>
                </a:cubicBezTo>
                <a:cubicBezTo>
                  <a:pt x="5" y="204"/>
                  <a:pt x="5" y="204"/>
                  <a:pt x="5" y="204"/>
                </a:cubicBezTo>
                <a:cubicBezTo>
                  <a:pt x="123" y="0"/>
                  <a:pt x="123" y="0"/>
                  <a:pt x="123" y="0"/>
                </a:cubicBezTo>
              </a:path>
            </a:pathLst>
          </a:custGeom>
          <a:solidFill>
            <a:srgbClr val="FFCB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51"/>
          <p:cNvSpPr>
            <a:spLocks/>
          </p:cNvSpPr>
          <p:nvPr/>
        </p:nvSpPr>
        <p:spPr bwMode="auto">
          <a:xfrm>
            <a:off x="6245421" y="2915828"/>
            <a:ext cx="396235" cy="672852"/>
          </a:xfrm>
          <a:custGeom>
            <a:avLst/>
            <a:gdLst>
              <a:gd name="T0" fmla="*/ 212 w 212"/>
              <a:gd name="T1" fmla="*/ 0 h 360"/>
              <a:gd name="T2" fmla="*/ 0 w 212"/>
              <a:gd name="T3" fmla="*/ 360 h 360"/>
              <a:gd name="T4" fmla="*/ 3 w 212"/>
              <a:gd name="T5" fmla="*/ 360 h 360"/>
              <a:gd name="T6" fmla="*/ 212 w 212"/>
              <a:gd name="T7" fmla="*/ 0 h 360"/>
            </a:gdLst>
            <a:ahLst/>
            <a:cxnLst>
              <a:cxn ang="0">
                <a:pos x="T0" y="T1"/>
              </a:cxn>
              <a:cxn ang="0">
                <a:pos x="T2" y="T3"/>
              </a:cxn>
              <a:cxn ang="0">
                <a:pos x="T4" y="T5"/>
              </a:cxn>
              <a:cxn ang="0">
                <a:pos x="T6" y="T7"/>
              </a:cxn>
            </a:cxnLst>
            <a:rect l="0" t="0" r="r" b="b"/>
            <a:pathLst>
              <a:path w="212" h="360">
                <a:moveTo>
                  <a:pt x="212" y="0"/>
                </a:moveTo>
                <a:lnTo>
                  <a:pt x="0" y="360"/>
                </a:lnTo>
                <a:lnTo>
                  <a:pt x="3" y="360"/>
                </a:lnTo>
                <a:lnTo>
                  <a:pt x="212" y="0"/>
                </a:lnTo>
                <a:close/>
              </a:path>
            </a:pathLst>
          </a:custGeom>
          <a:solidFill>
            <a:srgbClr val="DF5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52"/>
          <p:cNvSpPr>
            <a:spLocks/>
          </p:cNvSpPr>
          <p:nvPr/>
        </p:nvSpPr>
        <p:spPr bwMode="auto">
          <a:xfrm>
            <a:off x="6245421" y="2915828"/>
            <a:ext cx="396235" cy="672852"/>
          </a:xfrm>
          <a:custGeom>
            <a:avLst/>
            <a:gdLst>
              <a:gd name="T0" fmla="*/ 212 w 212"/>
              <a:gd name="T1" fmla="*/ 0 h 360"/>
              <a:gd name="T2" fmla="*/ 0 w 212"/>
              <a:gd name="T3" fmla="*/ 360 h 360"/>
              <a:gd name="T4" fmla="*/ 3 w 212"/>
              <a:gd name="T5" fmla="*/ 360 h 360"/>
              <a:gd name="T6" fmla="*/ 212 w 212"/>
              <a:gd name="T7" fmla="*/ 0 h 360"/>
            </a:gdLst>
            <a:ahLst/>
            <a:cxnLst>
              <a:cxn ang="0">
                <a:pos x="T0" y="T1"/>
              </a:cxn>
              <a:cxn ang="0">
                <a:pos x="T2" y="T3"/>
              </a:cxn>
              <a:cxn ang="0">
                <a:pos x="T4" y="T5"/>
              </a:cxn>
              <a:cxn ang="0">
                <a:pos x="T6" y="T7"/>
              </a:cxn>
            </a:cxnLst>
            <a:rect l="0" t="0" r="r" b="b"/>
            <a:pathLst>
              <a:path w="212" h="360">
                <a:moveTo>
                  <a:pt x="212" y="0"/>
                </a:moveTo>
                <a:lnTo>
                  <a:pt x="0" y="360"/>
                </a:lnTo>
                <a:lnTo>
                  <a:pt x="3" y="360"/>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3"/>
          <p:cNvSpPr>
            <a:spLocks noEditPoints="1"/>
          </p:cNvSpPr>
          <p:nvPr/>
        </p:nvSpPr>
        <p:spPr bwMode="auto">
          <a:xfrm>
            <a:off x="4623101" y="3949402"/>
            <a:ext cx="1704557" cy="2132567"/>
          </a:xfrm>
          <a:custGeom>
            <a:avLst/>
            <a:gdLst>
              <a:gd name="T0" fmla="*/ 4 w 912"/>
              <a:gd name="T1" fmla="*/ 1138 h 1141"/>
              <a:gd name="T2" fmla="*/ 0 w 912"/>
              <a:gd name="T3" fmla="*/ 1141 h 1141"/>
              <a:gd name="T4" fmla="*/ 1 w 912"/>
              <a:gd name="T5" fmla="*/ 1141 h 1141"/>
              <a:gd name="T6" fmla="*/ 4 w 912"/>
              <a:gd name="T7" fmla="*/ 1138 h 1141"/>
              <a:gd name="T8" fmla="*/ 588 w 912"/>
              <a:gd name="T9" fmla="*/ 570 h 1141"/>
              <a:gd name="T10" fmla="*/ 429 w 912"/>
              <a:gd name="T11" fmla="*/ 570 h 1141"/>
              <a:gd name="T12" fmla="*/ 429 w 912"/>
              <a:gd name="T13" fmla="*/ 570 h 1141"/>
              <a:gd name="T14" fmla="*/ 588 w 912"/>
              <a:gd name="T15" fmla="*/ 570 h 1141"/>
              <a:gd name="T16" fmla="*/ 588 w 912"/>
              <a:gd name="T17" fmla="*/ 570 h 1141"/>
              <a:gd name="T18" fmla="*/ 912 w 912"/>
              <a:gd name="T19" fmla="*/ 0 h 1141"/>
              <a:gd name="T20" fmla="*/ 760 w 912"/>
              <a:gd name="T21" fmla="*/ 0 h 1141"/>
              <a:gd name="T22" fmla="*/ 760 w 912"/>
              <a:gd name="T23" fmla="*/ 0 h 1141"/>
              <a:gd name="T24" fmla="*/ 912 w 912"/>
              <a:gd name="T25" fmla="*/ 0 h 1141"/>
              <a:gd name="T26" fmla="*/ 912 w 912"/>
              <a:gd name="T27" fmla="*/ 0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2" h="1141">
                <a:moveTo>
                  <a:pt x="4" y="1138"/>
                </a:moveTo>
                <a:lnTo>
                  <a:pt x="0" y="1141"/>
                </a:lnTo>
                <a:lnTo>
                  <a:pt x="1" y="1141"/>
                </a:lnTo>
                <a:lnTo>
                  <a:pt x="4" y="1138"/>
                </a:lnTo>
                <a:close/>
                <a:moveTo>
                  <a:pt x="588" y="570"/>
                </a:moveTo>
                <a:lnTo>
                  <a:pt x="429" y="570"/>
                </a:lnTo>
                <a:lnTo>
                  <a:pt x="429" y="570"/>
                </a:lnTo>
                <a:lnTo>
                  <a:pt x="588" y="570"/>
                </a:lnTo>
                <a:lnTo>
                  <a:pt x="588" y="570"/>
                </a:lnTo>
                <a:close/>
                <a:moveTo>
                  <a:pt x="912" y="0"/>
                </a:moveTo>
                <a:lnTo>
                  <a:pt x="760" y="0"/>
                </a:lnTo>
                <a:lnTo>
                  <a:pt x="760" y="0"/>
                </a:lnTo>
                <a:lnTo>
                  <a:pt x="912" y="0"/>
                </a:lnTo>
                <a:lnTo>
                  <a:pt x="912"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4"/>
          <p:cNvSpPr>
            <a:spLocks noEditPoints="1"/>
          </p:cNvSpPr>
          <p:nvPr/>
        </p:nvSpPr>
        <p:spPr bwMode="auto">
          <a:xfrm>
            <a:off x="4623101" y="3949402"/>
            <a:ext cx="1704557" cy="2132567"/>
          </a:xfrm>
          <a:custGeom>
            <a:avLst/>
            <a:gdLst>
              <a:gd name="T0" fmla="*/ 4 w 912"/>
              <a:gd name="T1" fmla="*/ 1138 h 1141"/>
              <a:gd name="T2" fmla="*/ 0 w 912"/>
              <a:gd name="T3" fmla="*/ 1141 h 1141"/>
              <a:gd name="T4" fmla="*/ 1 w 912"/>
              <a:gd name="T5" fmla="*/ 1141 h 1141"/>
              <a:gd name="T6" fmla="*/ 4 w 912"/>
              <a:gd name="T7" fmla="*/ 1138 h 1141"/>
              <a:gd name="T8" fmla="*/ 588 w 912"/>
              <a:gd name="T9" fmla="*/ 570 h 1141"/>
              <a:gd name="T10" fmla="*/ 429 w 912"/>
              <a:gd name="T11" fmla="*/ 570 h 1141"/>
              <a:gd name="T12" fmla="*/ 429 w 912"/>
              <a:gd name="T13" fmla="*/ 570 h 1141"/>
              <a:gd name="T14" fmla="*/ 588 w 912"/>
              <a:gd name="T15" fmla="*/ 570 h 1141"/>
              <a:gd name="T16" fmla="*/ 588 w 912"/>
              <a:gd name="T17" fmla="*/ 570 h 1141"/>
              <a:gd name="T18" fmla="*/ 912 w 912"/>
              <a:gd name="T19" fmla="*/ 0 h 1141"/>
              <a:gd name="T20" fmla="*/ 760 w 912"/>
              <a:gd name="T21" fmla="*/ 0 h 1141"/>
              <a:gd name="T22" fmla="*/ 760 w 912"/>
              <a:gd name="T23" fmla="*/ 0 h 1141"/>
              <a:gd name="T24" fmla="*/ 912 w 912"/>
              <a:gd name="T25" fmla="*/ 0 h 1141"/>
              <a:gd name="T26" fmla="*/ 912 w 912"/>
              <a:gd name="T27" fmla="*/ 0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2" h="1141">
                <a:moveTo>
                  <a:pt x="4" y="1138"/>
                </a:moveTo>
                <a:lnTo>
                  <a:pt x="0" y="1141"/>
                </a:lnTo>
                <a:lnTo>
                  <a:pt x="1" y="1141"/>
                </a:lnTo>
                <a:lnTo>
                  <a:pt x="4" y="1138"/>
                </a:lnTo>
                <a:moveTo>
                  <a:pt x="588" y="570"/>
                </a:moveTo>
                <a:lnTo>
                  <a:pt x="429" y="570"/>
                </a:lnTo>
                <a:lnTo>
                  <a:pt x="429" y="570"/>
                </a:lnTo>
                <a:lnTo>
                  <a:pt x="588" y="570"/>
                </a:lnTo>
                <a:lnTo>
                  <a:pt x="588" y="570"/>
                </a:lnTo>
                <a:moveTo>
                  <a:pt x="912" y="0"/>
                </a:moveTo>
                <a:lnTo>
                  <a:pt x="760" y="0"/>
                </a:lnTo>
                <a:lnTo>
                  <a:pt x="760" y="0"/>
                </a:lnTo>
                <a:lnTo>
                  <a:pt x="912" y="0"/>
                </a:lnTo>
                <a:lnTo>
                  <a:pt x="9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6"/>
          <p:cNvSpPr>
            <a:spLocks/>
          </p:cNvSpPr>
          <p:nvPr/>
        </p:nvSpPr>
        <p:spPr bwMode="auto">
          <a:xfrm>
            <a:off x="4624971" y="5014751"/>
            <a:ext cx="1097122" cy="1067218"/>
          </a:xfrm>
          <a:custGeom>
            <a:avLst/>
            <a:gdLst>
              <a:gd name="T0" fmla="*/ 587 w 587"/>
              <a:gd name="T1" fmla="*/ 0 h 571"/>
              <a:gd name="T2" fmla="*/ 428 w 587"/>
              <a:gd name="T3" fmla="*/ 0 h 571"/>
              <a:gd name="T4" fmla="*/ 210 w 587"/>
              <a:gd name="T5" fmla="*/ 378 h 571"/>
              <a:gd name="T6" fmla="*/ 208 w 587"/>
              <a:gd name="T7" fmla="*/ 378 h 571"/>
              <a:gd name="T8" fmla="*/ 3 w 587"/>
              <a:gd name="T9" fmla="*/ 568 h 571"/>
              <a:gd name="T10" fmla="*/ 0 w 587"/>
              <a:gd name="T11" fmla="*/ 571 h 571"/>
              <a:gd name="T12" fmla="*/ 263 w 587"/>
              <a:gd name="T13" fmla="*/ 571 h 571"/>
              <a:gd name="T14" fmla="*/ 587 w 587"/>
              <a:gd name="T15" fmla="*/ 0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571">
                <a:moveTo>
                  <a:pt x="587" y="0"/>
                </a:moveTo>
                <a:lnTo>
                  <a:pt x="428" y="0"/>
                </a:lnTo>
                <a:lnTo>
                  <a:pt x="210" y="378"/>
                </a:lnTo>
                <a:lnTo>
                  <a:pt x="208" y="378"/>
                </a:lnTo>
                <a:lnTo>
                  <a:pt x="3" y="568"/>
                </a:lnTo>
                <a:lnTo>
                  <a:pt x="0" y="571"/>
                </a:lnTo>
                <a:lnTo>
                  <a:pt x="263" y="571"/>
                </a:lnTo>
                <a:lnTo>
                  <a:pt x="5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8"/>
          <p:cNvSpPr>
            <a:spLocks/>
          </p:cNvSpPr>
          <p:nvPr/>
        </p:nvSpPr>
        <p:spPr bwMode="auto">
          <a:xfrm>
            <a:off x="5424917" y="3949403"/>
            <a:ext cx="902743" cy="1065348"/>
          </a:xfrm>
          <a:custGeom>
            <a:avLst/>
            <a:gdLst>
              <a:gd name="T0" fmla="*/ 483 w 483"/>
              <a:gd name="T1" fmla="*/ 0 h 570"/>
              <a:gd name="T2" fmla="*/ 331 w 483"/>
              <a:gd name="T3" fmla="*/ 0 h 570"/>
              <a:gd name="T4" fmla="*/ 112 w 483"/>
              <a:gd name="T5" fmla="*/ 377 h 570"/>
              <a:gd name="T6" fmla="*/ 112 w 483"/>
              <a:gd name="T7" fmla="*/ 377 h 570"/>
              <a:gd name="T8" fmla="*/ 0 w 483"/>
              <a:gd name="T9" fmla="*/ 570 h 570"/>
              <a:gd name="T10" fmla="*/ 159 w 483"/>
              <a:gd name="T11" fmla="*/ 570 h 570"/>
              <a:gd name="T12" fmla="*/ 483 w 483"/>
              <a:gd name="T13" fmla="*/ 0 h 570"/>
            </a:gdLst>
            <a:ahLst/>
            <a:cxnLst>
              <a:cxn ang="0">
                <a:pos x="T0" y="T1"/>
              </a:cxn>
              <a:cxn ang="0">
                <a:pos x="T2" y="T3"/>
              </a:cxn>
              <a:cxn ang="0">
                <a:pos x="T4" y="T5"/>
              </a:cxn>
              <a:cxn ang="0">
                <a:pos x="T6" y="T7"/>
              </a:cxn>
              <a:cxn ang="0">
                <a:pos x="T8" y="T9"/>
              </a:cxn>
              <a:cxn ang="0">
                <a:pos x="T10" y="T11"/>
              </a:cxn>
              <a:cxn ang="0">
                <a:pos x="T12" y="T13"/>
              </a:cxn>
            </a:cxnLst>
            <a:rect l="0" t="0" r="r" b="b"/>
            <a:pathLst>
              <a:path w="483" h="570">
                <a:moveTo>
                  <a:pt x="483" y="0"/>
                </a:moveTo>
                <a:lnTo>
                  <a:pt x="331" y="0"/>
                </a:lnTo>
                <a:lnTo>
                  <a:pt x="112" y="377"/>
                </a:lnTo>
                <a:lnTo>
                  <a:pt x="112" y="377"/>
                </a:lnTo>
                <a:lnTo>
                  <a:pt x="0" y="570"/>
                </a:lnTo>
                <a:lnTo>
                  <a:pt x="159" y="570"/>
                </a:lnTo>
                <a:lnTo>
                  <a:pt x="4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85"/>
          <p:cNvSpPr>
            <a:spLocks/>
          </p:cNvSpPr>
          <p:nvPr/>
        </p:nvSpPr>
        <p:spPr bwMode="auto">
          <a:xfrm>
            <a:off x="6641656" y="2521461"/>
            <a:ext cx="231760" cy="390628"/>
          </a:xfrm>
          <a:custGeom>
            <a:avLst/>
            <a:gdLst>
              <a:gd name="T0" fmla="*/ 124 w 124"/>
              <a:gd name="T1" fmla="*/ 0 h 209"/>
              <a:gd name="T2" fmla="*/ 121 w 124"/>
              <a:gd name="T3" fmla="*/ 0 h 209"/>
              <a:gd name="T4" fmla="*/ 0 w 124"/>
              <a:gd name="T5" fmla="*/ 209 h 209"/>
              <a:gd name="T6" fmla="*/ 9 w 124"/>
              <a:gd name="T7" fmla="*/ 195 h 209"/>
              <a:gd name="T8" fmla="*/ 9 w 124"/>
              <a:gd name="T9" fmla="*/ 195 h 209"/>
              <a:gd name="T10" fmla="*/ 9 w 124"/>
              <a:gd name="T11" fmla="*/ 195 h 209"/>
              <a:gd name="T12" fmla="*/ 28 w 124"/>
              <a:gd name="T13" fmla="*/ 161 h 209"/>
              <a:gd name="T14" fmla="*/ 124 w 124"/>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09">
                <a:moveTo>
                  <a:pt x="124" y="0"/>
                </a:moveTo>
                <a:lnTo>
                  <a:pt x="121" y="0"/>
                </a:lnTo>
                <a:lnTo>
                  <a:pt x="0" y="209"/>
                </a:lnTo>
                <a:lnTo>
                  <a:pt x="9" y="195"/>
                </a:lnTo>
                <a:lnTo>
                  <a:pt x="9" y="195"/>
                </a:lnTo>
                <a:lnTo>
                  <a:pt x="9" y="195"/>
                </a:lnTo>
                <a:lnTo>
                  <a:pt x="28" y="161"/>
                </a:lnTo>
                <a:lnTo>
                  <a:pt x="124" y="0"/>
                </a:lnTo>
                <a:close/>
              </a:path>
            </a:pathLst>
          </a:custGeom>
          <a:solidFill>
            <a:srgbClr val="AC2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86"/>
          <p:cNvSpPr>
            <a:spLocks/>
          </p:cNvSpPr>
          <p:nvPr/>
        </p:nvSpPr>
        <p:spPr bwMode="auto">
          <a:xfrm>
            <a:off x="6641656" y="2521461"/>
            <a:ext cx="231760" cy="390628"/>
          </a:xfrm>
          <a:custGeom>
            <a:avLst/>
            <a:gdLst>
              <a:gd name="T0" fmla="*/ 124 w 124"/>
              <a:gd name="T1" fmla="*/ 0 h 209"/>
              <a:gd name="T2" fmla="*/ 121 w 124"/>
              <a:gd name="T3" fmla="*/ 0 h 209"/>
              <a:gd name="T4" fmla="*/ 0 w 124"/>
              <a:gd name="T5" fmla="*/ 209 h 209"/>
              <a:gd name="T6" fmla="*/ 9 w 124"/>
              <a:gd name="T7" fmla="*/ 195 h 209"/>
              <a:gd name="T8" fmla="*/ 9 w 124"/>
              <a:gd name="T9" fmla="*/ 195 h 209"/>
              <a:gd name="T10" fmla="*/ 9 w 124"/>
              <a:gd name="T11" fmla="*/ 195 h 209"/>
              <a:gd name="T12" fmla="*/ 28 w 124"/>
              <a:gd name="T13" fmla="*/ 161 h 209"/>
              <a:gd name="T14" fmla="*/ 124 w 124"/>
              <a:gd name="T15" fmla="*/ 0 h 2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09">
                <a:moveTo>
                  <a:pt x="124" y="0"/>
                </a:moveTo>
                <a:lnTo>
                  <a:pt x="121" y="0"/>
                </a:lnTo>
                <a:lnTo>
                  <a:pt x="0" y="209"/>
                </a:lnTo>
                <a:lnTo>
                  <a:pt x="9" y="195"/>
                </a:lnTo>
                <a:lnTo>
                  <a:pt x="9" y="195"/>
                </a:lnTo>
                <a:lnTo>
                  <a:pt x="9" y="195"/>
                </a:lnTo>
                <a:lnTo>
                  <a:pt x="28" y="161"/>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87"/>
          <p:cNvSpPr>
            <a:spLocks/>
          </p:cNvSpPr>
          <p:nvPr/>
        </p:nvSpPr>
        <p:spPr bwMode="auto">
          <a:xfrm>
            <a:off x="5630509" y="3588680"/>
            <a:ext cx="622388" cy="1065348"/>
          </a:xfrm>
          <a:custGeom>
            <a:avLst/>
            <a:gdLst>
              <a:gd name="T0" fmla="*/ 333 w 333"/>
              <a:gd name="T1" fmla="*/ 0 h 570"/>
              <a:gd name="T2" fmla="*/ 332 w 333"/>
              <a:gd name="T3" fmla="*/ 0 h 570"/>
              <a:gd name="T4" fmla="*/ 0 w 333"/>
              <a:gd name="T5" fmla="*/ 570 h 570"/>
              <a:gd name="T6" fmla="*/ 2 w 333"/>
              <a:gd name="T7" fmla="*/ 570 h 570"/>
              <a:gd name="T8" fmla="*/ 221 w 333"/>
              <a:gd name="T9" fmla="*/ 193 h 570"/>
              <a:gd name="T10" fmla="*/ 221 w 333"/>
              <a:gd name="T11" fmla="*/ 193 h 570"/>
              <a:gd name="T12" fmla="*/ 221 w 333"/>
              <a:gd name="T13" fmla="*/ 193 h 570"/>
              <a:gd name="T14" fmla="*/ 227 w 333"/>
              <a:gd name="T15" fmla="*/ 183 h 570"/>
              <a:gd name="T16" fmla="*/ 333 w 333"/>
              <a:gd name="T1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570">
                <a:moveTo>
                  <a:pt x="333" y="0"/>
                </a:moveTo>
                <a:lnTo>
                  <a:pt x="332" y="0"/>
                </a:lnTo>
                <a:lnTo>
                  <a:pt x="0" y="570"/>
                </a:lnTo>
                <a:lnTo>
                  <a:pt x="2" y="570"/>
                </a:lnTo>
                <a:lnTo>
                  <a:pt x="221" y="193"/>
                </a:lnTo>
                <a:lnTo>
                  <a:pt x="221" y="193"/>
                </a:lnTo>
                <a:lnTo>
                  <a:pt x="221" y="193"/>
                </a:lnTo>
                <a:lnTo>
                  <a:pt x="227" y="183"/>
                </a:lnTo>
                <a:lnTo>
                  <a:pt x="333" y="0"/>
                </a:lnTo>
                <a:close/>
              </a:path>
            </a:pathLst>
          </a:custGeom>
          <a:solidFill>
            <a:srgbClr val="228C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88"/>
          <p:cNvSpPr>
            <a:spLocks/>
          </p:cNvSpPr>
          <p:nvPr/>
        </p:nvSpPr>
        <p:spPr bwMode="auto">
          <a:xfrm>
            <a:off x="5630509" y="3588680"/>
            <a:ext cx="622388" cy="1065348"/>
          </a:xfrm>
          <a:custGeom>
            <a:avLst/>
            <a:gdLst>
              <a:gd name="T0" fmla="*/ 333 w 333"/>
              <a:gd name="T1" fmla="*/ 0 h 570"/>
              <a:gd name="T2" fmla="*/ 332 w 333"/>
              <a:gd name="T3" fmla="*/ 0 h 570"/>
              <a:gd name="T4" fmla="*/ 0 w 333"/>
              <a:gd name="T5" fmla="*/ 570 h 570"/>
              <a:gd name="T6" fmla="*/ 2 w 333"/>
              <a:gd name="T7" fmla="*/ 570 h 570"/>
              <a:gd name="T8" fmla="*/ 221 w 333"/>
              <a:gd name="T9" fmla="*/ 193 h 570"/>
              <a:gd name="T10" fmla="*/ 221 w 333"/>
              <a:gd name="T11" fmla="*/ 193 h 570"/>
              <a:gd name="T12" fmla="*/ 221 w 333"/>
              <a:gd name="T13" fmla="*/ 193 h 570"/>
              <a:gd name="T14" fmla="*/ 227 w 333"/>
              <a:gd name="T15" fmla="*/ 183 h 570"/>
              <a:gd name="T16" fmla="*/ 333 w 333"/>
              <a:gd name="T1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570">
                <a:moveTo>
                  <a:pt x="333" y="0"/>
                </a:moveTo>
                <a:lnTo>
                  <a:pt x="332" y="0"/>
                </a:lnTo>
                <a:lnTo>
                  <a:pt x="0" y="570"/>
                </a:lnTo>
                <a:lnTo>
                  <a:pt x="2" y="570"/>
                </a:lnTo>
                <a:lnTo>
                  <a:pt x="221" y="193"/>
                </a:lnTo>
                <a:lnTo>
                  <a:pt x="221" y="193"/>
                </a:lnTo>
                <a:lnTo>
                  <a:pt x="221" y="193"/>
                </a:lnTo>
                <a:lnTo>
                  <a:pt x="227" y="183"/>
                </a:lnTo>
                <a:lnTo>
                  <a:pt x="3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89"/>
          <p:cNvSpPr>
            <a:spLocks/>
          </p:cNvSpPr>
          <p:nvPr/>
        </p:nvSpPr>
        <p:spPr bwMode="auto">
          <a:xfrm>
            <a:off x="5013729" y="4654029"/>
            <a:ext cx="620519" cy="1067218"/>
          </a:xfrm>
          <a:custGeom>
            <a:avLst/>
            <a:gdLst>
              <a:gd name="T0" fmla="*/ 332 w 332"/>
              <a:gd name="T1" fmla="*/ 0 h 571"/>
              <a:gd name="T2" fmla="*/ 332 w 332"/>
              <a:gd name="T3" fmla="*/ 0 h 571"/>
              <a:gd name="T4" fmla="*/ 330 w 332"/>
              <a:gd name="T5" fmla="*/ 0 h 571"/>
              <a:gd name="T6" fmla="*/ 0 w 332"/>
              <a:gd name="T7" fmla="*/ 571 h 571"/>
              <a:gd name="T8" fmla="*/ 2 w 332"/>
              <a:gd name="T9" fmla="*/ 571 h 571"/>
              <a:gd name="T10" fmla="*/ 220 w 332"/>
              <a:gd name="T11" fmla="*/ 193 h 571"/>
              <a:gd name="T12" fmla="*/ 220 w 332"/>
              <a:gd name="T13" fmla="*/ 193 h 571"/>
              <a:gd name="T14" fmla="*/ 332 w 332"/>
              <a:gd name="T15" fmla="*/ 0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571">
                <a:moveTo>
                  <a:pt x="332" y="0"/>
                </a:moveTo>
                <a:lnTo>
                  <a:pt x="332" y="0"/>
                </a:lnTo>
                <a:lnTo>
                  <a:pt x="330" y="0"/>
                </a:lnTo>
                <a:lnTo>
                  <a:pt x="0" y="571"/>
                </a:lnTo>
                <a:lnTo>
                  <a:pt x="2" y="571"/>
                </a:lnTo>
                <a:lnTo>
                  <a:pt x="220" y="193"/>
                </a:lnTo>
                <a:lnTo>
                  <a:pt x="220" y="193"/>
                </a:lnTo>
                <a:lnTo>
                  <a:pt x="332" y="0"/>
                </a:lnTo>
                <a:close/>
              </a:path>
            </a:pathLst>
          </a:custGeom>
          <a:solidFill>
            <a:srgbClr val="246E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90"/>
          <p:cNvSpPr>
            <a:spLocks/>
          </p:cNvSpPr>
          <p:nvPr/>
        </p:nvSpPr>
        <p:spPr bwMode="auto">
          <a:xfrm>
            <a:off x="5013729" y="4654029"/>
            <a:ext cx="620519" cy="1067218"/>
          </a:xfrm>
          <a:custGeom>
            <a:avLst/>
            <a:gdLst>
              <a:gd name="T0" fmla="*/ 332 w 332"/>
              <a:gd name="T1" fmla="*/ 0 h 571"/>
              <a:gd name="T2" fmla="*/ 332 w 332"/>
              <a:gd name="T3" fmla="*/ 0 h 571"/>
              <a:gd name="T4" fmla="*/ 330 w 332"/>
              <a:gd name="T5" fmla="*/ 0 h 571"/>
              <a:gd name="T6" fmla="*/ 0 w 332"/>
              <a:gd name="T7" fmla="*/ 571 h 571"/>
              <a:gd name="T8" fmla="*/ 2 w 332"/>
              <a:gd name="T9" fmla="*/ 571 h 571"/>
              <a:gd name="T10" fmla="*/ 220 w 332"/>
              <a:gd name="T11" fmla="*/ 193 h 571"/>
              <a:gd name="T12" fmla="*/ 220 w 332"/>
              <a:gd name="T13" fmla="*/ 193 h 571"/>
              <a:gd name="T14" fmla="*/ 332 w 332"/>
              <a:gd name="T15" fmla="*/ 0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571">
                <a:moveTo>
                  <a:pt x="332" y="0"/>
                </a:moveTo>
                <a:lnTo>
                  <a:pt x="332" y="0"/>
                </a:lnTo>
                <a:lnTo>
                  <a:pt x="330" y="0"/>
                </a:lnTo>
                <a:lnTo>
                  <a:pt x="0" y="571"/>
                </a:lnTo>
                <a:lnTo>
                  <a:pt x="2" y="571"/>
                </a:lnTo>
                <a:lnTo>
                  <a:pt x="220" y="193"/>
                </a:lnTo>
                <a:lnTo>
                  <a:pt x="220" y="193"/>
                </a:lnTo>
                <a:lnTo>
                  <a:pt x="3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91"/>
          <p:cNvSpPr>
            <a:spLocks/>
          </p:cNvSpPr>
          <p:nvPr/>
        </p:nvSpPr>
        <p:spPr bwMode="auto">
          <a:xfrm>
            <a:off x="6869678" y="1818705"/>
            <a:ext cx="413057" cy="702756"/>
          </a:xfrm>
          <a:custGeom>
            <a:avLst/>
            <a:gdLst>
              <a:gd name="T0" fmla="*/ 221 w 221"/>
              <a:gd name="T1" fmla="*/ 0 h 376"/>
              <a:gd name="T2" fmla="*/ 220 w 221"/>
              <a:gd name="T3" fmla="*/ 0 h 376"/>
              <a:gd name="T4" fmla="*/ 174 w 221"/>
              <a:gd name="T5" fmla="*/ 75 h 376"/>
              <a:gd name="T6" fmla="*/ 0 w 221"/>
              <a:gd name="T7" fmla="*/ 376 h 376"/>
              <a:gd name="T8" fmla="*/ 221 w 221"/>
              <a:gd name="T9" fmla="*/ 0 h 376"/>
            </a:gdLst>
            <a:ahLst/>
            <a:cxnLst>
              <a:cxn ang="0">
                <a:pos x="T0" y="T1"/>
              </a:cxn>
              <a:cxn ang="0">
                <a:pos x="T2" y="T3"/>
              </a:cxn>
              <a:cxn ang="0">
                <a:pos x="T4" y="T5"/>
              </a:cxn>
              <a:cxn ang="0">
                <a:pos x="T6" y="T7"/>
              </a:cxn>
              <a:cxn ang="0">
                <a:pos x="T8" y="T9"/>
              </a:cxn>
            </a:cxnLst>
            <a:rect l="0" t="0" r="r" b="b"/>
            <a:pathLst>
              <a:path w="221" h="376">
                <a:moveTo>
                  <a:pt x="221" y="0"/>
                </a:moveTo>
                <a:lnTo>
                  <a:pt x="220" y="0"/>
                </a:lnTo>
                <a:lnTo>
                  <a:pt x="174" y="75"/>
                </a:lnTo>
                <a:lnTo>
                  <a:pt x="0" y="376"/>
                </a:lnTo>
                <a:lnTo>
                  <a:pt x="221" y="0"/>
                </a:lnTo>
                <a:close/>
              </a:path>
            </a:pathLst>
          </a:custGeom>
          <a:solidFill>
            <a:srgbClr val="D1A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92"/>
          <p:cNvSpPr>
            <a:spLocks/>
          </p:cNvSpPr>
          <p:nvPr/>
        </p:nvSpPr>
        <p:spPr bwMode="auto">
          <a:xfrm>
            <a:off x="6869678" y="1818705"/>
            <a:ext cx="413057" cy="702756"/>
          </a:xfrm>
          <a:custGeom>
            <a:avLst/>
            <a:gdLst>
              <a:gd name="T0" fmla="*/ 221 w 221"/>
              <a:gd name="T1" fmla="*/ 0 h 376"/>
              <a:gd name="T2" fmla="*/ 220 w 221"/>
              <a:gd name="T3" fmla="*/ 0 h 376"/>
              <a:gd name="T4" fmla="*/ 174 w 221"/>
              <a:gd name="T5" fmla="*/ 75 h 376"/>
              <a:gd name="T6" fmla="*/ 0 w 221"/>
              <a:gd name="T7" fmla="*/ 376 h 376"/>
              <a:gd name="T8" fmla="*/ 221 w 221"/>
              <a:gd name="T9" fmla="*/ 0 h 376"/>
            </a:gdLst>
            <a:ahLst/>
            <a:cxnLst>
              <a:cxn ang="0">
                <a:pos x="T0" y="T1"/>
              </a:cxn>
              <a:cxn ang="0">
                <a:pos x="T2" y="T3"/>
              </a:cxn>
              <a:cxn ang="0">
                <a:pos x="T4" y="T5"/>
              </a:cxn>
              <a:cxn ang="0">
                <a:pos x="T6" y="T7"/>
              </a:cxn>
              <a:cxn ang="0">
                <a:pos x="T8" y="T9"/>
              </a:cxn>
            </a:cxnLst>
            <a:rect l="0" t="0" r="r" b="b"/>
            <a:pathLst>
              <a:path w="221" h="376">
                <a:moveTo>
                  <a:pt x="221" y="0"/>
                </a:moveTo>
                <a:lnTo>
                  <a:pt x="220" y="0"/>
                </a:lnTo>
                <a:lnTo>
                  <a:pt x="174" y="75"/>
                </a:lnTo>
                <a:lnTo>
                  <a:pt x="0" y="376"/>
                </a:lnTo>
                <a:lnTo>
                  <a:pt x="2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93"/>
          <p:cNvSpPr>
            <a:spLocks/>
          </p:cNvSpPr>
          <p:nvPr/>
        </p:nvSpPr>
        <p:spPr bwMode="auto">
          <a:xfrm>
            <a:off x="7194891" y="1818706"/>
            <a:ext cx="85975" cy="140178"/>
          </a:xfrm>
          <a:custGeom>
            <a:avLst/>
            <a:gdLst>
              <a:gd name="T0" fmla="*/ 46 w 46"/>
              <a:gd name="T1" fmla="*/ 0 h 75"/>
              <a:gd name="T2" fmla="*/ 44 w 46"/>
              <a:gd name="T3" fmla="*/ 0 h 75"/>
              <a:gd name="T4" fmla="*/ 0 w 46"/>
              <a:gd name="T5" fmla="*/ 75 h 75"/>
              <a:gd name="T6" fmla="*/ 46 w 46"/>
              <a:gd name="T7" fmla="*/ 0 h 75"/>
            </a:gdLst>
            <a:ahLst/>
            <a:cxnLst>
              <a:cxn ang="0">
                <a:pos x="T0" y="T1"/>
              </a:cxn>
              <a:cxn ang="0">
                <a:pos x="T2" y="T3"/>
              </a:cxn>
              <a:cxn ang="0">
                <a:pos x="T4" y="T5"/>
              </a:cxn>
              <a:cxn ang="0">
                <a:pos x="T6" y="T7"/>
              </a:cxn>
            </a:cxnLst>
            <a:rect l="0" t="0" r="r" b="b"/>
            <a:pathLst>
              <a:path w="46" h="75">
                <a:moveTo>
                  <a:pt x="46" y="0"/>
                </a:moveTo>
                <a:lnTo>
                  <a:pt x="44" y="0"/>
                </a:lnTo>
                <a:lnTo>
                  <a:pt x="0" y="75"/>
                </a:lnTo>
                <a:lnTo>
                  <a:pt x="46" y="0"/>
                </a:lnTo>
                <a:close/>
              </a:path>
            </a:pathLst>
          </a:custGeom>
          <a:solidFill>
            <a:srgbClr val="D1A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94"/>
          <p:cNvSpPr>
            <a:spLocks/>
          </p:cNvSpPr>
          <p:nvPr/>
        </p:nvSpPr>
        <p:spPr bwMode="auto">
          <a:xfrm>
            <a:off x="7194891" y="1818706"/>
            <a:ext cx="85975" cy="140178"/>
          </a:xfrm>
          <a:custGeom>
            <a:avLst/>
            <a:gdLst>
              <a:gd name="T0" fmla="*/ 46 w 46"/>
              <a:gd name="T1" fmla="*/ 0 h 75"/>
              <a:gd name="T2" fmla="*/ 44 w 46"/>
              <a:gd name="T3" fmla="*/ 0 h 75"/>
              <a:gd name="T4" fmla="*/ 0 w 46"/>
              <a:gd name="T5" fmla="*/ 75 h 75"/>
              <a:gd name="T6" fmla="*/ 46 w 46"/>
              <a:gd name="T7" fmla="*/ 0 h 75"/>
            </a:gdLst>
            <a:ahLst/>
            <a:cxnLst>
              <a:cxn ang="0">
                <a:pos x="T0" y="T1"/>
              </a:cxn>
              <a:cxn ang="0">
                <a:pos x="T2" y="T3"/>
              </a:cxn>
              <a:cxn ang="0">
                <a:pos x="T4" y="T5"/>
              </a:cxn>
              <a:cxn ang="0">
                <a:pos x="T6" y="T7"/>
              </a:cxn>
            </a:cxnLst>
            <a:rect l="0" t="0" r="r" b="b"/>
            <a:pathLst>
              <a:path w="46" h="75">
                <a:moveTo>
                  <a:pt x="46" y="0"/>
                </a:moveTo>
                <a:lnTo>
                  <a:pt x="44" y="0"/>
                </a:lnTo>
                <a:lnTo>
                  <a:pt x="0" y="75"/>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95"/>
          <p:cNvSpPr>
            <a:spLocks/>
          </p:cNvSpPr>
          <p:nvPr/>
        </p:nvSpPr>
        <p:spPr bwMode="auto">
          <a:xfrm>
            <a:off x="4624971" y="5721245"/>
            <a:ext cx="392497" cy="360724"/>
          </a:xfrm>
          <a:custGeom>
            <a:avLst/>
            <a:gdLst>
              <a:gd name="T0" fmla="*/ 210 w 210"/>
              <a:gd name="T1" fmla="*/ 0 h 193"/>
              <a:gd name="T2" fmla="*/ 0 w 210"/>
              <a:gd name="T3" fmla="*/ 193 h 193"/>
              <a:gd name="T4" fmla="*/ 112 w 210"/>
              <a:gd name="T5" fmla="*/ 0 h 193"/>
              <a:gd name="T6" fmla="*/ 210 w 210"/>
              <a:gd name="T7" fmla="*/ 0 h 193"/>
            </a:gdLst>
            <a:ahLst/>
            <a:cxnLst>
              <a:cxn ang="0">
                <a:pos x="T0" y="T1"/>
              </a:cxn>
              <a:cxn ang="0">
                <a:pos x="T2" y="T3"/>
              </a:cxn>
              <a:cxn ang="0">
                <a:pos x="T4" y="T5"/>
              </a:cxn>
              <a:cxn ang="0">
                <a:pos x="T6" y="T7"/>
              </a:cxn>
            </a:cxnLst>
            <a:rect l="0" t="0" r="r" b="b"/>
            <a:pathLst>
              <a:path w="210" h="193">
                <a:moveTo>
                  <a:pt x="210" y="0"/>
                </a:moveTo>
                <a:lnTo>
                  <a:pt x="0" y="193"/>
                </a:lnTo>
                <a:lnTo>
                  <a:pt x="112" y="0"/>
                </a:lnTo>
                <a:lnTo>
                  <a:pt x="210" y="0"/>
                </a:lnTo>
                <a:close/>
              </a:path>
            </a:pathLst>
          </a:custGeom>
          <a:solidFill>
            <a:srgbClr val="514A45"/>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Rectangle 96"/>
          <p:cNvSpPr>
            <a:spLocks noChangeArrowheads="1"/>
          </p:cNvSpPr>
          <p:nvPr/>
        </p:nvSpPr>
        <p:spPr bwMode="auto">
          <a:xfrm>
            <a:off x="8804126" y="6081968"/>
            <a:ext cx="927040" cy="1870"/>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97"/>
          <p:cNvSpPr>
            <a:spLocks/>
          </p:cNvSpPr>
          <p:nvPr/>
        </p:nvSpPr>
        <p:spPr bwMode="auto">
          <a:xfrm>
            <a:off x="8804126" y="6081968"/>
            <a:ext cx="927040" cy="0"/>
          </a:xfrm>
          <a:custGeom>
            <a:avLst/>
            <a:gdLst>
              <a:gd name="T0" fmla="*/ 496 w 496"/>
              <a:gd name="T1" fmla="*/ 0 w 496"/>
              <a:gd name="T2" fmla="*/ 0 w 496"/>
              <a:gd name="T3" fmla="*/ 496 w 496"/>
            </a:gdLst>
            <a:ahLst/>
            <a:cxnLst>
              <a:cxn ang="0">
                <a:pos x="T0" y="0"/>
              </a:cxn>
              <a:cxn ang="0">
                <a:pos x="T1" y="0"/>
              </a:cxn>
              <a:cxn ang="0">
                <a:pos x="T2" y="0"/>
              </a:cxn>
              <a:cxn ang="0">
                <a:pos x="T3" y="0"/>
              </a:cxn>
            </a:cxnLst>
            <a:rect l="0" t="0" r="r" b="b"/>
            <a:pathLst>
              <a:path w="496">
                <a:moveTo>
                  <a:pt x="496" y="0"/>
                </a:moveTo>
                <a:lnTo>
                  <a:pt x="0" y="0"/>
                </a:lnTo>
                <a:lnTo>
                  <a:pt x="0" y="0"/>
                </a:lnTo>
                <a:lnTo>
                  <a:pt x="4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07"/>
          <p:cNvSpPr>
            <a:spLocks noChangeArrowheads="1"/>
          </p:cNvSpPr>
          <p:nvPr/>
        </p:nvSpPr>
        <p:spPr bwMode="auto">
          <a:xfrm>
            <a:off x="9200362" y="5014751"/>
            <a:ext cx="1065348" cy="106721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Oval 108"/>
          <p:cNvSpPr>
            <a:spLocks noChangeArrowheads="1"/>
          </p:cNvSpPr>
          <p:nvPr/>
        </p:nvSpPr>
        <p:spPr bwMode="auto">
          <a:xfrm>
            <a:off x="9200362" y="1818706"/>
            <a:ext cx="1065348" cy="106721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Oval 109"/>
          <p:cNvSpPr>
            <a:spLocks noChangeArrowheads="1"/>
          </p:cNvSpPr>
          <p:nvPr/>
        </p:nvSpPr>
        <p:spPr bwMode="auto">
          <a:xfrm>
            <a:off x="9200362" y="2885923"/>
            <a:ext cx="1065348" cy="1063480"/>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Oval 110"/>
          <p:cNvSpPr>
            <a:spLocks noChangeArrowheads="1"/>
          </p:cNvSpPr>
          <p:nvPr/>
        </p:nvSpPr>
        <p:spPr bwMode="auto">
          <a:xfrm>
            <a:off x="9200362" y="3949403"/>
            <a:ext cx="1065348" cy="1065348"/>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Oval 108"/>
          <p:cNvSpPr>
            <a:spLocks noChangeArrowheads="1"/>
          </p:cNvSpPr>
          <p:nvPr/>
        </p:nvSpPr>
        <p:spPr bwMode="auto">
          <a:xfrm>
            <a:off x="9288054" y="1906551"/>
            <a:ext cx="889963" cy="891527"/>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7" name="Oval 108"/>
          <p:cNvSpPr>
            <a:spLocks noChangeArrowheads="1"/>
          </p:cNvSpPr>
          <p:nvPr/>
        </p:nvSpPr>
        <p:spPr bwMode="auto">
          <a:xfrm>
            <a:off x="9288054" y="2973769"/>
            <a:ext cx="889963" cy="891527"/>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8" name="Oval 108"/>
          <p:cNvSpPr>
            <a:spLocks noChangeArrowheads="1"/>
          </p:cNvSpPr>
          <p:nvPr/>
        </p:nvSpPr>
        <p:spPr bwMode="auto">
          <a:xfrm>
            <a:off x="9288054" y="4030708"/>
            <a:ext cx="889963" cy="891527"/>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49" name="Oval 108"/>
          <p:cNvSpPr>
            <a:spLocks noChangeArrowheads="1"/>
          </p:cNvSpPr>
          <p:nvPr/>
        </p:nvSpPr>
        <p:spPr bwMode="auto">
          <a:xfrm>
            <a:off x="9288054" y="5096055"/>
            <a:ext cx="889963" cy="891527"/>
          </a:xfrm>
          <a:prstGeom prst="ellipse">
            <a:avLst/>
          </a:prstGeom>
          <a:solidFill>
            <a:schemeClr val="bg1"/>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0" name="Rectangle 149"/>
          <p:cNvSpPr/>
          <p:nvPr/>
        </p:nvSpPr>
        <p:spPr>
          <a:xfrm>
            <a:off x="1442648" y="2253850"/>
            <a:ext cx="1163767" cy="276999"/>
          </a:xfrm>
          <a:prstGeom prst="rect">
            <a:avLst/>
          </a:prstGeom>
        </p:spPr>
        <p:txBody>
          <a:bodyPr wrap="square" anchor="ctr">
            <a:spAutoFit/>
          </a:bodyPr>
          <a:lstStyle/>
          <a:p>
            <a:pPr algn="ctr"/>
            <a:r>
              <a:rPr lang="en-US" sz="1200" b="1" dirty="0"/>
              <a:t>LOREM IPSUM</a:t>
            </a:r>
            <a:endParaRPr lang="en-US" sz="1200" dirty="0"/>
          </a:p>
        </p:txBody>
      </p:sp>
      <p:sp>
        <p:nvSpPr>
          <p:cNvPr id="151" name="Rectangle 150"/>
          <p:cNvSpPr/>
          <p:nvPr/>
        </p:nvSpPr>
        <p:spPr>
          <a:xfrm>
            <a:off x="1442648" y="3318075"/>
            <a:ext cx="1163767" cy="276999"/>
          </a:xfrm>
          <a:prstGeom prst="rect">
            <a:avLst/>
          </a:prstGeom>
        </p:spPr>
        <p:txBody>
          <a:bodyPr wrap="square" anchor="ctr">
            <a:spAutoFit/>
          </a:bodyPr>
          <a:lstStyle/>
          <a:p>
            <a:pPr algn="ctr"/>
            <a:r>
              <a:rPr lang="en-US" sz="1200" b="1" dirty="0"/>
              <a:t>LOREM IPSUM</a:t>
            </a:r>
            <a:endParaRPr lang="en-US" sz="1200" dirty="0"/>
          </a:p>
        </p:txBody>
      </p:sp>
      <p:sp>
        <p:nvSpPr>
          <p:cNvPr id="152" name="Rectangle 151"/>
          <p:cNvSpPr/>
          <p:nvPr/>
        </p:nvSpPr>
        <p:spPr>
          <a:xfrm>
            <a:off x="1442648" y="4397442"/>
            <a:ext cx="1163767" cy="276999"/>
          </a:xfrm>
          <a:prstGeom prst="rect">
            <a:avLst/>
          </a:prstGeom>
        </p:spPr>
        <p:txBody>
          <a:bodyPr wrap="square" anchor="ctr">
            <a:spAutoFit/>
          </a:bodyPr>
          <a:lstStyle/>
          <a:p>
            <a:pPr algn="ctr"/>
            <a:r>
              <a:rPr lang="en-US" sz="1200" b="1" dirty="0"/>
              <a:t>LOREM IPSUM</a:t>
            </a:r>
            <a:endParaRPr lang="en-US" sz="1200" dirty="0"/>
          </a:p>
        </p:txBody>
      </p:sp>
      <p:sp>
        <p:nvSpPr>
          <p:cNvPr id="153" name="Rectangle 152"/>
          <p:cNvSpPr/>
          <p:nvPr/>
        </p:nvSpPr>
        <p:spPr>
          <a:xfrm>
            <a:off x="1442648" y="5476809"/>
            <a:ext cx="1163767" cy="276999"/>
          </a:xfrm>
          <a:prstGeom prst="rect">
            <a:avLst/>
          </a:prstGeom>
        </p:spPr>
        <p:txBody>
          <a:bodyPr wrap="square" anchor="ctr">
            <a:spAutoFit/>
          </a:bodyPr>
          <a:lstStyle/>
          <a:p>
            <a:pPr algn="ctr"/>
            <a:r>
              <a:rPr lang="en-US" sz="1200" b="1" dirty="0"/>
              <a:t>LOREM IPSUM</a:t>
            </a:r>
            <a:endParaRPr lang="en-US" sz="1200" dirty="0"/>
          </a:p>
        </p:txBody>
      </p:sp>
      <p:grpSp>
        <p:nvGrpSpPr>
          <p:cNvPr id="154" name="Group 153"/>
          <p:cNvGrpSpPr/>
          <p:nvPr/>
        </p:nvGrpSpPr>
        <p:grpSpPr>
          <a:xfrm>
            <a:off x="9591925" y="2183167"/>
            <a:ext cx="282224" cy="338295"/>
            <a:chOff x="5510213" y="777875"/>
            <a:chExt cx="239713" cy="287338"/>
          </a:xfrm>
          <a:solidFill>
            <a:srgbClr val="E2583D"/>
          </a:solidFill>
        </p:grpSpPr>
        <p:sp>
          <p:nvSpPr>
            <p:cNvPr id="155" name="Freeform 9"/>
            <p:cNvSpPr>
              <a:spLocks noEditPoints="1"/>
            </p:cNvSpPr>
            <p:nvPr/>
          </p:nvSpPr>
          <p:spPr bwMode="auto">
            <a:xfrm>
              <a:off x="5510213" y="777875"/>
              <a:ext cx="239713" cy="287338"/>
            </a:xfrm>
            <a:custGeom>
              <a:avLst/>
              <a:gdLst>
                <a:gd name="T0" fmla="*/ 31 w 754"/>
                <a:gd name="T1" fmla="*/ 443 h 904"/>
                <a:gd name="T2" fmla="*/ 63 w 754"/>
                <a:gd name="T3" fmla="*/ 396 h 904"/>
                <a:gd name="T4" fmla="*/ 284 w 754"/>
                <a:gd name="T5" fmla="*/ 390 h 904"/>
                <a:gd name="T6" fmla="*/ 314 w 754"/>
                <a:gd name="T7" fmla="*/ 370 h 904"/>
                <a:gd name="T8" fmla="*/ 319 w 754"/>
                <a:gd name="T9" fmla="*/ 324 h 904"/>
                <a:gd name="T10" fmla="*/ 301 w 754"/>
                <a:gd name="T11" fmla="*/ 241 h 904"/>
                <a:gd name="T12" fmla="*/ 310 w 754"/>
                <a:gd name="T13" fmla="*/ 69 h 904"/>
                <a:gd name="T14" fmla="*/ 340 w 754"/>
                <a:gd name="T15" fmla="*/ 39 h 904"/>
                <a:gd name="T16" fmla="*/ 386 w 754"/>
                <a:gd name="T17" fmla="*/ 30 h 904"/>
                <a:gd name="T18" fmla="*/ 428 w 754"/>
                <a:gd name="T19" fmla="*/ 48 h 904"/>
                <a:gd name="T20" fmla="*/ 454 w 754"/>
                <a:gd name="T21" fmla="*/ 86 h 904"/>
                <a:gd name="T22" fmla="*/ 449 w 754"/>
                <a:gd name="T23" fmla="*/ 276 h 904"/>
                <a:gd name="T24" fmla="*/ 432 w 754"/>
                <a:gd name="T25" fmla="*/ 340 h 904"/>
                <a:gd name="T26" fmla="*/ 447 w 754"/>
                <a:gd name="T27" fmla="*/ 379 h 904"/>
                <a:gd name="T28" fmla="*/ 483 w 754"/>
                <a:gd name="T29" fmla="*/ 391 h 904"/>
                <a:gd name="T30" fmla="*/ 702 w 754"/>
                <a:gd name="T31" fmla="*/ 404 h 904"/>
                <a:gd name="T32" fmla="*/ 724 w 754"/>
                <a:gd name="T33" fmla="*/ 573 h 904"/>
                <a:gd name="T34" fmla="*/ 630 w 754"/>
                <a:gd name="T35" fmla="*/ 685 h 904"/>
                <a:gd name="T36" fmla="*/ 615 w 754"/>
                <a:gd name="T37" fmla="*/ 678 h 904"/>
                <a:gd name="T38" fmla="*/ 603 w 754"/>
                <a:gd name="T39" fmla="*/ 690 h 904"/>
                <a:gd name="T40" fmla="*/ 542 w 754"/>
                <a:gd name="T41" fmla="*/ 732 h 904"/>
                <a:gd name="T42" fmla="*/ 528 w 754"/>
                <a:gd name="T43" fmla="*/ 724 h 904"/>
                <a:gd name="T44" fmla="*/ 514 w 754"/>
                <a:gd name="T45" fmla="*/ 732 h 904"/>
                <a:gd name="T46" fmla="*/ 452 w 754"/>
                <a:gd name="T47" fmla="*/ 796 h 904"/>
                <a:gd name="T48" fmla="*/ 440 w 754"/>
                <a:gd name="T49" fmla="*/ 784 h 904"/>
                <a:gd name="T50" fmla="*/ 425 w 754"/>
                <a:gd name="T51" fmla="*/ 790 h 904"/>
                <a:gd name="T52" fmla="*/ 241 w 754"/>
                <a:gd name="T53" fmla="*/ 739 h 904"/>
                <a:gd name="T54" fmla="*/ 219 w 754"/>
                <a:gd name="T55" fmla="*/ 725 h 904"/>
                <a:gd name="T56" fmla="*/ 694 w 754"/>
                <a:gd name="T57" fmla="*/ 603 h 904"/>
                <a:gd name="T58" fmla="*/ 467 w 754"/>
                <a:gd name="T59" fmla="*/ 356 h 904"/>
                <a:gd name="T60" fmla="*/ 474 w 754"/>
                <a:gd name="T61" fmla="*/ 301 h 904"/>
                <a:gd name="T62" fmla="*/ 485 w 754"/>
                <a:gd name="T63" fmla="*/ 88 h 904"/>
                <a:gd name="T64" fmla="*/ 455 w 754"/>
                <a:gd name="T65" fmla="*/ 32 h 904"/>
                <a:gd name="T66" fmla="*/ 400 w 754"/>
                <a:gd name="T67" fmla="*/ 2 h 904"/>
                <a:gd name="T68" fmla="*/ 335 w 754"/>
                <a:gd name="T69" fmla="*/ 7 h 904"/>
                <a:gd name="T70" fmla="*/ 289 w 754"/>
                <a:gd name="T71" fmla="*/ 45 h 904"/>
                <a:gd name="T72" fmla="*/ 271 w 754"/>
                <a:gd name="T73" fmla="*/ 105 h 904"/>
                <a:gd name="T74" fmla="*/ 289 w 754"/>
                <a:gd name="T75" fmla="*/ 330 h 904"/>
                <a:gd name="T76" fmla="*/ 278 w 754"/>
                <a:gd name="T77" fmla="*/ 361 h 904"/>
                <a:gd name="T78" fmla="*/ 46 w 754"/>
                <a:gd name="T79" fmla="*/ 370 h 904"/>
                <a:gd name="T80" fmla="*/ 13 w 754"/>
                <a:gd name="T81" fmla="*/ 406 h 904"/>
                <a:gd name="T82" fmla="*/ 0 w 754"/>
                <a:gd name="T83" fmla="*/ 453 h 904"/>
                <a:gd name="T84" fmla="*/ 6 w 754"/>
                <a:gd name="T85" fmla="*/ 600 h 904"/>
                <a:gd name="T86" fmla="*/ 30 w 754"/>
                <a:gd name="T87" fmla="*/ 892 h 904"/>
                <a:gd name="T88" fmla="*/ 42 w 754"/>
                <a:gd name="T89" fmla="*/ 904 h 904"/>
                <a:gd name="T90" fmla="*/ 164 w 754"/>
                <a:gd name="T91" fmla="*/ 896 h 904"/>
                <a:gd name="T92" fmla="*/ 215 w 754"/>
                <a:gd name="T93" fmla="*/ 900 h 904"/>
                <a:gd name="T94" fmla="*/ 712 w 754"/>
                <a:gd name="T95" fmla="*/ 904 h 904"/>
                <a:gd name="T96" fmla="*/ 724 w 754"/>
                <a:gd name="T97" fmla="*/ 892 h 904"/>
                <a:gd name="T98" fmla="*/ 747 w 754"/>
                <a:gd name="T99" fmla="*/ 600 h 904"/>
                <a:gd name="T100" fmla="*/ 754 w 754"/>
                <a:gd name="T101" fmla="*/ 451 h 904"/>
                <a:gd name="T102" fmla="*/ 741 w 754"/>
                <a:gd name="T103" fmla="*/ 406 h 904"/>
                <a:gd name="T104" fmla="*/ 706 w 754"/>
                <a:gd name="T105" fmla="*/ 37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4" h="904">
                  <a:moveTo>
                    <a:pt x="724" y="573"/>
                  </a:moveTo>
                  <a:lnTo>
                    <a:pt x="709" y="573"/>
                  </a:lnTo>
                  <a:lnTo>
                    <a:pt x="45" y="573"/>
                  </a:lnTo>
                  <a:lnTo>
                    <a:pt x="30" y="573"/>
                  </a:lnTo>
                  <a:lnTo>
                    <a:pt x="30" y="451"/>
                  </a:lnTo>
                  <a:lnTo>
                    <a:pt x="31" y="443"/>
                  </a:lnTo>
                  <a:lnTo>
                    <a:pt x="34" y="432"/>
                  </a:lnTo>
                  <a:lnTo>
                    <a:pt x="38" y="422"/>
                  </a:lnTo>
                  <a:lnTo>
                    <a:pt x="45" y="413"/>
                  </a:lnTo>
                  <a:lnTo>
                    <a:pt x="51" y="404"/>
                  </a:lnTo>
                  <a:lnTo>
                    <a:pt x="59" y="398"/>
                  </a:lnTo>
                  <a:lnTo>
                    <a:pt x="63" y="396"/>
                  </a:lnTo>
                  <a:lnTo>
                    <a:pt x="66" y="393"/>
                  </a:lnTo>
                  <a:lnTo>
                    <a:pt x="71" y="392"/>
                  </a:lnTo>
                  <a:lnTo>
                    <a:pt x="75" y="391"/>
                  </a:lnTo>
                  <a:lnTo>
                    <a:pt x="271" y="391"/>
                  </a:lnTo>
                  <a:lnTo>
                    <a:pt x="277" y="391"/>
                  </a:lnTo>
                  <a:lnTo>
                    <a:pt x="284" y="390"/>
                  </a:lnTo>
                  <a:lnTo>
                    <a:pt x="290" y="389"/>
                  </a:lnTo>
                  <a:lnTo>
                    <a:pt x="296" y="386"/>
                  </a:lnTo>
                  <a:lnTo>
                    <a:pt x="301" y="383"/>
                  </a:lnTo>
                  <a:lnTo>
                    <a:pt x="305" y="379"/>
                  </a:lnTo>
                  <a:lnTo>
                    <a:pt x="310" y="375"/>
                  </a:lnTo>
                  <a:lnTo>
                    <a:pt x="314" y="370"/>
                  </a:lnTo>
                  <a:lnTo>
                    <a:pt x="317" y="363"/>
                  </a:lnTo>
                  <a:lnTo>
                    <a:pt x="319" y="356"/>
                  </a:lnTo>
                  <a:lnTo>
                    <a:pt x="320" y="348"/>
                  </a:lnTo>
                  <a:lnTo>
                    <a:pt x="320" y="340"/>
                  </a:lnTo>
                  <a:lnTo>
                    <a:pt x="320" y="332"/>
                  </a:lnTo>
                  <a:lnTo>
                    <a:pt x="319" y="324"/>
                  </a:lnTo>
                  <a:lnTo>
                    <a:pt x="317" y="317"/>
                  </a:lnTo>
                  <a:lnTo>
                    <a:pt x="315" y="311"/>
                  </a:lnTo>
                  <a:lnTo>
                    <a:pt x="308" y="292"/>
                  </a:lnTo>
                  <a:lnTo>
                    <a:pt x="304" y="276"/>
                  </a:lnTo>
                  <a:lnTo>
                    <a:pt x="302" y="260"/>
                  </a:lnTo>
                  <a:lnTo>
                    <a:pt x="301" y="241"/>
                  </a:lnTo>
                  <a:lnTo>
                    <a:pt x="301" y="105"/>
                  </a:lnTo>
                  <a:lnTo>
                    <a:pt x="302" y="98"/>
                  </a:lnTo>
                  <a:lnTo>
                    <a:pt x="303" y="89"/>
                  </a:lnTo>
                  <a:lnTo>
                    <a:pt x="304" y="82"/>
                  </a:lnTo>
                  <a:lnTo>
                    <a:pt x="307" y="75"/>
                  </a:lnTo>
                  <a:lnTo>
                    <a:pt x="310" y="69"/>
                  </a:lnTo>
                  <a:lnTo>
                    <a:pt x="314" y="62"/>
                  </a:lnTo>
                  <a:lnTo>
                    <a:pt x="318" y="57"/>
                  </a:lnTo>
                  <a:lnTo>
                    <a:pt x="322" y="51"/>
                  </a:lnTo>
                  <a:lnTo>
                    <a:pt x="328" y="46"/>
                  </a:lnTo>
                  <a:lnTo>
                    <a:pt x="334" y="42"/>
                  </a:lnTo>
                  <a:lnTo>
                    <a:pt x="340" y="39"/>
                  </a:lnTo>
                  <a:lnTo>
                    <a:pt x="347" y="35"/>
                  </a:lnTo>
                  <a:lnTo>
                    <a:pt x="354" y="33"/>
                  </a:lnTo>
                  <a:lnTo>
                    <a:pt x="361" y="31"/>
                  </a:lnTo>
                  <a:lnTo>
                    <a:pt x="369" y="30"/>
                  </a:lnTo>
                  <a:lnTo>
                    <a:pt x="377" y="30"/>
                  </a:lnTo>
                  <a:lnTo>
                    <a:pt x="386" y="30"/>
                  </a:lnTo>
                  <a:lnTo>
                    <a:pt x="393" y="31"/>
                  </a:lnTo>
                  <a:lnTo>
                    <a:pt x="401" y="33"/>
                  </a:lnTo>
                  <a:lnTo>
                    <a:pt x="408" y="36"/>
                  </a:lnTo>
                  <a:lnTo>
                    <a:pt x="415" y="40"/>
                  </a:lnTo>
                  <a:lnTo>
                    <a:pt x="422" y="44"/>
                  </a:lnTo>
                  <a:lnTo>
                    <a:pt x="428" y="48"/>
                  </a:lnTo>
                  <a:lnTo>
                    <a:pt x="434" y="54"/>
                  </a:lnTo>
                  <a:lnTo>
                    <a:pt x="439" y="59"/>
                  </a:lnTo>
                  <a:lnTo>
                    <a:pt x="444" y="65"/>
                  </a:lnTo>
                  <a:lnTo>
                    <a:pt x="447" y="72"/>
                  </a:lnTo>
                  <a:lnTo>
                    <a:pt x="452" y="78"/>
                  </a:lnTo>
                  <a:lnTo>
                    <a:pt x="454" y="86"/>
                  </a:lnTo>
                  <a:lnTo>
                    <a:pt x="456" y="93"/>
                  </a:lnTo>
                  <a:lnTo>
                    <a:pt x="457" y="101"/>
                  </a:lnTo>
                  <a:lnTo>
                    <a:pt x="457" y="110"/>
                  </a:lnTo>
                  <a:lnTo>
                    <a:pt x="453" y="241"/>
                  </a:lnTo>
                  <a:lnTo>
                    <a:pt x="452" y="260"/>
                  </a:lnTo>
                  <a:lnTo>
                    <a:pt x="449" y="276"/>
                  </a:lnTo>
                  <a:lnTo>
                    <a:pt x="445" y="292"/>
                  </a:lnTo>
                  <a:lnTo>
                    <a:pt x="438" y="311"/>
                  </a:lnTo>
                  <a:lnTo>
                    <a:pt x="436" y="317"/>
                  </a:lnTo>
                  <a:lnTo>
                    <a:pt x="434" y="324"/>
                  </a:lnTo>
                  <a:lnTo>
                    <a:pt x="433" y="332"/>
                  </a:lnTo>
                  <a:lnTo>
                    <a:pt x="432" y="340"/>
                  </a:lnTo>
                  <a:lnTo>
                    <a:pt x="433" y="348"/>
                  </a:lnTo>
                  <a:lnTo>
                    <a:pt x="434" y="356"/>
                  </a:lnTo>
                  <a:lnTo>
                    <a:pt x="436" y="363"/>
                  </a:lnTo>
                  <a:lnTo>
                    <a:pt x="440" y="370"/>
                  </a:lnTo>
                  <a:lnTo>
                    <a:pt x="443" y="375"/>
                  </a:lnTo>
                  <a:lnTo>
                    <a:pt x="447" y="379"/>
                  </a:lnTo>
                  <a:lnTo>
                    <a:pt x="453" y="383"/>
                  </a:lnTo>
                  <a:lnTo>
                    <a:pt x="458" y="386"/>
                  </a:lnTo>
                  <a:lnTo>
                    <a:pt x="463" y="389"/>
                  </a:lnTo>
                  <a:lnTo>
                    <a:pt x="469" y="390"/>
                  </a:lnTo>
                  <a:lnTo>
                    <a:pt x="475" y="391"/>
                  </a:lnTo>
                  <a:lnTo>
                    <a:pt x="483" y="391"/>
                  </a:lnTo>
                  <a:lnTo>
                    <a:pt x="678" y="391"/>
                  </a:lnTo>
                  <a:lnTo>
                    <a:pt x="683" y="392"/>
                  </a:lnTo>
                  <a:lnTo>
                    <a:pt x="686" y="393"/>
                  </a:lnTo>
                  <a:lnTo>
                    <a:pt x="690" y="396"/>
                  </a:lnTo>
                  <a:lnTo>
                    <a:pt x="695" y="398"/>
                  </a:lnTo>
                  <a:lnTo>
                    <a:pt x="702" y="404"/>
                  </a:lnTo>
                  <a:lnTo>
                    <a:pt x="709" y="413"/>
                  </a:lnTo>
                  <a:lnTo>
                    <a:pt x="715" y="422"/>
                  </a:lnTo>
                  <a:lnTo>
                    <a:pt x="719" y="432"/>
                  </a:lnTo>
                  <a:lnTo>
                    <a:pt x="723" y="443"/>
                  </a:lnTo>
                  <a:lnTo>
                    <a:pt x="724" y="453"/>
                  </a:lnTo>
                  <a:lnTo>
                    <a:pt x="724" y="573"/>
                  </a:lnTo>
                  <a:close/>
                  <a:moveTo>
                    <a:pt x="694" y="874"/>
                  </a:moveTo>
                  <a:lnTo>
                    <a:pt x="633" y="874"/>
                  </a:lnTo>
                  <a:lnTo>
                    <a:pt x="633" y="693"/>
                  </a:lnTo>
                  <a:lnTo>
                    <a:pt x="632" y="690"/>
                  </a:lnTo>
                  <a:lnTo>
                    <a:pt x="632" y="687"/>
                  </a:lnTo>
                  <a:lnTo>
                    <a:pt x="630" y="685"/>
                  </a:lnTo>
                  <a:lnTo>
                    <a:pt x="629" y="683"/>
                  </a:lnTo>
                  <a:lnTo>
                    <a:pt x="627" y="681"/>
                  </a:lnTo>
                  <a:lnTo>
                    <a:pt x="624" y="679"/>
                  </a:lnTo>
                  <a:lnTo>
                    <a:pt x="621" y="678"/>
                  </a:lnTo>
                  <a:lnTo>
                    <a:pt x="618" y="678"/>
                  </a:lnTo>
                  <a:lnTo>
                    <a:pt x="615" y="678"/>
                  </a:lnTo>
                  <a:lnTo>
                    <a:pt x="612" y="679"/>
                  </a:lnTo>
                  <a:lnTo>
                    <a:pt x="610" y="681"/>
                  </a:lnTo>
                  <a:lnTo>
                    <a:pt x="607" y="683"/>
                  </a:lnTo>
                  <a:lnTo>
                    <a:pt x="605" y="685"/>
                  </a:lnTo>
                  <a:lnTo>
                    <a:pt x="604" y="687"/>
                  </a:lnTo>
                  <a:lnTo>
                    <a:pt x="603" y="690"/>
                  </a:lnTo>
                  <a:lnTo>
                    <a:pt x="603" y="693"/>
                  </a:lnTo>
                  <a:lnTo>
                    <a:pt x="603" y="874"/>
                  </a:lnTo>
                  <a:lnTo>
                    <a:pt x="543" y="874"/>
                  </a:lnTo>
                  <a:lnTo>
                    <a:pt x="543" y="739"/>
                  </a:lnTo>
                  <a:lnTo>
                    <a:pt x="542" y="735"/>
                  </a:lnTo>
                  <a:lnTo>
                    <a:pt x="542" y="732"/>
                  </a:lnTo>
                  <a:lnTo>
                    <a:pt x="540" y="730"/>
                  </a:lnTo>
                  <a:lnTo>
                    <a:pt x="539" y="728"/>
                  </a:lnTo>
                  <a:lnTo>
                    <a:pt x="535" y="726"/>
                  </a:lnTo>
                  <a:lnTo>
                    <a:pt x="533" y="725"/>
                  </a:lnTo>
                  <a:lnTo>
                    <a:pt x="530" y="724"/>
                  </a:lnTo>
                  <a:lnTo>
                    <a:pt x="528" y="724"/>
                  </a:lnTo>
                  <a:lnTo>
                    <a:pt x="525" y="724"/>
                  </a:lnTo>
                  <a:lnTo>
                    <a:pt x="521" y="725"/>
                  </a:lnTo>
                  <a:lnTo>
                    <a:pt x="519" y="726"/>
                  </a:lnTo>
                  <a:lnTo>
                    <a:pt x="517" y="728"/>
                  </a:lnTo>
                  <a:lnTo>
                    <a:pt x="515" y="730"/>
                  </a:lnTo>
                  <a:lnTo>
                    <a:pt x="514" y="732"/>
                  </a:lnTo>
                  <a:lnTo>
                    <a:pt x="513" y="735"/>
                  </a:lnTo>
                  <a:lnTo>
                    <a:pt x="513" y="739"/>
                  </a:lnTo>
                  <a:lnTo>
                    <a:pt x="513" y="874"/>
                  </a:lnTo>
                  <a:lnTo>
                    <a:pt x="453" y="874"/>
                  </a:lnTo>
                  <a:lnTo>
                    <a:pt x="453" y="799"/>
                  </a:lnTo>
                  <a:lnTo>
                    <a:pt x="452" y="796"/>
                  </a:lnTo>
                  <a:lnTo>
                    <a:pt x="450" y="793"/>
                  </a:lnTo>
                  <a:lnTo>
                    <a:pt x="449" y="790"/>
                  </a:lnTo>
                  <a:lnTo>
                    <a:pt x="447" y="788"/>
                  </a:lnTo>
                  <a:lnTo>
                    <a:pt x="445" y="786"/>
                  </a:lnTo>
                  <a:lnTo>
                    <a:pt x="443" y="785"/>
                  </a:lnTo>
                  <a:lnTo>
                    <a:pt x="440" y="784"/>
                  </a:lnTo>
                  <a:lnTo>
                    <a:pt x="436" y="784"/>
                  </a:lnTo>
                  <a:lnTo>
                    <a:pt x="434" y="784"/>
                  </a:lnTo>
                  <a:lnTo>
                    <a:pt x="431" y="785"/>
                  </a:lnTo>
                  <a:lnTo>
                    <a:pt x="429" y="786"/>
                  </a:lnTo>
                  <a:lnTo>
                    <a:pt x="427" y="788"/>
                  </a:lnTo>
                  <a:lnTo>
                    <a:pt x="425" y="790"/>
                  </a:lnTo>
                  <a:lnTo>
                    <a:pt x="424" y="793"/>
                  </a:lnTo>
                  <a:lnTo>
                    <a:pt x="422" y="796"/>
                  </a:lnTo>
                  <a:lnTo>
                    <a:pt x="421" y="799"/>
                  </a:lnTo>
                  <a:lnTo>
                    <a:pt x="421" y="874"/>
                  </a:lnTo>
                  <a:lnTo>
                    <a:pt x="241" y="874"/>
                  </a:lnTo>
                  <a:lnTo>
                    <a:pt x="241" y="739"/>
                  </a:lnTo>
                  <a:lnTo>
                    <a:pt x="240" y="733"/>
                  </a:lnTo>
                  <a:lnTo>
                    <a:pt x="237" y="729"/>
                  </a:lnTo>
                  <a:lnTo>
                    <a:pt x="234" y="726"/>
                  </a:lnTo>
                  <a:lnTo>
                    <a:pt x="229" y="724"/>
                  </a:lnTo>
                  <a:lnTo>
                    <a:pt x="225" y="724"/>
                  </a:lnTo>
                  <a:lnTo>
                    <a:pt x="219" y="725"/>
                  </a:lnTo>
                  <a:lnTo>
                    <a:pt x="215" y="728"/>
                  </a:lnTo>
                  <a:lnTo>
                    <a:pt x="213" y="732"/>
                  </a:lnTo>
                  <a:lnTo>
                    <a:pt x="141" y="874"/>
                  </a:lnTo>
                  <a:lnTo>
                    <a:pt x="60" y="874"/>
                  </a:lnTo>
                  <a:lnTo>
                    <a:pt x="60" y="603"/>
                  </a:lnTo>
                  <a:lnTo>
                    <a:pt x="694" y="603"/>
                  </a:lnTo>
                  <a:lnTo>
                    <a:pt x="694" y="874"/>
                  </a:lnTo>
                  <a:close/>
                  <a:moveTo>
                    <a:pt x="678" y="361"/>
                  </a:moveTo>
                  <a:lnTo>
                    <a:pt x="483" y="361"/>
                  </a:lnTo>
                  <a:lnTo>
                    <a:pt x="475" y="361"/>
                  </a:lnTo>
                  <a:lnTo>
                    <a:pt x="471" y="359"/>
                  </a:lnTo>
                  <a:lnTo>
                    <a:pt x="467" y="356"/>
                  </a:lnTo>
                  <a:lnTo>
                    <a:pt x="464" y="354"/>
                  </a:lnTo>
                  <a:lnTo>
                    <a:pt x="463" y="348"/>
                  </a:lnTo>
                  <a:lnTo>
                    <a:pt x="462" y="340"/>
                  </a:lnTo>
                  <a:lnTo>
                    <a:pt x="463" y="330"/>
                  </a:lnTo>
                  <a:lnTo>
                    <a:pt x="467" y="322"/>
                  </a:lnTo>
                  <a:lnTo>
                    <a:pt x="474" y="301"/>
                  </a:lnTo>
                  <a:lnTo>
                    <a:pt x="478" y="282"/>
                  </a:lnTo>
                  <a:lnTo>
                    <a:pt x="482" y="263"/>
                  </a:lnTo>
                  <a:lnTo>
                    <a:pt x="483" y="242"/>
                  </a:lnTo>
                  <a:lnTo>
                    <a:pt x="487" y="110"/>
                  </a:lnTo>
                  <a:lnTo>
                    <a:pt x="487" y="99"/>
                  </a:lnTo>
                  <a:lnTo>
                    <a:pt x="485" y="88"/>
                  </a:lnTo>
                  <a:lnTo>
                    <a:pt x="483" y="77"/>
                  </a:lnTo>
                  <a:lnTo>
                    <a:pt x="478" y="67"/>
                  </a:lnTo>
                  <a:lnTo>
                    <a:pt x="474" y="58"/>
                  </a:lnTo>
                  <a:lnTo>
                    <a:pt x="469" y="48"/>
                  </a:lnTo>
                  <a:lnTo>
                    <a:pt x="462" y="40"/>
                  </a:lnTo>
                  <a:lnTo>
                    <a:pt x="455" y="32"/>
                  </a:lnTo>
                  <a:lnTo>
                    <a:pt x="447" y="25"/>
                  </a:lnTo>
                  <a:lnTo>
                    <a:pt x="439" y="18"/>
                  </a:lnTo>
                  <a:lnTo>
                    <a:pt x="430" y="13"/>
                  </a:lnTo>
                  <a:lnTo>
                    <a:pt x="420" y="8"/>
                  </a:lnTo>
                  <a:lnTo>
                    <a:pt x="410" y="5"/>
                  </a:lnTo>
                  <a:lnTo>
                    <a:pt x="400" y="2"/>
                  </a:lnTo>
                  <a:lnTo>
                    <a:pt x="388" y="0"/>
                  </a:lnTo>
                  <a:lnTo>
                    <a:pt x="377" y="0"/>
                  </a:lnTo>
                  <a:lnTo>
                    <a:pt x="367" y="0"/>
                  </a:lnTo>
                  <a:lnTo>
                    <a:pt x="356" y="2"/>
                  </a:lnTo>
                  <a:lnTo>
                    <a:pt x="345" y="4"/>
                  </a:lnTo>
                  <a:lnTo>
                    <a:pt x="335" y="7"/>
                  </a:lnTo>
                  <a:lnTo>
                    <a:pt x="326" y="12"/>
                  </a:lnTo>
                  <a:lnTo>
                    <a:pt x="317" y="17"/>
                  </a:lnTo>
                  <a:lnTo>
                    <a:pt x="308" y="24"/>
                  </a:lnTo>
                  <a:lnTo>
                    <a:pt x="302" y="30"/>
                  </a:lnTo>
                  <a:lnTo>
                    <a:pt x="294" y="37"/>
                  </a:lnTo>
                  <a:lnTo>
                    <a:pt x="289" y="45"/>
                  </a:lnTo>
                  <a:lnTo>
                    <a:pt x="284" y="55"/>
                  </a:lnTo>
                  <a:lnTo>
                    <a:pt x="279" y="63"/>
                  </a:lnTo>
                  <a:lnTo>
                    <a:pt x="276" y="73"/>
                  </a:lnTo>
                  <a:lnTo>
                    <a:pt x="273" y="84"/>
                  </a:lnTo>
                  <a:lnTo>
                    <a:pt x="272" y="94"/>
                  </a:lnTo>
                  <a:lnTo>
                    <a:pt x="271" y="105"/>
                  </a:lnTo>
                  <a:lnTo>
                    <a:pt x="271" y="241"/>
                  </a:lnTo>
                  <a:lnTo>
                    <a:pt x="272" y="262"/>
                  </a:lnTo>
                  <a:lnTo>
                    <a:pt x="274" y="282"/>
                  </a:lnTo>
                  <a:lnTo>
                    <a:pt x="279" y="301"/>
                  </a:lnTo>
                  <a:lnTo>
                    <a:pt x="287" y="322"/>
                  </a:lnTo>
                  <a:lnTo>
                    <a:pt x="289" y="330"/>
                  </a:lnTo>
                  <a:lnTo>
                    <a:pt x="290" y="340"/>
                  </a:lnTo>
                  <a:lnTo>
                    <a:pt x="290" y="348"/>
                  </a:lnTo>
                  <a:lnTo>
                    <a:pt x="289" y="354"/>
                  </a:lnTo>
                  <a:lnTo>
                    <a:pt x="286" y="356"/>
                  </a:lnTo>
                  <a:lnTo>
                    <a:pt x="283" y="359"/>
                  </a:lnTo>
                  <a:lnTo>
                    <a:pt x="278" y="361"/>
                  </a:lnTo>
                  <a:lnTo>
                    <a:pt x="271" y="361"/>
                  </a:lnTo>
                  <a:lnTo>
                    <a:pt x="75" y="361"/>
                  </a:lnTo>
                  <a:lnTo>
                    <a:pt x="68" y="362"/>
                  </a:lnTo>
                  <a:lnTo>
                    <a:pt x="60" y="363"/>
                  </a:lnTo>
                  <a:lnTo>
                    <a:pt x="54" y="367"/>
                  </a:lnTo>
                  <a:lnTo>
                    <a:pt x="46" y="370"/>
                  </a:lnTo>
                  <a:lnTo>
                    <a:pt x="40" y="374"/>
                  </a:lnTo>
                  <a:lnTo>
                    <a:pt x="34" y="379"/>
                  </a:lnTo>
                  <a:lnTo>
                    <a:pt x="28" y="386"/>
                  </a:lnTo>
                  <a:lnTo>
                    <a:pt x="22" y="392"/>
                  </a:lnTo>
                  <a:lnTo>
                    <a:pt x="17" y="399"/>
                  </a:lnTo>
                  <a:lnTo>
                    <a:pt x="13" y="406"/>
                  </a:lnTo>
                  <a:lnTo>
                    <a:pt x="9" y="414"/>
                  </a:lnTo>
                  <a:lnTo>
                    <a:pt x="6" y="421"/>
                  </a:lnTo>
                  <a:lnTo>
                    <a:pt x="3" y="429"/>
                  </a:lnTo>
                  <a:lnTo>
                    <a:pt x="1" y="436"/>
                  </a:lnTo>
                  <a:lnTo>
                    <a:pt x="0" y="444"/>
                  </a:lnTo>
                  <a:lnTo>
                    <a:pt x="0" y="453"/>
                  </a:lnTo>
                  <a:lnTo>
                    <a:pt x="0" y="588"/>
                  </a:lnTo>
                  <a:lnTo>
                    <a:pt x="0" y="590"/>
                  </a:lnTo>
                  <a:lnTo>
                    <a:pt x="1" y="593"/>
                  </a:lnTo>
                  <a:lnTo>
                    <a:pt x="2" y="597"/>
                  </a:lnTo>
                  <a:lnTo>
                    <a:pt x="4" y="599"/>
                  </a:lnTo>
                  <a:lnTo>
                    <a:pt x="6" y="600"/>
                  </a:lnTo>
                  <a:lnTo>
                    <a:pt x="8" y="602"/>
                  </a:lnTo>
                  <a:lnTo>
                    <a:pt x="12" y="602"/>
                  </a:lnTo>
                  <a:lnTo>
                    <a:pt x="15" y="603"/>
                  </a:lnTo>
                  <a:lnTo>
                    <a:pt x="30" y="603"/>
                  </a:lnTo>
                  <a:lnTo>
                    <a:pt x="30" y="889"/>
                  </a:lnTo>
                  <a:lnTo>
                    <a:pt x="30" y="892"/>
                  </a:lnTo>
                  <a:lnTo>
                    <a:pt x="31" y="896"/>
                  </a:lnTo>
                  <a:lnTo>
                    <a:pt x="32" y="898"/>
                  </a:lnTo>
                  <a:lnTo>
                    <a:pt x="34" y="900"/>
                  </a:lnTo>
                  <a:lnTo>
                    <a:pt x="36" y="902"/>
                  </a:lnTo>
                  <a:lnTo>
                    <a:pt x="40" y="903"/>
                  </a:lnTo>
                  <a:lnTo>
                    <a:pt x="42" y="904"/>
                  </a:lnTo>
                  <a:lnTo>
                    <a:pt x="45" y="904"/>
                  </a:lnTo>
                  <a:lnTo>
                    <a:pt x="150" y="904"/>
                  </a:lnTo>
                  <a:lnTo>
                    <a:pt x="155" y="904"/>
                  </a:lnTo>
                  <a:lnTo>
                    <a:pt x="158" y="902"/>
                  </a:lnTo>
                  <a:lnTo>
                    <a:pt x="161" y="900"/>
                  </a:lnTo>
                  <a:lnTo>
                    <a:pt x="164" y="896"/>
                  </a:lnTo>
                  <a:lnTo>
                    <a:pt x="211" y="802"/>
                  </a:lnTo>
                  <a:lnTo>
                    <a:pt x="211" y="889"/>
                  </a:lnTo>
                  <a:lnTo>
                    <a:pt x="211" y="892"/>
                  </a:lnTo>
                  <a:lnTo>
                    <a:pt x="212" y="896"/>
                  </a:lnTo>
                  <a:lnTo>
                    <a:pt x="214" y="898"/>
                  </a:lnTo>
                  <a:lnTo>
                    <a:pt x="215" y="900"/>
                  </a:lnTo>
                  <a:lnTo>
                    <a:pt x="217" y="902"/>
                  </a:lnTo>
                  <a:lnTo>
                    <a:pt x="220" y="903"/>
                  </a:lnTo>
                  <a:lnTo>
                    <a:pt x="222" y="904"/>
                  </a:lnTo>
                  <a:lnTo>
                    <a:pt x="226" y="904"/>
                  </a:lnTo>
                  <a:lnTo>
                    <a:pt x="709" y="904"/>
                  </a:lnTo>
                  <a:lnTo>
                    <a:pt x="712" y="904"/>
                  </a:lnTo>
                  <a:lnTo>
                    <a:pt x="714" y="903"/>
                  </a:lnTo>
                  <a:lnTo>
                    <a:pt x="717" y="902"/>
                  </a:lnTo>
                  <a:lnTo>
                    <a:pt x="719" y="900"/>
                  </a:lnTo>
                  <a:lnTo>
                    <a:pt x="720" y="898"/>
                  </a:lnTo>
                  <a:lnTo>
                    <a:pt x="723" y="896"/>
                  </a:lnTo>
                  <a:lnTo>
                    <a:pt x="724" y="892"/>
                  </a:lnTo>
                  <a:lnTo>
                    <a:pt x="724" y="889"/>
                  </a:lnTo>
                  <a:lnTo>
                    <a:pt x="724" y="603"/>
                  </a:lnTo>
                  <a:lnTo>
                    <a:pt x="739" y="603"/>
                  </a:lnTo>
                  <a:lnTo>
                    <a:pt x="742" y="602"/>
                  </a:lnTo>
                  <a:lnTo>
                    <a:pt x="744" y="602"/>
                  </a:lnTo>
                  <a:lnTo>
                    <a:pt x="747" y="600"/>
                  </a:lnTo>
                  <a:lnTo>
                    <a:pt x="749" y="599"/>
                  </a:lnTo>
                  <a:lnTo>
                    <a:pt x="752" y="597"/>
                  </a:lnTo>
                  <a:lnTo>
                    <a:pt x="753" y="593"/>
                  </a:lnTo>
                  <a:lnTo>
                    <a:pt x="754" y="591"/>
                  </a:lnTo>
                  <a:lnTo>
                    <a:pt x="754" y="588"/>
                  </a:lnTo>
                  <a:lnTo>
                    <a:pt x="754" y="451"/>
                  </a:lnTo>
                  <a:lnTo>
                    <a:pt x="754" y="444"/>
                  </a:lnTo>
                  <a:lnTo>
                    <a:pt x="752" y="436"/>
                  </a:lnTo>
                  <a:lnTo>
                    <a:pt x="751" y="429"/>
                  </a:lnTo>
                  <a:lnTo>
                    <a:pt x="747" y="421"/>
                  </a:lnTo>
                  <a:lnTo>
                    <a:pt x="744" y="414"/>
                  </a:lnTo>
                  <a:lnTo>
                    <a:pt x="741" y="406"/>
                  </a:lnTo>
                  <a:lnTo>
                    <a:pt x="735" y="399"/>
                  </a:lnTo>
                  <a:lnTo>
                    <a:pt x="731" y="392"/>
                  </a:lnTo>
                  <a:lnTo>
                    <a:pt x="726" y="386"/>
                  </a:lnTo>
                  <a:lnTo>
                    <a:pt x="719" y="379"/>
                  </a:lnTo>
                  <a:lnTo>
                    <a:pt x="714" y="374"/>
                  </a:lnTo>
                  <a:lnTo>
                    <a:pt x="706" y="370"/>
                  </a:lnTo>
                  <a:lnTo>
                    <a:pt x="700" y="367"/>
                  </a:lnTo>
                  <a:lnTo>
                    <a:pt x="692" y="364"/>
                  </a:lnTo>
                  <a:lnTo>
                    <a:pt x="686" y="362"/>
                  </a:lnTo>
                  <a:lnTo>
                    <a:pt x="678" y="361"/>
                  </a:lnTo>
                  <a:lnTo>
                    <a:pt x="678"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0"/>
            <p:cNvSpPr>
              <a:spLocks noEditPoints="1"/>
            </p:cNvSpPr>
            <p:nvPr/>
          </p:nvSpPr>
          <p:spPr bwMode="auto">
            <a:xfrm>
              <a:off x="5619750" y="801688"/>
              <a:ext cx="22225" cy="22225"/>
            </a:xfrm>
            <a:custGeom>
              <a:avLst/>
              <a:gdLst>
                <a:gd name="T0" fmla="*/ 30 w 69"/>
                <a:gd name="T1" fmla="*/ 34 h 68"/>
                <a:gd name="T2" fmla="*/ 31 w 69"/>
                <a:gd name="T3" fmla="*/ 32 h 68"/>
                <a:gd name="T4" fmla="*/ 31 w 69"/>
                <a:gd name="T5" fmla="*/ 31 h 68"/>
                <a:gd name="T6" fmla="*/ 33 w 69"/>
                <a:gd name="T7" fmla="*/ 30 h 68"/>
                <a:gd name="T8" fmla="*/ 34 w 69"/>
                <a:gd name="T9" fmla="*/ 30 h 68"/>
                <a:gd name="T10" fmla="*/ 35 w 69"/>
                <a:gd name="T11" fmla="*/ 30 h 68"/>
                <a:gd name="T12" fmla="*/ 38 w 69"/>
                <a:gd name="T13" fmla="*/ 31 h 68"/>
                <a:gd name="T14" fmla="*/ 38 w 69"/>
                <a:gd name="T15" fmla="*/ 32 h 68"/>
                <a:gd name="T16" fmla="*/ 39 w 69"/>
                <a:gd name="T17" fmla="*/ 34 h 68"/>
                <a:gd name="T18" fmla="*/ 38 w 69"/>
                <a:gd name="T19" fmla="*/ 36 h 68"/>
                <a:gd name="T20" fmla="*/ 36 w 69"/>
                <a:gd name="T21" fmla="*/ 37 h 68"/>
                <a:gd name="T22" fmla="*/ 35 w 69"/>
                <a:gd name="T23" fmla="*/ 37 h 68"/>
                <a:gd name="T24" fmla="*/ 34 w 69"/>
                <a:gd name="T25" fmla="*/ 37 h 68"/>
                <a:gd name="T26" fmla="*/ 33 w 69"/>
                <a:gd name="T27" fmla="*/ 37 h 68"/>
                <a:gd name="T28" fmla="*/ 31 w 69"/>
                <a:gd name="T29" fmla="*/ 37 h 68"/>
                <a:gd name="T30" fmla="*/ 31 w 69"/>
                <a:gd name="T31" fmla="*/ 36 h 68"/>
                <a:gd name="T32" fmla="*/ 30 w 69"/>
                <a:gd name="T33" fmla="*/ 34 h 68"/>
                <a:gd name="T34" fmla="*/ 34 w 69"/>
                <a:gd name="T35" fmla="*/ 0 h 68"/>
                <a:gd name="T36" fmla="*/ 28 w 69"/>
                <a:gd name="T37" fmla="*/ 0 h 68"/>
                <a:gd name="T38" fmla="*/ 21 w 69"/>
                <a:gd name="T39" fmla="*/ 2 h 68"/>
                <a:gd name="T40" fmla="*/ 15 w 69"/>
                <a:gd name="T41" fmla="*/ 6 h 68"/>
                <a:gd name="T42" fmla="*/ 11 w 69"/>
                <a:gd name="T43" fmla="*/ 10 h 68"/>
                <a:gd name="T44" fmla="*/ 6 w 69"/>
                <a:gd name="T45" fmla="*/ 15 h 68"/>
                <a:gd name="T46" fmla="*/ 3 w 69"/>
                <a:gd name="T47" fmla="*/ 21 h 68"/>
                <a:gd name="T48" fmla="*/ 1 w 69"/>
                <a:gd name="T49" fmla="*/ 27 h 68"/>
                <a:gd name="T50" fmla="*/ 0 w 69"/>
                <a:gd name="T51" fmla="*/ 34 h 68"/>
                <a:gd name="T52" fmla="*/ 1 w 69"/>
                <a:gd name="T53" fmla="*/ 41 h 68"/>
                <a:gd name="T54" fmla="*/ 3 w 69"/>
                <a:gd name="T55" fmla="*/ 48 h 68"/>
                <a:gd name="T56" fmla="*/ 6 w 69"/>
                <a:gd name="T57" fmla="*/ 53 h 68"/>
                <a:gd name="T58" fmla="*/ 11 w 69"/>
                <a:gd name="T59" fmla="*/ 58 h 68"/>
                <a:gd name="T60" fmla="*/ 15 w 69"/>
                <a:gd name="T61" fmla="*/ 63 h 68"/>
                <a:gd name="T62" fmla="*/ 21 w 69"/>
                <a:gd name="T63" fmla="*/ 65 h 68"/>
                <a:gd name="T64" fmla="*/ 28 w 69"/>
                <a:gd name="T65" fmla="*/ 67 h 68"/>
                <a:gd name="T66" fmla="*/ 34 w 69"/>
                <a:gd name="T67" fmla="*/ 68 h 68"/>
                <a:gd name="T68" fmla="*/ 41 w 69"/>
                <a:gd name="T69" fmla="*/ 67 h 68"/>
                <a:gd name="T70" fmla="*/ 47 w 69"/>
                <a:gd name="T71" fmla="*/ 65 h 68"/>
                <a:gd name="T72" fmla="*/ 54 w 69"/>
                <a:gd name="T73" fmla="*/ 63 h 68"/>
                <a:gd name="T74" fmla="*/ 58 w 69"/>
                <a:gd name="T75" fmla="*/ 58 h 68"/>
                <a:gd name="T76" fmla="*/ 62 w 69"/>
                <a:gd name="T77" fmla="*/ 53 h 68"/>
                <a:gd name="T78" fmla="*/ 65 w 69"/>
                <a:gd name="T79" fmla="*/ 48 h 68"/>
                <a:gd name="T80" fmla="*/ 68 w 69"/>
                <a:gd name="T81" fmla="*/ 41 h 68"/>
                <a:gd name="T82" fmla="*/ 69 w 69"/>
                <a:gd name="T83" fmla="*/ 34 h 68"/>
                <a:gd name="T84" fmla="*/ 68 w 69"/>
                <a:gd name="T85" fmla="*/ 27 h 68"/>
                <a:gd name="T86" fmla="*/ 65 w 69"/>
                <a:gd name="T87" fmla="*/ 21 h 68"/>
                <a:gd name="T88" fmla="*/ 62 w 69"/>
                <a:gd name="T89" fmla="*/ 15 h 68"/>
                <a:gd name="T90" fmla="*/ 58 w 69"/>
                <a:gd name="T91" fmla="*/ 10 h 68"/>
                <a:gd name="T92" fmla="*/ 54 w 69"/>
                <a:gd name="T93" fmla="*/ 6 h 68"/>
                <a:gd name="T94" fmla="*/ 47 w 69"/>
                <a:gd name="T95" fmla="*/ 2 h 68"/>
                <a:gd name="T96" fmla="*/ 41 w 69"/>
                <a:gd name="T97" fmla="*/ 0 h 68"/>
                <a:gd name="T98" fmla="*/ 34 w 69"/>
                <a:gd name="T9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 h="68">
                  <a:moveTo>
                    <a:pt x="30" y="34"/>
                  </a:moveTo>
                  <a:lnTo>
                    <a:pt x="31" y="32"/>
                  </a:lnTo>
                  <a:lnTo>
                    <a:pt x="31" y="31"/>
                  </a:lnTo>
                  <a:lnTo>
                    <a:pt x="33" y="30"/>
                  </a:lnTo>
                  <a:lnTo>
                    <a:pt x="34" y="30"/>
                  </a:lnTo>
                  <a:lnTo>
                    <a:pt x="35" y="30"/>
                  </a:lnTo>
                  <a:lnTo>
                    <a:pt x="38" y="31"/>
                  </a:lnTo>
                  <a:lnTo>
                    <a:pt x="38" y="32"/>
                  </a:lnTo>
                  <a:lnTo>
                    <a:pt x="39" y="34"/>
                  </a:lnTo>
                  <a:lnTo>
                    <a:pt x="38" y="36"/>
                  </a:lnTo>
                  <a:lnTo>
                    <a:pt x="36" y="37"/>
                  </a:lnTo>
                  <a:lnTo>
                    <a:pt x="35" y="37"/>
                  </a:lnTo>
                  <a:lnTo>
                    <a:pt x="34" y="37"/>
                  </a:lnTo>
                  <a:lnTo>
                    <a:pt x="33" y="37"/>
                  </a:lnTo>
                  <a:lnTo>
                    <a:pt x="31" y="37"/>
                  </a:lnTo>
                  <a:lnTo>
                    <a:pt x="31" y="36"/>
                  </a:lnTo>
                  <a:lnTo>
                    <a:pt x="30" y="34"/>
                  </a:lnTo>
                  <a:close/>
                  <a:moveTo>
                    <a:pt x="34" y="0"/>
                  </a:moveTo>
                  <a:lnTo>
                    <a:pt x="28" y="0"/>
                  </a:lnTo>
                  <a:lnTo>
                    <a:pt x="21" y="2"/>
                  </a:lnTo>
                  <a:lnTo>
                    <a:pt x="15" y="6"/>
                  </a:lnTo>
                  <a:lnTo>
                    <a:pt x="11" y="10"/>
                  </a:lnTo>
                  <a:lnTo>
                    <a:pt x="6" y="15"/>
                  </a:lnTo>
                  <a:lnTo>
                    <a:pt x="3" y="21"/>
                  </a:lnTo>
                  <a:lnTo>
                    <a:pt x="1" y="27"/>
                  </a:lnTo>
                  <a:lnTo>
                    <a:pt x="0" y="34"/>
                  </a:lnTo>
                  <a:lnTo>
                    <a:pt x="1" y="41"/>
                  </a:lnTo>
                  <a:lnTo>
                    <a:pt x="3" y="48"/>
                  </a:lnTo>
                  <a:lnTo>
                    <a:pt x="6" y="53"/>
                  </a:lnTo>
                  <a:lnTo>
                    <a:pt x="11" y="58"/>
                  </a:lnTo>
                  <a:lnTo>
                    <a:pt x="15" y="63"/>
                  </a:lnTo>
                  <a:lnTo>
                    <a:pt x="21" y="65"/>
                  </a:lnTo>
                  <a:lnTo>
                    <a:pt x="28" y="67"/>
                  </a:lnTo>
                  <a:lnTo>
                    <a:pt x="34" y="68"/>
                  </a:lnTo>
                  <a:lnTo>
                    <a:pt x="41" y="67"/>
                  </a:lnTo>
                  <a:lnTo>
                    <a:pt x="47" y="65"/>
                  </a:lnTo>
                  <a:lnTo>
                    <a:pt x="54" y="63"/>
                  </a:lnTo>
                  <a:lnTo>
                    <a:pt x="58" y="58"/>
                  </a:lnTo>
                  <a:lnTo>
                    <a:pt x="62" y="53"/>
                  </a:lnTo>
                  <a:lnTo>
                    <a:pt x="65" y="48"/>
                  </a:lnTo>
                  <a:lnTo>
                    <a:pt x="68" y="41"/>
                  </a:lnTo>
                  <a:lnTo>
                    <a:pt x="69" y="34"/>
                  </a:lnTo>
                  <a:lnTo>
                    <a:pt x="68" y="27"/>
                  </a:lnTo>
                  <a:lnTo>
                    <a:pt x="65" y="21"/>
                  </a:lnTo>
                  <a:lnTo>
                    <a:pt x="62" y="15"/>
                  </a:lnTo>
                  <a:lnTo>
                    <a:pt x="58" y="10"/>
                  </a:lnTo>
                  <a:lnTo>
                    <a:pt x="54" y="6"/>
                  </a:lnTo>
                  <a:lnTo>
                    <a:pt x="47" y="2"/>
                  </a:lnTo>
                  <a:lnTo>
                    <a:pt x="41"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Group 156"/>
          <p:cNvGrpSpPr/>
          <p:nvPr/>
        </p:nvGrpSpPr>
        <p:grpSpPr>
          <a:xfrm>
            <a:off x="9604074" y="4348442"/>
            <a:ext cx="257926" cy="256058"/>
            <a:chOff x="7045325" y="2544763"/>
            <a:chExt cx="219075" cy="217488"/>
          </a:xfrm>
          <a:solidFill>
            <a:srgbClr val="78D2D2"/>
          </a:solidFill>
        </p:grpSpPr>
        <p:sp>
          <p:nvSpPr>
            <p:cNvPr id="158" name="Freeform 174"/>
            <p:cNvSpPr>
              <a:spLocks/>
            </p:cNvSpPr>
            <p:nvPr/>
          </p:nvSpPr>
          <p:spPr bwMode="auto">
            <a:xfrm>
              <a:off x="7045325" y="2614613"/>
              <a:ext cx="133350" cy="147638"/>
            </a:xfrm>
            <a:custGeom>
              <a:avLst/>
              <a:gdLst>
                <a:gd name="T0" fmla="*/ 237 w 422"/>
                <a:gd name="T1" fmla="*/ 402 h 465"/>
                <a:gd name="T2" fmla="*/ 206 w 422"/>
                <a:gd name="T3" fmla="*/ 422 h 465"/>
                <a:gd name="T4" fmla="*/ 172 w 422"/>
                <a:gd name="T5" fmla="*/ 433 h 465"/>
                <a:gd name="T6" fmla="*/ 141 w 422"/>
                <a:gd name="T7" fmla="*/ 434 h 465"/>
                <a:gd name="T8" fmla="*/ 113 w 422"/>
                <a:gd name="T9" fmla="*/ 424 h 465"/>
                <a:gd name="T10" fmla="*/ 88 w 422"/>
                <a:gd name="T11" fmla="*/ 407 h 465"/>
                <a:gd name="T12" fmla="*/ 47 w 422"/>
                <a:gd name="T13" fmla="*/ 362 h 465"/>
                <a:gd name="T14" fmla="*/ 34 w 422"/>
                <a:gd name="T15" fmla="*/ 334 h 465"/>
                <a:gd name="T16" fmla="*/ 30 w 422"/>
                <a:gd name="T17" fmla="*/ 306 h 465"/>
                <a:gd name="T18" fmla="*/ 34 w 422"/>
                <a:gd name="T19" fmla="*/ 277 h 465"/>
                <a:gd name="T20" fmla="*/ 47 w 422"/>
                <a:gd name="T21" fmla="*/ 250 h 465"/>
                <a:gd name="T22" fmla="*/ 223 w 422"/>
                <a:gd name="T23" fmla="*/ 69 h 465"/>
                <a:gd name="T24" fmla="*/ 255 w 422"/>
                <a:gd name="T25" fmla="*/ 44 h 465"/>
                <a:gd name="T26" fmla="*/ 288 w 422"/>
                <a:gd name="T27" fmla="*/ 32 h 465"/>
                <a:gd name="T28" fmla="*/ 322 w 422"/>
                <a:gd name="T29" fmla="*/ 32 h 465"/>
                <a:gd name="T30" fmla="*/ 355 w 422"/>
                <a:gd name="T31" fmla="*/ 46 h 465"/>
                <a:gd name="T32" fmla="*/ 386 w 422"/>
                <a:gd name="T33" fmla="*/ 71 h 465"/>
                <a:gd name="T34" fmla="*/ 400 w 422"/>
                <a:gd name="T35" fmla="*/ 87 h 465"/>
                <a:gd name="T36" fmla="*/ 407 w 422"/>
                <a:gd name="T37" fmla="*/ 90 h 465"/>
                <a:gd name="T38" fmla="*/ 416 w 422"/>
                <a:gd name="T39" fmla="*/ 86 h 465"/>
                <a:gd name="T40" fmla="*/ 421 w 422"/>
                <a:gd name="T41" fmla="*/ 79 h 465"/>
                <a:gd name="T42" fmla="*/ 421 w 422"/>
                <a:gd name="T43" fmla="*/ 70 h 465"/>
                <a:gd name="T44" fmla="*/ 407 w 422"/>
                <a:gd name="T45" fmla="*/ 51 h 465"/>
                <a:gd name="T46" fmla="*/ 370 w 422"/>
                <a:gd name="T47" fmla="*/ 19 h 465"/>
                <a:gd name="T48" fmla="*/ 327 w 422"/>
                <a:gd name="T49" fmla="*/ 2 h 465"/>
                <a:gd name="T50" fmla="*/ 284 w 422"/>
                <a:gd name="T51" fmla="*/ 2 h 465"/>
                <a:gd name="T52" fmla="*/ 242 w 422"/>
                <a:gd name="T53" fmla="*/ 18 h 465"/>
                <a:gd name="T54" fmla="*/ 202 w 422"/>
                <a:gd name="T55" fmla="*/ 49 h 465"/>
                <a:gd name="T56" fmla="*/ 21 w 422"/>
                <a:gd name="T57" fmla="*/ 233 h 465"/>
                <a:gd name="T58" fmla="*/ 5 w 422"/>
                <a:gd name="T59" fmla="*/ 268 h 465"/>
                <a:gd name="T60" fmla="*/ 0 w 422"/>
                <a:gd name="T61" fmla="*/ 306 h 465"/>
                <a:gd name="T62" fmla="*/ 5 w 422"/>
                <a:gd name="T63" fmla="*/ 343 h 465"/>
                <a:gd name="T64" fmla="*/ 21 w 422"/>
                <a:gd name="T65" fmla="*/ 378 h 465"/>
                <a:gd name="T66" fmla="*/ 67 w 422"/>
                <a:gd name="T67" fmla="*/ 429 h 465"/>
                <a:gd name="T68" fmla="*/ 97 w 422"/>
                <a:gd name="T69" fmla="*/ 450 h 465"/>
                <a:gd name="T70" fmla="*/ 131 w 422"/>
                <a:gd name="T71" fmla="*/ 462 h 465"/>
                <a:gd name="T72" fmla="*/ 159 w 422"/>
                <a:gd name="T73" fmla="*/ 464 h 465"/>
                <a:gd name="T74" fmla="*/ 191 w 422"/>
                <a:gd name="T75" fmla="*/ 460 h 465"/>
                <a:gd name="T76" fmla="*/ 231 w 422"/>
                <a:gd name="T77" fmla="*/ 442 h 465"/>
                <a:gd name="T78" fmla="*/ 268 w 422"/>
                <a:gd name="T79" fmla="*/ 414 h 465"/>
                <a:gd name="T80" fmla="*/ 391 w 422"/>
                <a:gd name="T81" fmla="*/ 288 h 465"/>
                <a:gd name="T82" fmla="*/ 391 w 422"/>
                <a:gd name="T83" fmla="*/ 281 h 465"/>
                <a:gd name="T84" fmla="*/ 388 w 422"/>
                <a:gd name="T85" fmla="*/ 272 h 465"/>
                <a:gd name="T86" fmla="*/ 379 w 422"/>
                <a:gd name="T87" fmla="*/ 268 h 465"/>
                <a:gd name="T88" fmla="*/ 371 w 422"/>
                <a:gd name="T89" fmla="*/ 26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2" h="465">
                  <a:moveTo>
                    <a:pt x="367" y="272"/>
                  </a:moveTo>
                  <a:lnTo>
                    <a:pt x="247" y="392"/>
                  </a:lnTo>
                  <a:lnTo>
                    <a:pt x="237" y="402"/>
                  </a:lnTo>
                  <a:lnTo>
                    <a:pt x="226" y="409"/>
                  </a:lnTo>
                  <a:lnTo>
                    <a:pt x="217" y="417"/>
                  </a:lnTo>
                  <a:lnTo>
                    <a:pt x="206" y="422"/>
                  </a:lnTo>
                  <a:lnTo>
                    <a:pt x="194" y="427"/>
                  </a:lnTo>
                  <a:lnTo>
                    <a:pt x="184" y="431"/>
                  </a:lnTo>
                  <a:lnTo>
                    <a:pt x="172" y="433"/>
                  </a:lnTo>
                  <a:lnTo>
                    <a:pt x="161" y="434"/>
                  </a:lnTo>
                  <a:lnTo>
                    <a:pt x="150" y="434"/>
                  </a:lnTo>
                  <a:lnTo>
                    <a:pt x="141" y="434"/>
                  </a:lnTo>
                  <a:lnTo>
                    <a:pt x="131" y="432"/>
                  </a:lnTo>
                  <a:lnTo>
                    <a:pt x="122" y="429"/>
                  </a:lnTo>
                  <a:lnTo>
                    <a:pt x="113" y="424"/>
                  </a:lnTo>
                  <a:lnTo>
                    <a:pt x="104" y="420"/>
                  </a:lnTo>
                  <a:lnTo>
                    <a:pt x="96" y="414"/>
                  </a:lnTo>
                  <a:lnTo>
                    <a:pt x="88" y="407"/>
                  </a:lnTo>
                  <a:lnTo>
                    <a:pt x="58" y="377"/>
                  </a:lnTo>
                  <a:lnTo>
                    <a:pt x="52" y="370"/>
                  </a:lnTo>
                  <a:lnTo>
                    <a:pt x="47" y="362"/>
                  </a:lnTo>
                  <a:lnTo>
                    <a:pt x="41" y="354"/>
                  </a:lnTo>
                  <a:lnTo>
                    <a:pt x="37" y="344"/>
                  </a:lnTo>
                  <a:lnTo>
                    <a:pt x="34" y="334"/>
                  </a:lnTo>
                  <a:lnTo>
                    <a:pt x="32" y="325"/>
                  </a:lnTo>
                  <a:lnTo>
                    <a:pt x="31" y="315"/>
                  </a:lnTo>
                  <a:lnTo>
                    <a:pt x="30" y="306"/>
                  </a:lnTo>
                  <a:lnTo>
                    <a:pt x="31" y="296"/>
                  </a:lnTo>
                  <a:lnTo>
                    <a:pt x="32" y="286"/>
                  </a:lnTo>
                  <a:lnTo>
                    <a:pt x="34" y="277"/>
                  </a:lnTo>
                  <a:lnTo>
                    <a:pt x="37" y="267"/>
                  </a:lnTo>
                  <a:lnTo>
                    <a:pt x="41" y="258"/>
                  </a:lnTo>
                  <a:lnTo>
                    <a:pt x="47" y="250"/>
                  </a:lnTo>
                  <a:lnTo>
                    <a:pt x="52" y="241"/>
                  </a:lnTo>
                  <a:lnTo>
                    <a:pt x="58" y="234"/>
                  </a:lnTo>
                  <a:lnTo>
                    <a:pt x="223" y="69"/>
                  </a:lnTo>
                  <a:lnTo>
                    <a:pt x="234" y="60"/>
                  </a:lnTo>
                  <a:lnTo>
                    <a:pt x="245" y="51"/>
                  </a:lnTo>
                  <a:lnTo>
                    <a:pt x="255" y="44"/>
                  </a:lnTo>
                  <a:lnTo>
                    <a:pt x="266" y="38"/>
                  </a:lnTo>
                  <a:lnTo>
                    <a:pt x="278" y="34"/>
                  </a:lnTo>
                  <a:lnTo>
                    <a:pt x="288" y="32"/>
                  </a:lnTo>
                  <a:lnTo>
                    <a:pt x="299" y="30"/>
                  </a:lnTo>
                  <a:lnTo>
                    <a:pt x="311" y="30"/>
                  </a:lnTo>
                  <a:lnTo>
                    <a:pt x="322" y="32"/>
                  </a:lnTo>
                  <a:lnTo>
                    <a:pt x="333" y="35"/>
                  </a:lnTo>
                  <a:lnTo>
                    <a:pt x="344" y="39"/>
                  </a:lnTo>
                  <a:lnTo>
                    <a:pt x="355" y="46"/>
                  </a:lnTo>
                  <a:lnTo>
                    <a:pt x="365" y="53"/>
                  </a:lnTo>
                  <a:lnTo>
                    <a:pt x="376" y="62"/>
                  </a:lnTo>
                  <a:lnTo>
                    <a:pt x="386" y="71"/>
                  </a:lnTo>
                  <a:lnTo>
                    <a:pt x="394" y="83"/>
                  </a:lnTo>
                  <a:lnTo>
                    <a:pt x="397" y="85"/>
                  </a:lnTo>
                  <a:lnTo>
                    <a:pt x="400" y="87"/>
                  </a:lnTo>
                  <a:lnTo>
                    <a:pt x="402" y="88"/>
                  </a:lnTo>
                  <a:lnTo>
                    <a:pt x="405" y="88"/>
                  </a:lnTo>
                  <a:lnTo>
                    <a:pt x="407" y="90"/>
                  </a:lnTo>
                  <a:lnTo>
                    <a:pt x="410" y="88"/>
                  </a:lnTo>
                  <a:lnTo>
                    <a:pt x="414" y="87"/>
                  </a:lnTo>
                  <a:lnTo>
                    <a:pt x="416" y="86"/>
                  </a:lnTo>
                  <a:lnTo>
                    <a:pt x="418" y="84"/>
                  </a:lnTo>
                  <a:lnTo>
                    <a:pt x="420" y="82"/>
                  </a:lnTo>
                  <a:lnTo>
                    <a:pt x="421" y="79"/>
                  </a:lnTo>
                  <a:lnTo>
                    <a:pt x="422" y="77"/>
                  </a:lnTo>
                  <a:lnTo>
                    <a:pt x="422" y="74"/>
                  </a:lnTo>
                  <a:lnTo>
                    <a:pt x="421" y="70"/>
                  </a:lnTo>
                  <a:lnTo>
                    <a:pt x="420" y="68"/>
                  </a:lnTo>
                  <a:lnTo>
                    <a:pt x="419" y="65"/>
                  </a:lnTo>
                  <a:lnTo>
                    <a:pt x="407" y="51"/>
                  </a:lnTo>
                  <a:lnTo>
                    <a:pt x="395" y="39"/>
                  </a:lnTo>
                  <a:lnTo>
                    <a:pt x="383" y="29"/>
                  </a:lnTo>
                  <a:lnTo>
                    <a:pt x="370" y="19"/>
                  </a:lnTo>
                  <a:lnTo>
                    <a:pt x="356" y="11"/>
                  </a:lnTo>
                  <a:lnTo>
                    <a:pt x="342" y="6"/>
                  </a:lnTo>
                  <a:lnTo>
                    <a:pt x="327" y="2"/>
                  </a:lnTo>
                  <a:lnTo>
                    <a:pt x="313" y="0"/>
                  </a:lnTo>
                  <a:lnTo>
                    <a:pt x="298" y="0"/>
                  </a:lnTo>
                  <a:lnTo>
                    <a:pt x="284" y="2"/>
                  </a:lnTo>
                  <a:lnTo>
                    <a:pt x="270" y="5"/>
                  </a:lnTo>
                  <a:lnTo>
                    <a:pt x="256" y="10"/>
                  </a:lnTo>
                  <a:lnTo>
                    <a:pt x="242" y="18"/>
                  </a:lnTo>
                  <a:lnTo>
                    <a:pt x="229" y="26"/>
                  </a:lnTo>
                  <a:lnTo>
                    <a:pt x="215" y="36"/>
                  </a:lnTo>
                  <a:lnTo>
                    <a:pt x="202" y="49"/>
                  </a:lnTo>
                  <a:lnTo>
                    <a:pt x="37" y="213"/>
                  </a:lnTo>
                  <a:lnTo>
                    <a:pt x="29" y="223"/>
                  </a:lnTo>
                  <a:lnTo>
                    <a:pt x="21" y="233"/>
                  </a:lnTo>
                  <a:lnTo>
                    <a:pt x="15" y="245"/>
                  </a:lnTo>
                  <a:lnTo>
                    <a:pt x="9" y="256"/>
                  </a:lnTo>
                  <a:lnTo>
                    <a:pt x="5" y="268"/>
                  </a:lnTo>
                  <a:lnTo>
                    <a:pt x="2" y="281"/>
                  </a:lnTo>
                  <a:lnTo>
                    <a:pt x="1" y="293"/>
                  </a:lnTo>
                  <a:lnTo>
                    <a:pt x="0" y="306"/>
                  </a:lnTo>
                  <a:lnTo>
                    <a:pt x="1" y="318"/>
                  </a:lnTo>
                  <a:lnTo>
                    <a:pt x="2" y="331"/>
                  </a:lnTo>
                  <a:lnTo>
                    <a:pt x="5" y="343"/>
                  </a:lnTo>
                  <a:lnTo>
                    <a:pt x="9" y="356"/>
                  </a:lnTo>
                  <a:lnTo>
                    <a:pt x="15" y="366"/>
                  </a:lnTo>
                  <a:lnTo>
                    <a:pt x="21" y="378"/>
                  </a:lnTo>
                  <a:lnTo>
                    <a:pt x="29" y="389"/>
                  </a:lnTo>
                  <a:lnTo>
                    <a:pt x="37" y="399"/>
                  </a:lnTo>
                  <a:lnTo>
                    <a:pt x="67" y="429"/>
                  </a:lnTo>
                  <a:lnTo>
                    <a:pt x="77" y="436"/>
                  </a:lnTo>
                  <a:lnTo>
                    <a:pt x="86" y="443"/>
                  </a:lnTo>
                  <a:lnTo>
                    <a:pt x="97" y="450"/>
                  </a:lnTo>
                  <a:lnTo>
                    <a:pt x="108" y="455"/>
                  </a:lnTo>
                  <a:lnTo>
                    <a:pt x="119" y="460"/>
                  </a:lnTo>
                  <a:lnTo>
                    <a:pt x="131" y="462"/>
                  </a:lnTo>
                  <a:lnTo>
                    <a:pt x="143" y="464"/>
                  </a:lnTo>
                  <a:lnTo>
                    <a:pt x="155" y="465"/>
                  </a:lnTo>
                  <a:lnTo>
                    <a:pt x="159" y="464"/>
                  </a:lnTo>
                  <a:lnTo>
                    <a:pt x="162" y="464"/>
                  </a:lnTo>
                  <a:lnTo>
                    <a:pt x="177" y="463"/>
                  </a:lnTo>
                  <a:lnTo>
                    <a:pt x="191" y="460"/>
                  </a:lnTo>
                  <a:lnTo>
                    <a:pt x="204" y="455"/>
                  </a:lnTo>
                  <a:lnTo>
                    <a:pt x="218" y="450"/>
                  </a:lnTo>
                  <a:lnTo>
                    <a:pt x="231" y="442"/>
                  </a:lnTo>
                  <a:lnTo>
                    <a:pt x="244" y="434"/>
                  </a:lnTo>
                  <a:lnTo>
                    <a:pt x="256" y="424"/>
                  </a:lnTo>
                  <a:lnTo>
                    <a:pt x="268" y="414"/>
                  </a:lnTo>
                  <a:lnTo>
                    <a:pt x="388" y="294"/>
                  </a:lnTo>
                  <a:lnTo>
                    <a:pt x="389" y="292"/>
                  </a:lnTo>
                  <a:lnTo>
                    <a:pt x="391" y="288"/>
                  </a:lnTo>
                  <a:lnTo>
                    <a:pt x="391" y="286"/>
                  </a:lnTo>
                  <a:lnTo>
                    <a:pt x="392" y="283"/>
                  </a:lnTo>
                  <a:lnTo>
                    <a:pt x="391" y="281"/>
                  </a:lnTo>
                  <a:lnTo>
                    <a:pt x="391" y="278"/>
                  </a:lnTo>
                  <a:lnTo>
                    <a:pt x="389" y="275"/>
                  </a:lnTo>
                  <a:lnTo>
                    <a:pt x="388" y="272"/>
                  </a:lnTo>
                  <a:lnTo>
                    <a:pt x="385" y="270"/>
                  </a:lnTo>
                  <a:lnTo>
                    <a:pt x="383" y="269"/>
                  </a:lnTo>
                  <a:lnTo>
                    <a:pt x="379" y="268"/>
                  </a:lnTo>
                  <a:lnTo>
                    <a:pt x="377" y="268"/>
                  </a:lnTo>
                  <a:lnTo>
                    <a:pt x="374" y="268"/>
                  </a:lnTo>
                  <a:lnTo>
                    <a:pt x="371" y="269"/>
                  </a:lnTo>
                  <a:lnTo>
                    <a:pt x="369" y="270"/>
                  </a:lnTo>
                  <a:lnTo>
                    <a:pt x="367"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75"/>
            <p:cNvSpPr>
              <a:spLocks/>
            </p:cNvSpPr>
            <p:nvPr/>
          </p:nvSpPr>
          <p:spPr bwMode="auto">
            <a:xfrm>
              <a:off x="7140575" y="2544763"/>
              <a:ext cx="123825" cy="146050"/>
            </a:xfrm>
            <a:custGeom>
              <a:avLst/>
              <a:gdLst>
                <a:gd name="T0" fmla="*/ 315 w 392"/>
                <a:gd name="T1" fmla="*/ 38 h 458"/>
                <a:gd name="T2" fmla="*/ 283 w 392"/>
                <a:gd name="T3" fmla="*/ 16 h 458"/>
                <a:gd name="T4" fmla="*/ 245 w 392"/>
                <a:gd name="T5" fmla="*/ 4 h 458"/>
                <a:gd name="T6" fmla="*/ 208 w 392"/>
                <a:gd name="T7" fmla="*/ 1 h 458"/>
                <a:gd name="T8" fmla="*/ 172 w 392"/>
                <a:gd name="T9" fmla="*/ 10 h 458"/>
                <a:gd name="T10" fmla="*/ 139 w 392"/>
                <a:gd name="T11" fmla="*/ 31 h 458"/>
                <a:gd name="T12" fmla="*/ 1 w 392"/>
                <a:gd name="T13" fmla="*/ 171 h 458"/>
                <a:gd name="T14" fmla="*/ 0 w 392"/>
                <a:gd name="T15" fmla="*/ 179 h 458"/>
                <a:gd name="T16" fmla="*/ 5 w 392"/>
                <a:gd name="T17" fmla="*/ 188 h 458"/>
                <a:gd name="T18" fmla="*/ 12 w 392"/>
                <a:gd name="T19" fmla="*/ 192 h 458"/>
                <a:gd name="T20" fmla="*/ 21 w 392"/>
                <a:gd name="T21" fmla="*/ 191 h 458"/>
                <a:gd name="T22" fmla="*/ 160 w 392"/>
                <a:gd name="T23" fmla="*/ 53 h 458"/>
                <a:gd name="T24" fmla="*/ 184 w 392"/>
                <a:gd name="T25" fmla="*/ 37 h 458"/>
                <a:gd name="T26" fmla="*/ 212 w 392"/>
                <a:gd name="T27" fmla="*/ 30 h 458"/>
                <a:gd name="T28" fmla="*/ 242 w 392"/>
                <a:gd name="T29" fmla="*/ 34 h 458"/>
                <a:gd name="T30" fmla="*/ 270 w 392"/>
                <a:gd name="T31" fmla="*/ 44 h 458"/>
                <a:gd name="T32" fmla="*/ 296 w 392"/>
                <a:gd name="T33" fmla="*/ 60 h 458"/>
                <a:gd name="T34" fmla="*/ 341 w 392"/>
                <a:gd name="T35" fmla="*/ 105 h 458"/>
                <a:gd name="T36" fmla="*/ 354 w 392"/>
                <a:gd name="T37" fmla="*/ 128 h 458"/>
                <a:gd name="T38" fmla="*/ 362 w 392"/>
                <a:gd name="T39" fmla="*/ 153 h 458"/>
                <a:gd name="T40" fmla="*/ 360 w 392"/>
                <a:gd name="T41" fmla="*/ 179 h 458"/>
                <a:gd name="T42" fmla="*/ 351 w 392"/>
                <a:gd name="T43" fmla="*/ 204 h 458"/>
                <a:gd name="T44" fmla="*/ 333 w 392"/>
                <a:gd name="T45" fmla="*/ 226 h 458"/>
                <a:gd name="T46" fmla="*/ 141 w 392"/>
                <a:gd name="T47" fmla="*/ 416 h 458"/>
                <a:gd name="T48" fmla="*/ 116 w 392"/>
                <a:gd name="T49" fmla="*/ 426 h 458"/>
                <a:gd name="T50" fmla="*/ 89 w 392"/>
                <a:gd name="T51" fmla="*/ 427 h 458"/>
                <a:gd name="T52" fmla="*/ 62 w 392"/>
                <a:gd name="T53" fmla="*/ 421 h 458"/>
                <a:gd name="T54" fmla="*/ 39 w 392"/>
                <a:gd name="T55" fmla="*/ 406 h 458"/>
                <a:gd name="T56" fmla="*/ 26 w 392"/>
                <a:gd name="T57" fmla="*/ 390 h 458"/>
                <a:gd name="T58" fmla="*/ 19 w 392"/>
                <a:gd name="T59" fmla="*/ 386 h 458"/>
                <a:gd name="T60" fmla="*/ 10 w 392"/>
                <a:gd name="T61" fmla="*/ 386 h 458"/>
                <a:gd name="T62" fmla="*/ 3 w 392"/>
                <a:gd name="T63" fmla="*/ 393 h 458"/>
                <a:gd name="T64" fmla="*/ 0 w 392"/>
                <a:gd name="T65" fmla="*/ 400 h 458"/>
                <a:gd name="T66" fmla="*/ 3 w 392"/>
                <a:gd name="T67" fmla="*/ 409 h 458"/>
                <a:gd name="T68" fmla="*/ 28 w 392"/>
                <a:gd name="T69" fmla="*/ 435 h 458"/>
                <a:gd name="T70" fmla="*/ 61 w 392"/>
                <a:gd name="T71" fmla="*/ 452 h 458"/>
                <a:gd name="T72" fmla="*/ 92 w 392"/>
                <a:gd name="T73" fmla="*/ 457 h 458"/>
                <a:gd name="T74" fmla="*/ 120 w 392"/>
                <a:gd name="T75" fmla="*/ 456 h 458"/>
                <a:gd name="T76" fmla="*/ 150 w 392"/>
                <a:gd name="T77" fmla="*/ 445 h 458"/>
                <a:gd name="T78" fmla="*/ 175 w 392"/>
                <a:gd name="T79" fmla="*/ 426 h 458"/>
                <a:gd name="T80" fmla="*/ 370 w 392"/>
                <a:gd name="T81" fmla="*/ 228 h 458"/>
                <a:gd name="T82" fmla="*/ 387 w 392"/>
                <a:gd name="T83" fmla="*/ 196 h 458"/>
                <a:gd name="T84" fmla="*/ 392 w 392"/>
                <a:gd name="T85" fmla="*/ 162 h 458"/>
                <a:gd name="T86" fmla="*/ 387 w 392"/>
                <a:gd name="T87" fmla="*/ 128 h 458"/>
                <a:gd name="T88" fmla="*/ 370 w 392"/>
                <a:gd name="T89" fmla="*/ 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2" h="458">
                  <a:moveTo>
                    <a:pt x="354" y="76"/>
                  </a:moveTo>
                  <a:lnTo>
                    <a:pt x="324" y="46"/>
                  </a:lnTo>
                  <a:lnTo>
                    <a:pt x="315" y="38"/>
                  </a:lnTo>
                  <a:lnTo>
                    <a:pt x="305" y="30"/>
                  </a:lnTo>
                  <a:lnTo>
                    <a:pt x="293" y="23"/>
                  </a:lnTo>
                  <a:lnTo>
                    <a:pt x="283" y="16"/>
                  </a:lnTo>
                  <a:lnTo>
                    <a:pt x="270" y="11"/>
                  </a:lnTo>
                  <a:lnTo>
                    <a:pt x="258" y="7"/>
                  </a:lnTo>
                  <a:lnTo>
                    <a:pt x="245" y="4"/>
                  </a:lnTo>
                  <a:lnTo>
                    <a:pt x="232" y="1"/>
                  </a:lnTo>
                  <a:lnTo>
                    <a:pt x="220" y="0"/>
                  </a:lnTo>
                  <a:lnTo>
                    <a:pt x="208" y="1"/>
                  </a:lnTo>
                  <a:lnTo>
                    <a:pt x="195" y="3"/>
                  </a:lnTo>
                  <a:lnTo>
                    <a:pt x="183" y="6"/>
                  </a:lnTo>
                  <a:lnTo>
                    <a:pt x="172" y="10"/>
                  </a:lnTo>
                  <a:lnTo>
                    <a:pt x="160" y="15"/>
                  </a:lnTo>
                  <a:lnTo>
                    <a:pt x="149" y="23"/>
                  </a:lnTo>
                  <a:lnTo>
                    <a:pt x="139" y="31"/>
                  </a:lnTo>
                  <a:lnTo>
                    <a:pt x="5" y="166"/>
                  </a:lnTo>
                  <a:lnTo>
                    <a:pt x="3" y="168"/>
                  </a:lnTo>
                  <a:lnTo>
                    <a:pt x="1" y="171"/>
                  </a:lnTo>
                  <a:lnTo>
                    <a:pt x="0" y="174"/>
                  </a:lnTo>
                  <a:lnTo>
                    <a:pt x="0" y="177"/>
                  </a:lnTo>
                  <a:lnTo>
                    <a:pt x="0" y="179"/>
                  </a:lnTo>
                  <a:lnTo>
                    <a:pt x="1" y="182"/>
                  </a:lnTo>
                  <a:lnTo>
                    <a:pt x="3" y="184"/>
                  </a:lnTo>
                  <a:lnTo>
                    <a:pt x="5" y="188"/>
                  </a:lnTo>
                  <a:lnTo>
                    <a:pt x="7" y="189"/>
                  </a:lnTo>
                  <a:lnTo>
                    <a:pt x="10" y="191"/>
                  </a:lnTo>
                  <a:lnTo>
                    <a:pt x="12" y="192"/>
                  </a:lnTo>
                  <a:lnTo>
                    <a:pt x="15" y="192"/>
                  </a:lnTo>
                  <a:lnTo>
                    <a:pt x="19" y="192"/>
                  </a:lnTo>
                  <a:lnTo>
                    <a:pt x="21" y="191"/>
                  </a:lnTo>
                  <a:lnTo>
                    <a:pt x="24" y="189"/>
                  </a:lnTo>
                  <a:lnTo>
                    <a:pt x="26" y="188"/>
                  </a:lnTo>
                  <a:lnTo>
                    <a:pt x="160" y="53"/>
                  </a:lnTo>
                  <a:lnTo>
                    <a:pt x="167" y="46"/>
                  </a:lnTo>
                  <a:lnTo>
                    <a:pt x="176" y="41"/>
                  </a:lnTo>
                  <a:lnTo>
                    <a:pt x="184" y="37"/>
                  </a:lnTo>
                  <a:lnTo>
                    <a:pt x="193" y="34"/>
                  </a:lnTo>
                  <a:lnTo>
                    <a:pt x="203" y="31"/>
                  </a:lnTo>
                  <a:lnTo>
                    <a:pt x="212" y="30"/>
                  </a:lnTo>
                  <a:lnTo>
                    <a:pt x="222" y="30"/>
                  </a:lnTo>
                  <a:lnTo>
                    <a:pt x="231" y="31"/>
                  </a:lnTo>
                  <a:lnTo>
                    <a:pt x="242" y="34"/>
                  </a:lnTo>
                  <a:lnTo>
                    <a:pt x="252" y="36"/>
                  </a:lnTo>
                  <a:lnTo>
                    <a:pt x="261" y="40"/>
                  </a:lnTo>
                  <a:lnTo>
                    <a:pt x="270" y="44"/>
                  </a:lnTo>
                  <a:lnTo>
                    <a:pt x="280" y="48"/>
                  </a:lnTo>
                  <a:lnTo>
                    <a:pt x="288" y="55"/>
                  </a:lnTo>
                  <a:lnTo>
                    <a:pt x="296" y="60"/>
                  </a:lnTo>
                  <a:lnTo>
                    <a:pt x="303" y="68"/>
                  </a:lnTo>
                  <a:lnTo>
                    <a:pt x="333" y="98"/>
                  </a:lnTo>
                  <a:lnTo>
                    <a:pt x="341" y="105"/>
                  </a:lnTo>
                  <a:lnTo>
                    <a:pt x="346" y="113"/>
                  </a:lnTo>
                  <a:lnTo>
                    <a:pt x="351" y="120"/>
                  </a:lnTo>
                  <a:lnTo>
                    <a:pt x="354" y="128"/>
                  </a:lnTo>
                  <a:lnTo>
                    <a:pt x="358" y="136"/>
                  </a:lnTo>
                  <a:lnTo>
                    <a:pt x="360" y="145"/>
                  </a:lnTo>
                  <a:lnTo>
                    <a:pt x="362" y="153"/>
                  </a:lnTo>
                  <a:lnTo>
                    <a:pt x="362" y="162"/>
                  </a:lnTo>
                  <a:lnTo>
                    <a:pt x="362" y="170"/>
                  </a:lnTo>
                  <a:lnTo>
                    <a:pt x="360" y="179"/>
                  </a:lnTo>
                  <a:lnTo>
                    <a:pt x="358" y="188"/>
                  </a:lnTo>
                  <a:lnTo>
                    <a:pt x="354" y="195"/>
                  </a:lnTo>
                  <a:lnTo>
                    <a:pt x="351" y="204"/>
                  </a:lnTo>
                  <a:lnTo>
                    <a:pt x="346" y="211"/>
                  </a:lnTo>
                  <a:lnTo>
                    <a:pt x="341" y="219"/>
                  </a:lnTo>
                  <a:lnTo>
                    <a:pt x="333" y="226"/>
                  </a:lnTo>
                  <a:lnTo>
                    <a:pt x="154" y="405"/>
                  </a:lnTo>
                  <a:lnTo>
                    <a:pt x="148" y="411"/>
                  </a:lnTo>
                  <a:lnTo>
                    <a:pt x="141" y="416"/>
                  </a:lnTo>
                  <a:lnTo>
                    <a:pt x="133" y="421"/>
                  </a:lnTo>
                  <a:lnTo>
                    <a:pt x="124" y="424"/>
                  </a:lnTo>
                  <a:lnTo>
                    <a:pt x="116" y="426"/>
                  </a:lnTo>
                  <a:lnTo>
                    <a:pt x="107" y="427"/>
                  </a:lnTo>
                  <a:lnTo>
                    <a:pt x="99" y="428"/>
                  </a:lnTo>
                  <a:lnTo>
                    <a:pt x="89" y="427"/>
                  </a:lnTo>
                  <a:lnTo>
                    <a:pt x="80" y="426"/>
                  </a:lnTo>
                  <a:lnTo>
                    <a:pt x="71" y="424"/>
                  </a:lnTo>
                  <a:lnTo>
                    <a:pt x="62" y="421"/>
                  </a:lnTo>
                  <a:lnTo>
                    <a:pt x="54" y="416"/>
                  </a:lnTo>
                  <a:lnTo>
                    <a:pt x="46" y="411"/>
                  </a:lnTo>
                  <a:lnTo>
                    <a:pt x="39" y="406"/>
                  </a:lnTo>
                  <a:lnTo>
                    <a:pt x="32" y="399"/>
                  </a:lnTo>
                  <a:lnTo>
                    <a:pt x="27" y="393"/>
                  </a:lnTo>
                  <a:lnTo>
                    <a:pt x="26" y="390"/>
                  </a:lnTo>
                  <a:lnTo>
                    <a:pt x="24" y="389"/>
                  </a:lnTo>
                  <a:lnTo>
                    <a:pt x="21" y="386"/>
                  </a:lnTo>
                  <a:lnTo>
                    <a:pt x="19" y="386"/>
                  </a:lnTo>
                  <a:lnTo>
                    <a:pt x="15" y="385"/>
                  </a:lnTo>
                  <a:lnTo>
                    <a:pt x="12" y="386"/>
                  </a:lnTo>
                  <a:lnTo>
                    <a:pt x="10" y="386"/>
                  </a:lnTo>
                  <a:lnTo>
                    <a:pt x="7" y="389"/>
                  </a:lnTo>
                  <a:lnTo>
                    <a:pt x="5" y="391"/>
                  </a:lnTo>
                  <a:lnTo>
                    <a:pt x="3" y="393"/>
                  </a:lnTo>
                  <a:lnTo>
                    <a:pt x="1" y="395"/>
                  </a:lnTo>
                  <a:lnTo>
                    <a:pt x="0" y="398"/>
                  </a:lnTo>
                  <a:lnTo>
                    <a:pt x="0" y="400"/>
                  </a:lnTo>
                  <a:lnTo>
                    <a:pt x="0" y="403"/>
                  </a:lnTo>
                  <a:lnTo>
                    <a:pt x="1" y="407"/>
                  </a:lnTo>
                  <a:lnTo>
                    <a:pt x="3" y="409"/>
                  </a:lnTo>
                  <a:lnTo>
                    <a:pt x="10" y="418"/>
                  </a:lnTo>
                  <a:lnTo>
                    <a:pt x="19" y="427"/>
                  </a:lnTo>
                  <a:lnTo>
                    <a:pt x="28" y="435"/>
                  </a:lnTo>
                  <a:lnTo>
                    <a:pt x="38" y="442"/>
                  </a:lnTo>
                  <a:lnTo>
                    <a:pt x="50" y="447"/>
                  </a:lnTo>
                  <a:lnTo>
                    <a:pt x="61" y="452"/>
                  </a:lnTo>
                  <a:lnTo>
                    <a:pt x="73" y="455"/>
                  </a:lnTo>
                  <a:lnTo>
                    <a:pt x="86" y="457"/>
                  </a:lnTo>
                  <a:lnTo>
                    <a:pt x="92" y="457"/>
                  </a:lnTo>
                  <a:lnTo>
                    <a:pt x="99" y="458"/>
                  </a:lnTo>
                  <a:lnTo>
                    <a:pt x="109" y="457"/>
                  </a:lnTo>
                  <a:lnTo>
                    <a:pt x="120" y="456"/>
                  </a:lnTo>
                  <a:lnTo>
                    <a:pt x="130" y="453"/>
                  </a:lnTo>
                  <a:lnTo>
                    <a:pt x="141" y="449"/>
                  </a:lnTo>
                  <a:lnTo>
                    <a:pt x="150" y="445"/>
                  </a:lnTo>
                  <a:lnTo>
                    <a:pt x="159" y="440"/>
                  </a:lnTo>
                  <a:lnTo>
                    <a:pt x="167" y="433"/>
                  </a:lnTo>
                  <a:lnTo>
                    <a:pt x="175" y="426"/>
                  </a:lnTo>
                  <a:lnTo>
                    <a:pt x="354" y="247"/>
                  </a:lnTo>
                  <a:lnTo>
                    <a:pt x="363" y="238"/>
                  </a:lnTo>
                  <a:lnTo>
                    <a:pt x="370" y="228"/>
                  </a:lnTo>
                  <a:lnTo>
                    <a:pt x="377" y="217"/>
                  </a:lnTo>
                  <a:lnTo>
                    <a:pt x="382" y="207"/>
                  </a:lnTo>
                  <a:lnTo>
                    <a:pt x="387" y="196"/>
                  </a:lnTo>
                  <a:lnTo>
                    <a:pt x="390" y="184"/>
                  </a:lnTo>
                  <a:lnTo>
                    <a:pt x="392" y="174"/>
                  </a:lnTo>
                  <a:lnTo>
                    <a:pt x="392" y="162"/>
                  </a:lnTo>
                  <a:lnTo>
                    <a:pt x="392" y="150"/>
                  </a:lnTo>
                  <a:lnTo>
                    <a:pt x="390" y="138"/>
                  </a:lnTo>
                  <a:lnTo>
                    <a:pt x="387" y="128"/>
                  </a:lnTo>
                  <a:lnTo>
                    <a:pt x="382" y="117"/>
                  </a:lnTo>
                  <a:lnTo>
                    <a:pt x="377" y="106"/>
                  </a:lnTo>
                  <a:lnTo>
                    <a:pt x="370" y="96"/>
                  </a:lnTo>
                  <a:lnTo>
                    <a:pt x="363" y="86"/>
                  </a:lnTo>
                  <a:lnTo>
                    <a:pt x="354"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0" name="Group 159"/>
          <p:cNvGrpSpPr/>
          <p:nvPr/>
        </p:nvGrpSpPr>
        <p:grpSpPr>
          <a:xfrm>
            <a:off x="9563888" y="3272813"/>
            <a:ext cx="338295" cy="293439"/>
            <a:chOff x="3171825" y="1955800"/>
            <a:chExt cx="287338" cy="249238"/>
          </a:xfrm>
          <a:solidFill>
            <a:srgbClr val="AFABAB"/>
          </a:solidFill>
        </p:grpSpPr>
        <p:sp>
          <p:nvSpPr>
            <p:cNvPr id="161" name="Freeform 75"/>
            <p:cNvSpPr>
              <a:spLocks noEditPoints="1"/>
            </p:cNvSpPr>
            <p:nvPr/>
          </p:nvSpPr>
          <p:spPr bwMode="auto">
            <a:xfrm>
              <a:off x="3171825" y="1955800"/>
              <a:ext cx="258763" cy="173038"/>
            </a:xfrm>
            <a:custGeom>
              <a:avLst/>
              <a:gdLst>
                <a:gd name="T0" fmla="*/ 54 w 813"/>
                <a:gd name="T1" fmla="*/ 30 h 542"/>
                <a:gd name="T2" fmla="*/ 60 w 813"/>
                <a:gd name="T3" fmla="*/ 30 h 542"/>
                <a:gd name="T4" fmla="*/ 756 w 813"/>
                <a:gd name="T5" fmla="*/ 30 h 542"/>
                <a:gd name="T6" fmla="*/ 413 w 813"/>
                <a:gd name="T7" fmla="*/ 311 h 542"/>
                <a:gd name="T8" fmla="*/ 782 w 813"/>
                <a:gd name="T9" fmla="*/ 240 h 542"/>
                <a:gd name="T10" fmla="*/ 784 w 813"/>
                <a:gd name="T11" fmla="*/ 246 h 542"/>
                <a:gd name="T12" fmla="*/ 787 w 813"/>
                <a:gd name="T13" fmla="*/ 251 h 542"/>
                <a:gd name="T14" fmla="*/ 791 w 813"/>
                <a:gd name="T15" fmla="*/ 254 h 542"/>
                <a:gd name="T16" fmla="*/ 798 w 813"/>
                <a:gd name="T17" fmla="*/ 255 h 542"/>
                <a:gd name="T18" fmla="*/ 803 w 813"/>
                <a:gd name="T19" fmla="*/ 254 h 542"/>
                <a:gd name="T20" fmla="*/ 807 w 813"/>
                <a:gd name="T21" fmla="*/ 251 h 542"/>
                <a:gd name="T22" fmla="*/ 811 w 813"/>
                <a:gd name="T23" fmla="*/ 247 h 542"/>
                <a:gd name="T24" fmla="*/ 813 w 813"/>
                <a:gd name="T25" fmla="*/ 240 h 542"/>
                <a:gd name="T26" fmla="*/ 812 w 813"/>
                <a:gd name="T27" fmla="*/ 67 h 542"/>
                <a:gd name="T28" fmla="*/ 810 w 813"/>
                <a:gd name="T29" fmla="*/ 52 h 542"/>
                <a:gd name="T30" fmla="*/ 805 w 813"/>
                <a:gd name="T31" fmla="*/ 38 h 542"/>
                <a:gd name="T32" fmla="*/ 800 w 813"/>
                <a:gd name="T33" fmla="*/ 26 h 542"/>
                <a:gd name="T34" fmla="*/ 791 w 813"/>
                <a:gd name="T35" fmla="*/ 16 h 542"/>
                <a:gd name="T36" fmla="*/ 782 w 813"/>
                <a:gd name="T37" fmla="*/ 8 h 542"/>
                <a:gd name="T38" fmla="*/ 771 w 813"/>
                <a:gd name="T39" fmla="*/ 2 h 542"/>
                <a:gd name="T40" fmla="*/ 759 w 813"/>
                <a:gd name="T41" fmla="*/ 0 h 542"/>
                <a:gd name="T42" fmla="*/ 60 w 813"/>
                <a:gd name="T43" fmla="*/ 0 h 542"/>
                <a:gd name="T44" fmla="*/ 47 w 813"/>
                <a:gd name="T45" fmla="*/ 1 h 542"/>
                <a:gd name="T46" fmla="*/ 35 w 813"/>
                <a:gd name="T47" fmla="*/ 6 h 542"/>
                <a:gd name="T48" fmla="*/ 25 w 813"/>
                <a:gd name="T49" fmla="*/ 12 h 542"/>
                <a:gd name="T50" fmla="*/ 16 w 813"/>
                <a:gd name="T51" fmla="*/ 21 h 542"/>
                <a:gd name="T52" fmla="*/ 10 w 813"/>
                <a:gd name="T53" fmla="*/ 31 h 542"/>
                <a:gd name="T54" fmla="*/ 4 w 813"/>
                <a:gd name="T55" fmla="*/ 44 h 542"/>
                <a:gd name="T56" fmla="*/ 1 w 813"/>
                <a:gd name="T57" fmla="*/ 59 h 542"/>
                <a:gd name="T58" fmla="*/ 0 w 813"/>
                <a:gd name="T59" fmla="*/ 75 h 542"/>
                <a:gd name="T60" fmla="*/ 0 w 813"/>
                <a:gd name="T61" fmla="*/ 474 h 542"/>
                <a:gd name="T62" fmla="*/ 2 w 813"/>
                <a:gd name="T63" fmla="*/ 490 h 542"/>
                <a:gd name="T64" fmla="*/ 6 w 813"/>
                <a:gd name="T65" fmla="*/ 503 h 542"/>
                <a:gd name="T66" fmla="*/ 13 w 813"/>
                <a:gd name="T67" fmla="*/ 516 h 542"/>
                <a:gd name="T68" fmla="*/ 20 w 813"/>
                <a:gd name="T69" fmla="*/ 526 h 542"/>
                <a:gd name="T70" fmla="*/ 30 w 813"/>
                <a:gd name="T71" fmla="*/ 533 h 542"/>
                <a:gd name="T72" fmla="*/ 41 w 813"/>
                <a:gd name="T73" fmla="*/ 538 h 542"/>
                <a:gd name="T74" fmla="*/ 54 w 813"/>
                <a:gd name="T75" fmla="*/ 541 h 542"/>
                <a:gd name="T76" fmla="*/ 376 w 813"/>
                <a:gd name="T77" fmla="*/ 542 h 542"/>
                <a:gd name="T78" fmla="*/ 382 w 813"/>
                <a:gd name="T79" fmla="*/ 541 h 542"/>
                <a:gd name="T80" fmla="*/ 387 w 813"/>
                <a:gd name="T81" fmla="*/ 537 h 542"/>
                <a:gd name="T82" fmla="*/ 390 w 813"/>
                <a:gd name="T83" fmla="*/ 532 h 542"/>
                <a:gd name="T84" fmla="*/ 391 w 813"/>
                <a:gd name="T85" fmla="*/ 527 h 542"/>
                <a:gd name="T86" fmla="*/ 390 w 813"/>
                <a:gd name="T87" fmla="*/ 520 h 542"/>
                <a:gd name="T88" fmla="*/ 387 w 813"/>
                <a:gd name="T89" fmla="*/ 516 h 542"/>
                <a:gd name="T90" fmla="*/ 382 w 813"/>
                <a:gd name="T91" fmla="*/ 513 h 542"/>
                <a:gd name="T92" fmla="*/ 376 w 813"/>
                <a:gd name="T93" fmla="*/ 512 h 542"/>
                <a:gd name="T94" fmla="*/ 55 w 813"/>
                <a:gd name="T95" fmla="*/ 511 h 542"/>
                <a:gd name="T96" fmla="*/ 47 w 813"/>
                <a:gd name="T97" fmla="*/ 508 h 542"/>
                <a:gd name="T98" fmla="*/ 39 w 813"/>
                <a:gd name="T99" fmla="*/ 500 h 542"/>
                <a:gd name="T100" fmla="*/ 32 w 813"/>
                <a:gd name="T101" fmla="*/ 485 h 542"/>
                <a:gd name="T102" fmla="*/ 30 w 813"/>
                <a:gd name="T103" fmla="*/ 471 h 542"/>
                <a:gd name="T104" fmla="*/ 30 w 813"/>
                <a:gd name="T105" fmla="*/ 75 h 542"/>
                <a:gd name="T106" fmla="*/ 33 w 813"/>
                <a:gd name="T107" fmla="*/ 53 h 542"/>
                <a:gd name="T108" fmla="*/ 409 w 813"/>
                <a:gd name="T109" fmla="*/ 345 h 542"/>
                <a:gd name="T110" fmla="*/ 418 w 813"/>
                <a:gd name="T111" fmla="*/ 344 h 542"/>
                <a:gd name="T112" fmla="*/ 780 w 813"/>
                <a:gd name="T113" fmla="*/ 53 h 542"/>
                <a:gd name="T114" fmla="*/ 782 w 813"/>
                <a:gd name="T115" fmla="*/ 7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3" h="542">
                  <a:moveTo>
                    <a:pt x="413" y="311"/>
                  </a:moveTo>
                  <a:lnTo>
                    <a:pt x="54" y="30"/>
                  </a:lnTo>
                  <a:lnTo>
                    <a:pt x="57" y="30"/>
                  </a:lnTo>
                  <a:lnTo>
                    <a:pt x="60" y="30"/>
                  </a:lnTo>
                  <a:lnTo>
                    <a:pt x="752" y="30"/>
                  </a:lnTo>
                  <a:lnTo>
                    <a:pt x="756" y="30"/>
                  </a:lnTo>
                  <a:lnTo>
                    <a:pt x="759" y="31"/>
                  </a:lnTo>
                  <a:lnTo>
                    <a:pt x="413" y="311"/>
                  </a:lnTo>
                  <a:close/>
                  <a:moveTo>
                    <a:pt x="782" y="75"/>
                  </a:moveTo>
                  <a:lnTo>
                    <a:pt x="782" y="240"/>
                  </a:lnTo>
                  <a:lnTo>
                    <a:pt x="783" y="244"/>
                  </a:lnTo>
                  <a:lnTo>
                    <a:pt x="784" y="246"/>
                  </a:lnTo>
                  <a:lnTo>
                    <a:pt x="785" y="249"/>
                  </a:lnTo>
                  <a:lnTo>
                    <a:pt x="787" y="251"/>
                  </a:lnTo>
                  <a:lnTo>
                    <a:pt x="789" y="253"/>
                  </a:lnTo>
                  <a:lnTo>
                    <a:pt x="791" y="254"/>
                  </a:lnTo>
                  <a:lnTo>
                    <a:pt x="795" y="255"/>
                  </a:lnTo>
                  <a:lnTo>
                    <a:pt x="798" y="255"/>
                  </a:lnTo>
                  <a:lnTo>
                    <a:pt x="800" y="255"/>
                  </a:lnTo>
                  <a:lnTo>
                    <a:pt x="803" y="254"/>
                  </a:lnTo>
                  <a:lnTo>
                    <a:pt x="805" y="253"/>
                  </a:lnTo>
                  <a:lnTo>
                    <a:pt x="807" y="251"/>
                  </a:lnTo>
                  <a:lnTo>
                    <a:pt x="810" y="249"/>
                  </a:lnTo>
                  <a:lnTo>
                    <a:pt x="811" y="247"/>
                  </a:lnTo>
                  <a:lnTo>
                    <a:pt x="812" y="244"/>
                  </a:lnTo>
                  <a:lnTo>
                    <a:pt x="813" y="240"/>
                  </a:lnTo>
                  <a:lnTo>
                    <a:pt x="813" y="75"/>
                  </a:lnTo>
                  <a:lnTo>
                    <a:pt x="812" y="67"/>
                  </a:lnTo>
                  <a:lnTo>
                    <a:pt x="812" y="59"/>
                  </a:lnTo>
                  <a:lnTo>
                    <a:pt x="810" y="52"/>
                  </a:lnTo>
                  <a:lnTo>
                    <a:pt x="808" y="44"/>
                  </a:lnTo>
                  <a:lnTo>
                    <a:pt x="805" y="38"/>
                  </a:lnTo>
                  <a:lnTo>
                    <a:pt x="803" y="31"/>
                  </a:lnTo>
                  <a:lnTo>
                    <a:pt x="800" y="26"/>
                  </a:lnTo>
                  <a:lnTo>
                    <a:pt x="796" y="21"/>
                  </a:lnTo>
                  <a:lnTo>
                    <a:pt x="791" y="16"/>
                  </a:lnTo>
                  <a:lnTo>
                    <a:pt x="787" y="12"/>
                  </a:lnTo>
                  <a:lnTo>
                    <a:pt x="782" y="8"/>
                  </a:lnTo>
                  <a:lnTo>
                    <a:pt x="776" y="6"/>
                  </a:lnTo>
                  <a:lnTo>
                    <a:pt x="771" y="2"/>
                  </a:lnTo>
                  <a:lnTo>
                    <a:pt x="765" y="1"/>
                  </a:lnTo>
                  <a:lnTo>
                    <a:pt x="759" y="0"/>
                  </a:lnTo>
                  <a:lnTo>
                    <a:pt x="752" y="0"/>
                  </a:lnTo>
                  <a:lnTo>
                    <a:pt x="60" y="0"/>
                  </a:lnTo>
                  <a:lnTo>
                    <a:pt x="54" y="0"/>
                  </a:lnTo>
                  <a:lnTo>
                    <a:pt x="47" y="1"/>
                  </a:lnTo>
                  <a:lnTo>
                    <a:pt x="41" y="2"/>
                  </a:lnTo>
                  <a:lnTo>
                    <a:pt x="35" y="6"/>
                  </a:lnTo>
                  <a:lnTo>
                    <a:pt x="30" y="8"/>
                  </a:lnTo>
                  <a:lnTo>
                    <a:pt x="25" y="12"/>
                  </a:lnTo>
                  <a:lnTo>
                    <a:pt x="20" y="16"/>
                  </a:lnTo>
                  <a:lnTo>
                    <a:pt x="16" y="21"/>
                  </a:lnTo>
                  <a:lnTo>
                    <a:pt x="13" y="26"/>
                  </a:lnTo>
                  <a:lnTo>
                    <a:pt x="10" y="31"/>
                  </a:lnTo>
                  <a:lnTo>
                    <a:pt x="6" y="38"/>
                  </a:lnTo>
                  <a:lnTo>
                    <a:pt x="4" y="44"/>
                  </a:lnTo>
                  <a:lnTo>
                    <a:pt x="2" y="52"/>
                  </a:lnTo>
                  <a:lnTo>
                    <a:pt x="1" y="59"/>
                  </a:lnTo>
                  <a:lnTo>
                    <a:pt x="0" y="67"/>
                  </a:lnTo>
                  <a:lnTo>
                    <a:pt x="0" y="75"/>
                  </a:lnTo>
                  <a:lnTo>
                    <a:pt x="0" y="467"/>
                  </a:lnTo>
                  <a:lnTo>
                    <a:pt x="0" y="474"/>
                  </a:lnTo>
                  <a:lnTo>
                    <a:pt x="1" y="483"/>
                  </a:lnTo>
                  <a:lnTo>
                    <a:pt x="2" y="490"/>
                  </a:lnTo>
                  <a:lnTo>
                    <a:pt x="4" y="497"/>
                  </a:lnTo>
                  <a:lnTo>
                    <a:pt x="6" y="503"/>
                  </a:lnTo>
                  <a:lnTo>
                    <a:pt x="10" y="510"/>
                  </a:lnTo>
                  <a:lnTo>
                    <a:pt x="13" y="516"/>
                  </a:lnTo>
                  <a:lnTo>
                    <a:pt x="16" y="520"/>
                  </a:lnTo>
                  <a:lnTo>
                    <a:pt x="20" y="526"/>
                  </a:lnTo>
                  <a:lnTo>
                    <a:pt x="25" y="530"/>
                  </a:lnTo>
                  <a:lnTo>
                    <a:pt x="30" y="533"/>
                  </a:lnTo>
                  <a:lnTo>
                    <a:pt x="35" y="536"/>
                  </a:lnTo>
                  <a:lnTo>
                    <a:pt x="41" y="538"/>
                  </a:lnTo>
                  <a:lnTo>
                    <a:pt x="47" y="540"/>
                  </a:lnTo>
                  <a:lnTo>
                    <a:pt x="54" y="541"/>
                  </a:lnTo>
                  <a:lnTo>
                    <a:pt x="60" y="542"/>
                  </a:lnTo>
                  <a:lnTo>
                    <a:pt x="376" y="542"/>
                  </a:lnTo>
                  <a:lnTo>
                    <a:pt x="379" y="541"/>
                  </a:lnTo>
                  <a:lnTo>
                    <a:pt x="382" y="541"/>
                  </a:lnTo>
                  <a:lnTo>
                    <a:pt x="384" y="538"/>
                  </a:lnTo>
                  <a:lnTo>
                    <a:pt x="387" y="537"/>
                  </a:lnTo>
                  <a:lnTo>
                    <a:pt x="388" y="535"/>
                  </a:lnTo>
                  <a:lnTo>
                    <a:pt x="390" y="532"/>
                  </a:lnTo>
                  <a:lnTo>
                    <a:pt x="390" y="530"/>
                  </a:lnTo>
                  <a:lnTo>
                    <a:pt x="391" y="527"/>
                  </a:lnTo>
                  <a:lnTo>
                    <a:pt x="390" y="523"/>
                  </a:lnTo>
                  <a:lnTo>
                    <a:pt x="390" y="520"/>
                  </a:lnTo>
                  <a:lnTo>
                    <a:pt x="388" y="518"/>
                  </a:lnTo>
                  <a:lnTo>
                    <a:pt x="387" y="516"/>
                  </a:lnTo>
                  <a:lnTo>
                    <a:pt x="384" y="514"/>
                  </a:lnTo>
                  <a:lnTo>
                    <a:pt x="382" y="513"/>
                  </a:lnTo>
                  <a:lnTo>
                    <a:pt x="379" y="512"/>
                  </a:lnTo>
                  <a:lnTo>
                    <a:pt x="376" y="512"/>
                  </a:lnTo>
                  <a:lnTo>
                    <a:pt x="60" y="512"/>
                  </a:lnTo>
                  <a:lnTo>
                    <a:pt x="55" y="511"/>
                  </a:lnTo>
                  <a:lnTo>
                    <a:pt x="50" y="510"/>
                  </a:lnTo>
                  <a:lnTo>
                    <a:pt x="47" y="508"/>
                  </a:lnTo>
                  <a:lnTo>
                    <a:pt x="44" y="505"/>
                  </a:lnTo>
                  <a:lnTo>
                    <a:pt x="39" y="500"/>
                  </a:lnTo>
                  <a:lnTo>
                    <a:pt x="34" y="492"/>
                  </a:lnTo>
                  <a:lnTo>
                    <a:pt x="32" y="485"/>
                  </a:lnTo>
                  <a:lnTo>
                    <a:pt x="31" y="477"/>
                  </a:lnTo>
                  <a:lnTo>
                    <a:pt x="30" y="471"/>
                  </a:lnTo>
                  <a:lnTo>
                    <a:pt x="30" y="467"/>
                  </a:lnTo>
                  <a:lnTo>
                    <a:pt x="30" y="75"/>
                  </a:lnTo>
                  <a:lnTo>
                    <a:pt x="30" y="66"/>
                  </a:lnTo>
                  <a:lnTo>
                    <a:pt x="33" y="53"/>
                  </a:lnTo>
                  <a:lnTo>
                    <a:pt x="404" y="342"/>
                  </a:lnTo>
                  <a:lnTo>
                    <a:pt x="409" y="345"/>
                  </a:lnTo>
                  <a:lnTo>
                    <a:pt x="413" y="345"/>
                  </a:lnTo>
                  <a:lnTo>
                    <a:pt x="418" y="344"/>
                  </a:lnTo>
                  <a:lnTo>
                    <a:pt x="422" y="342"/>
                  </a:lnTo>
                  <a:lnTo>
                    <a:pt x="780" y="53"/>
                  </a:lnTo>
                  <a:lnTo>
                    <a:pt x="782" y="66"/>
                  </a:lnTo>
                  <a:lnTo>
                    <a:pt x="782"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6"/>
            <p:cNvSpPr>
              <a:spLocks noEditPoints="1"/>
            </p:cNvSpPr>
            <p:nvPr/>
          </p:nvSpPr>
          <p:spPr bwMode="auto">
            <a:xfrm>
              <a:off x="3314700" y="2062163"/>
              <a:ext cx="144463" cy="142875"/>
            </a:xfrm>
            <a:custGeom>
              <a:avLst/>
              <a:gdLst>
                <a:gd name="T0" fmla="*/ 310 w 452"/>
                <a:gd name="T1" fmla="*/ 253 h 448"/>
                <a:gd name="T2" fmla="*/ 308 w 452"/>
                <a:gd name="T3" fmla="*/ 261 h 448"/>
                <a:gd name="T4" fmla="*/ 349 w 452"/>
                <a:gd name="T5" fmla="*/ 395 h 448"/>
                <a:gd name="T6" fmla="*/ 232 w 452"/>
                <a:gd name="T7" fmla="*/ 313 h 448"/>
                <a:gd name="T8" fmla="*/ 223 w 452"/>
                <a:gd name="T9" fmla="*/ 313 h 448"/>
                <a:gd name="T10" fmla="*/ 104 w 452"/>
                <a:gd name="T11" fmla="*/ 395 h 448"/>
                <a:gd name="T12" fmla="*/ 148 w 452"/>
                <a:gd name="T13" fmla="*/ 261 h 448"/>
                <a:gd name="T14" fmla="*/ 145 w 452"/>
                <a:gd name="T15" fmla="*/ 253 h 448"/>
                <a:gd name="T16" fmla="*/ 56 w 452"/>
                <a:gd name="T17" fmla="*/ 178 h 448"/>
                <a:gd name="T18" fmla="*/ 155 w 452"/>
                <a:gd name="T19" fmla="*/ 177 h 448"/>
                <a:gd name="T20" fmla="*/ 161 w 452"/>
                <a:gd name="T21" fmla="*/ 172 h 448"/>
                <a:gd name="T22" fmla="*/ 228 w 452"/>
                <a:gd name="T23" fmla="*/ 48 h 448"/>
                <a:gd name="T24" fmla="*/ 290 w 452"/>
                <a:gd name="T25" fmla="*/ 172 h 448"/>
                <a:gd name="T26" fmla="*/ 297 w 452"/>
                <a:gd name="T27" fmla="*/ 177 h 448"/>
                <a:gd name="T28" fmla="*/ 396 w 452"/>
                <a:gd name="T29" fmla="*/ 178 h 448"/>
                <a:gd name="T30" fmla="*/ 451 w 452"/>
                <a:gd name="T31" fmla="*/ 157 h 448"/>
                <a:gd name="T32" fmla="*/ 445 w 452"/>
                <a:gd name="T33" fmla="*/ 150 h 448"/>
                <a:gd name="T34" fmla="*/ 437 w 452"/>
                <a:gd name="T35" fmla="*/ 148 h 448"/>
                <a:gd name="T36" fmla="*/ 242 w 452"/>
                <a:gd name="T37" fmla="*/ 8 h 448"/>
                <a:gd name="T38" fmla="*/ 236 w 452"/>
                <a:gd name="T39" fmla="*/ 2 h 448"/>
                <a:gd name="T40" fmla="*/ 229 w 452"/>
                <a:gd name="T41" fmla="*/ 0 h 448"/>
                <a:gd name="T42" fmla="*/ 228 w 452"/>
                <a:gd name="T43" fmla="*/ 0 h 448"/>
                <a:gd name="T44" fmla="*/ 220 w 452"/>
                <a:gd name="T45" fmla="*/ 2 h 448"/>
                <a:gd name="T46" fmla="*/ 215 w 452"/>
                <a:gd name="T47" fmla="*/ 7 h 448"/>
                <a:gd name="T48" fmla="*/ 15 w 452"/>
                <a:gd name="T49" fmla="*/ 148 h 448"/>
                <a:gd name="T50" fmla="*/ 7 w 452"/>
                <a:gd name="T51" fmla="*/ 150 h 448"/>
                <a:gd name="T52" fmla="*/ 1 w 452"/>
                <a:gd name="T53" fmla="*/ 157 h 448"/>
                <a:gd name="T54" fmla="*/ 0 w 452"/>
                <a:gd name="T55" fmla="*/ 166 h 448"/>
                <a:gd name="T56" fmla="*/ 6 w 452"/>
                <a:gd name="T57" fmla="*/ 173 h 448"/>
                <a:gd name="T58" fmla="*/ 62 w 452"/>
                <a:gd name="T59" fmla="*/ 429 h 448"/>
                <a:gd name="T60" fmla="*/ 62 w 452"/>
                <a:gd name="T61" fmla="*/ 437 h 448"/>
                <a:gd name="T62" fmla="*/ 67 w 452"/>
                <a:gd name="T63" fmla="*/ 445 h 448"/>
                <a:gd name="T64" fmla="*/ 75 w 452"/>
                <a:gd name="T65" fmla="*/ 448 h 448"/>
                <a:gd name="T66" fmla="*/ 84 w 452"/>
                <a:gd name="T67" fmla="*/ 446 h 448"/>
                <a:gd name="T68" fmla="*/ 367 w 452"/>
                <a:gd name="T69" fmla="*/ 446 h 448"/>
                <a:gd name="T70" fmla="*/ 377 w 452"/>
                <a:gd name="T71" fmla="*/ 448 h 448"/>
                <a:gd name="T72" fmla="*/ 385 w 452"/>
                <a:gd name="T73" fmla="*/ 446 h 448"/>
                <a:gd name="T74" fmla="*/ 391 w 452"/>
                <a:gd name="T75" fmla="*/ 438 h 448"/>
                <a:gd name="T76" fmla="*/ 391 w 452"/>
                <a:gd name="T77" fmla="*/ 429 h 448"/>
                <a:gd name="T78" fmla="*/ 446 w 452"/>
                <a:gd name="T79" fmla="*/ 173 h 448"/>
                <a:gd name="T80" fmla="*/ 451 w 452"/>
                <a:gd name="T81" fmla="*/ 166 h 448"/>
                <a:gd name="T82" fmla="*/ 451 w 452"/>
                <a:gd name="T83" fmla="*/ 157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2" h="448">
                  <a:moveTo>
                    <a:pt x="312" y="249"/>
                  </a:moveTo>
                  <a:lnTo>
                    <a:pt x="310" y="253"/>
                  </a:lnTo>
                  <a:lnTo>
                    <a:pt x="308" y="257"/>
                  </a:lnTo>
                  <a:lnTo>
                    <a:pt x="308" y="261"/>
                  </a:lnTo>
                  <a:lnTo>
                    <a:pt x="308" y="266"/>
                  </a:lnTo>
                  <a:lnTo>
                    <a:pt x="349" y="395"/>
                  </a:lnTo>
                  <a:lnTo>
                    <a:pt x="236" y="315"/>
                  </a:lnTo>
                  <a:lnTo>
                    <a:pt x="232" y="313"/>
                  </a:lnTo>
                  <a:lnTo>
                    <a:pt x="228" y="313"/>
                  </a:lnTo>
                  <a:lnTo>
                    <a:pt x="223" y="313"/>
                  </a:lnTo>
                  <a:lnTo>
                    <a:pt x="219" y="315"/>
                  </a:lnTo>
                  <a:lnTo>
                    <a:pt x="104" y="395"/>
                  </a:lnTo>
                  <a:lnTo>
                    <a:pt x="147" y="266"/>
                  </a:lnTo>
                  <a:lnTo>
                    <a:pt x="148" y="261"/>
                  </a:lnTo>
                  <a:lnTo>
                    <a:pt x="147" y="257"/>
                  </a:lnTo>
                  <a:lnTo>
                    <a:pt x="145" y="253"/>
                  </a:lnTo>
                  <a:lnTo>
                    <a:pt x="143" y="249"/>
                  </a:lnTo>
                  <a:lnTo>
                    <a:pt x="56" y="178"/>
                  </a:lnTo>
                  <a:lnTo>
                    <a:pt x="151" y="178"/>
                  </a:lnTo>
                  <a:lnTo>
                    <a:pt x="155" y="177"/>
                  </a:lnTo>
                  <a:lnTo>
                    <a:pt x="158" y="176"/>
                  </a:lnTo>
                  <a:lnTo>
                    <a:pt x="161" y="172"/>
                  </a:lnTo>
                  <a:lnTo>
                    <a:pt x="164" y="169"/>
                  </a:lnTo>
                  <a:lnTo>
                    <a:pt x="228" y="48"/>
                  </a:lnTo>
                  <a:lnTo>
                    <a:pt x="288" y="169"/>
                  </a:lnTo>
                  <a:lnTo>
                    <a:pt x="290" y="172"/>
                  </a:lnTo>
                  <a:lnTo>
                    <a:pt x="293" y="176"/>
                  </a:lnTo>
                  <a:lnTo>
                    <a:pt x="297" y="177"/>
                  </a:lnTo>
                  <a:lnTo>
                    <a:pt x="301" y="178"/>
                  </a:lnTo>
                  <a:lnTo>
                    <a:pt x="396" y="178"/>
                  </a:lnTo>
                  <a:lnTo>
                    <a:pt x="312" y="249"/>
                  </a:lnTo>
                  <a:close/>
                  <a:moveTo>
                    <a:pt x="451" y="157"/>
                  </a:moveTo>
                  <a:lnTo>
                    <a:pt x="449" y="153"/>
                  </a:lnTo>
                  <a:lnTo>
                    <a:pt x="445" y="150"/>
                  </a:lnTo>
                  <a:lnTo>
                    <a:pt x="441" y="148"/>
                  </a:lnTo>
                  <a:lnTo>
                    <a:pt x="437" y="148"/>
                  </a:lnTo>
                  <a:lnTo>
                    <a:pt x="310" y="148"/>
                  </a:lnTo>
                  <a:lnTo>
                    <a:pt x="242" y="8"/>
                  </a:lnTo>
                  <a:lnTo>
                    <a:pt x="240" y="4"/>
                  </a:lnTo>
                  <a:lnTo>
                    <a:pt x="236" y="2"/>
                  </a:lnTo>
                  <a:lnTo>
                    <a:pt x="232" y="0"/>
                  </a:lnTo>
                  <a:lnTo>
                    <a:pt x="229" y="0"/>
                  </a:lnTo>
                  <a:lnTo>
                    <a:pt x="228" y="0"/>
                  </a:lnTo>
                  <a:lnTo>
                    <a:pt x="228" y="0"/>
                  </a:lnTo>
                  <a:lnTo>
                    <a:pt x="225" y="0"/>
                  </a:lnTo>
                  <a:lnTo>
                    <a:pt x="220" y="2"/>
                  </a:lnTo>
                  <a:lnTo>
                    <a:pt x="217" y="4"/>
                  </a:lnTo>
                  <a:lnTo>
                    <a:pt x="215" y="7"/>
                  </a:lnTo>
                  <a:lnTo>
                    <a:pt x="142" y="148"/>
                  </a:lnTo>
                  <a:lnTo>
                    <a:pt x="15" y="148"/>
                  </a:lnTo>
                  <a:lnTo>
                    <a:pt x="11" y="148"/>
                  </a:lnTo>
                  <a:lnTo>
                    <a:pt x="7" y="150"/>
                  </a:lnTo>
                  <a:lnTo>
                    <a:pt x="4" y="153"/>
                  </a:lnTo>
                  <a:lnTo>
                    <a:pt x="1" y="157"/>
                  </a:lnTo>
                  <a:lnTo>
                    <a:pt x="0" y="162"/>
                  </a:lnTo>
                  <a:lnTo>
                    <a:pt x="0" y="166"/>
                  </a:lnTo>
                  <a:lnTo>
                    <a:pt x="3" y="170"/>
                  </a:lnTo>
                  <a:lnTo>
                    <a:pt x="6" y="173"/>
                  </a:lnTo>
                  <a:lnTo>
                    <a:pt x="115" y="266"/>
                  </a:lnTo>
                  <a:lnTo>
                    <a:pt x="62" y="429"/>
                  </a:lnTo>
                  <a:lnTo>
                    <a:pt x="60" y="433"/>
                  </a:lnTo>
                  <a:lnTo>
                    <a:pt x="62" y="437"/>
                  </a:lnTo>
                  <a:lnTo>
                    <a:pt x="63" y="441"/>
                  </a:lnTo>
                  <a:lnTo>
                    <a:pt x="67" y="445"/>
                  </a:lnTo>
                  <a:lnTo>
                    <a:pt x="71" y="448"/>
                  </a:lnTo>
                  <a:lnTo>
                    <a:pt x="75" y="448"/>
                  </a:lnTo>
                  <a:lnTo>
                    <a:pt x="80" y="448"/>
                  </a:lnTo>
                  <a:lnTo>
                    <a:pt x="84" y="446"/>
                  </a:lnTo>
                  <a:lnTo>
                    <a:pt x="228" y="346"/>
                  </a:lnTo>
                  <a:lnTo>
                    <a:pt x="367" y="446"/>
                  </a:lnTo>
                  <a:lnTo>
                    <a:pt x="371" y="448"/>
                  </a:lnTo>
                  <a:lnTo>
                    <a:pt x="377" y="448"/>
                  </a:lnTo>
                  <a:lnTo>
                    <a:pt x="381" y="448"/>
                  </a:lnTo>
                  <a:lnTo>
                    <a:pt x="385" y="446"/>
                  </a:lnTo>
                  <a:lnTo>
                    <a:pt x="389" y="441"/>
                  </a:lnTo>
                  <a:lnTo>
                    <a:pt x="391" y="438"/>
                  </a:lnTo>
                  <a:lnTo>
                    <a:pt x="392" y="433"/>
                  </a:lnTo>
                  <a:lnTo>
                    <a:pt x="391" y="429"/>
                  </a:lnTo>
                  <a:lnTo>
                    <a:pt x="340" y="266"/>
                  </a:lnTo>
                  <a:lnTo>
                    <a:pt x="446" y="173"/>
                  </a:lnTo>
                  <a:lnTo>
                    <a:pt x="450" y="170"/>
                  </a:lnTo>
                  <a:lnTo>
                    <a:pt x="451" y="166"/>
                  </a:lnTo>
                  <a:lnTo>
                    <a:pt x="452" y="162"/>
                  </a:lnTo>
                  <a:lnTo>
                    <a:pt x="4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 name="Group 162"/>
          <p:cNvGrpSpPr/>
          <p:nvPr/>
        </p:nvGrpSpPr>
        <p:grpSpPr>
          <a:xfrm>
            <a:off x="9563888" y="5372671"/>
            <a:ext cx="338295" cy="338295"/>
            <a:chOff x="2598738" y="1933575"/>
            <a:chExt cx="287338" cy="287338"/>
          </a:xfrm>
          <a:solidFill>
            <a:srgbClr val="3B3939"/>
          </a:solidFill>
        </p:grpSpPr>
        <p:sp>
          <p:nvSpPr>
            <p:cNvPr id="164" name="Freeform 10"/>
            <p:cNvSpPr>
              <a:spLocks/>
            </p:cNvSpPr>
            <p:nvPr/>
          </p:nvSpPr>
          <p:spPr bwMode="auto">
            <a:xfrm>
              <a:off x="2813050" y="1933575"/>
              <a:ext cx="63500" cy="106363"/>
            </a:xfrm>
            <a:custGeom>
              <a:avLst/>
              <a:gdLst>
                <a:gd name="T0" fmla="*/ 3 w 196"/>
                <a:gd name="T1" fmla="*/ 99 h 331"/>
                <a:gd name="T2" fmla="*/ 81 w 196"/>
                <a:gd name="T3" fmla="*/ 176 h 331"/>
                <a:gd name="T4" fmla="*/ 85 w 196"/>
                <a:gd name="T5" fmla="*/ 179 h 331"/>
                <a:gd name="T6" fmla="*/ 91 w 196"/>
                <a:gd name="T7" fmla="*/ 180 h 331"/>
                <a:gd name="T8" fmla="*/ 97 w 196"/>
                <a:gd name="T9" fmla="*/ 179 h 331"/>
                <a:gd name="T10" fmla="*/ 102 w 196"/>
                <a:gd name="T11" fmla="*/ 176 h 331"/>
                <a:gd name="T12" fmla="*/ 105 w 196"/>
                <a:gd name="T13" fmla="*/ 172 h 331"/>
                <a:gd name="T14" fmla="*/ 106 w 196"/>
                <a:gd name="T15" fmla="*/ 166 h 331"/>
                <a:gd name="T16" fmla="*/ 105 w 196"/>
                <a:gd name="T17" fmla="*/ 160 h 331"/>
                <a:gd name="T18" fmla="*/ 102 w 196"/>
                <a:gd name="T19" fmla="*/ 155 h 331"/>
                <a:gd name="T20" fmla="*/ 121 w 196"/>
                <a:gd name="T21" fmla="*/ 105 h 331"/>
                <a:gd name="T22" fmla="*/ 137 w 196"/>
                <a:gd name="T23" fmla="*/ 109 h 331"/>
                <a:gd name="T24" fmla="*/ 152 w 196"/>
                <a:gd name="T25" fmla="*/ 120 h 331"/>
                <a:gd name="T26" fmla="*/ 162 w 196"/>
                <a:gd name="T27" fmla="*/ 134 h 331"/>
                <a:gd name="T28" fmla="*/ 166 w 196"/>
                <a:gd name="T29" fmla="*/ 150 h 331"/>
                <a:gd name="T30" fmla="*/ 166 w 196"/>
                <a:gd name="T31" fmla="*/ 320 h 331"/>
                <a:gd name="T32" fmla="*/ 169 w 196"/>
                <a:gd name="T33" fmla="*/ 325 h 331"/>
                <a:gd name="T34" fmla="*/ 173 w 196"/>
                <a:gd name="T35" fmla="*/ 328 h 331"/>
                <a:gd name="T36" fmla="*/ 178 w 196"/>
                <a:gd name="T37" fmla="*/ 330 h 331"/>
                <a:gd name="T38" fmla="*/ 185 w 196"/>
                <a:gd name="T39" fmla="*/ 330 h 331"/>
                <a:gd name="T40" fmla="*/ 190 w 196"/>
                <a:gd name="T41" fmla="*/ 328 h 331"/>
                <a:gd name="T42" fmla="*/ 193 w 196"/>
                <a:gd name="T43" fmla="*/ 325 h 331"/>
                <a:gd name="T44" fmla="*/ 196 w 196"/>
                <a:gd name="T45" fmla="*/ 320 h 331"/>
                <a:gd name="T46" fmla="*/ 196 w 196"/>
                <a:gd name="T47" fmla="*/ 150 h 331"/>
                <a:gd name="T48" fmla="*/ 194 w 196"/>
                <a:gd name="T49" fmla="*/ 136 h 331"/>
                <a:gd name="T50" fmla="*/ 190 w 196"/>
                <a:gd name="T51" fmla="*/ 122 h 331"/>
                <a:gd name="T52" fmla="*/ 183 w 196"/>
                <a:gd name="T53" fmla="*/ 109 h 331"/>
                <a:gd name="T54" fmla="*/ 174 w 196"/>
                <a:gd name="T55" fmla="*/ 98 h 331"/>
                <a:gd name="T56" fmla="*/ 162 w 196"/>
                <a:gd name="T57" fmla="*/ 89 h 331"/>
                <a:gd name="T58" fmla="*/ 149 w 196"/>
                <a:gd name="T59" fmla="*/ 82 h 331"/>
                <a:gd name="T60" fmla="*/ 135 w 196"/>
                <a:gd name="T61" fmla="*/ 77 h 331"/>
                <a:gd name="T62" fmla="*/ 121 w 196"/>
                <a:gd name="T63" fmla="*/ 75 h 331"/>
                <a:gd name="T64" fmla="*/ 102 w 196"/>
                <a:gd name="T65" fmla="*/ 26 h 331"/>
                <a:gd name="T66" fmla="*/ 105 w 196"/>
                <a:gd name="T67" fmla="*/ 22 h 331"/>
                <a:gd name="T68" fmla="*/ 106 w 196"/>
                <a:gd name="T69" fmla="*/ 15 h 331"/>
                <a:gd name="T70" fmla="*/ 105 w 196"/>
                <a:gd name="T71" fmla="*/ 10 h 331"/>
                <a:gd name="T72" fmla="*/ 102 w 196"/>
                <a:gd name="T73" fmla="*/ 4 h 331"/>
                <a:gd name="T74" fmla="*/ 97 w 196"/>
                <a:gd name="T75" fmla="*/ 1 h 331"/>
                <a:gd name="T76" fmla="*/ 91 w 196"/>
                <a:gd name="T77" fmla="*/ 0 h 331"/>
                <a:gd name="T78" fmla="*/ 85 w 196"/>
                <a:gd name="T79" fmla="*/ 1 h 331"/>
                <a:gd name="T80" fmla="*/ 81 w 196"/>
                <a:gd name="T81" fmla="*/ 4 h 331"/>
                <a:gd name="T82" fmla="*/ 3 w 196"/>
                <a:gd name="T83" fmla="*/ 83 h 331"/>
                <a:gd name="T84" fmla="*/ 1 w 196"/>
                <a:gd name="T85" fmla="*/ 88 h 331"/>
                <a:gd name="T86" fmla="*/ 1 w 196"/>
                <a:gd name="T87" fmla="*/ 9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331">
                  <a:moveTo>
                    <a:pt x="1" y="97"/>
                  </a:moveTo>
                  <a:lnTo>
                    <a:pt x="3" y="99"/>
                  </a:lnTo>
                  <a:lnTo>
                    <a:pt x="6" y="101"/>
                  </a:lnTo>
                  <a:lnTo>
                    <a:pt x="81" y="176"/>
                  </a:lnTo>
                  <a:lnTo>
                    <a:pt x="83" y="178"/>
                  </a:lnTo>
                  <a:lnTo>
                    <a:pt x="85" y="179"/>
                  </a:lnTo>
                  <a:lnTo>
                    <a:pt x="88" y="180"/>
                  </a:lnTo>
                  <a:lnTo>
                    <a:pt x="91" y="180"/>
                  </a:lnTo>
                  <a:lnTo>
                    <a:pt x="93" y="180"/>
                  </a:lnTo>
                  <a:lnTo>
                    <a:pt x="97" y="179"/>
                  </a:lnTo>
                  <a:lnTo>
                    <a:pt x="99" y="178"/>
                  </a:lnTo>
                  <a:lnTo>
                    <a:pt x="102" y="176"/>
                  </a:lnTo>
                  <a:lnTo>
                    <a:pt x="103" y="174"/>
                  </a:lnTo>
                  <a:lnTo>
                    <a:pt x="105" y="172"/>
                  </a:lnTo>
                  <a:lnTo>
                    <a:pt x="105" y="168"/>
                  </a:lnTo>
                  <a:lnTo>
                    <a:pt x="106" y="166"/>
                  </a:lnTo>
                  <a:lnTo>
                    <a:pt x="105" y="163"/>
                  </a:lnTo>
                  <a:lnTo>
                    <a:pt x="105" y="160"/>
                  </a:lnTo>
                  <a:lnTo>
                    <a:pt x="103" y="158"/>
                  </a:lnTo>
                  <a:lnTo>
                    <a:pt x="102" y="155"/>
                  </a:lnTo>
                  <a:lnTo>
                    <a:pt x="52" y="105"/>
                  </a:lnTo>
                  <a:lnTo>
                    <a:pt x="121" y="105"/>
                  </a:lnTo>
                  <a:lnTo>
                    <a:pt x="129" y="106"/>
                  </a:lnTo>
                  <a:lnTo>
                    <a:pt x="137" y="109"/>
                  </a:lnTo>
                  <a:lnTo>
                    <a:pt x="145" y="114"/>
                  </a:lnTo>
                  <a:lnTo>
                    <a:pt x="152" y="120"/>
                  </a:lnTo>
                  <a:lnTo>
                    <a:pt x="158" y="127"/>
                  </a:lnTo>
                  <a:lnTo>
                    <a:pt x="162" y="134"/>
                  </a:lnTo>
                  <a:lnTo>
                    <a:pt x="165" y="143"/>
                  </a:lnTo>
                  <a:lnTo>
                    <a:pt x="166" y="150"/>
                  </a:lnTo>
                  <a:lnTo>
                    <a:pt x="166" y="316"/>
                  </a:lnTo>
                  <a:lnTo>
                    <a:pt x="166" y="320"/>
                  </a:lnTo>
                  <a:lnTo>
                    <a:pt x="167" y="322"/>
                  </a:lnTo>
                  <a:lnTo>
                    <a:pt x="169" y="325"/>
                  </a:lnTo>
                  <a:lnTo>
                    <a:pt x="171" y="327"/>
                  </a:lnTo>
                  <a:lnTo>
                    <a:pt x="173" y="328"/>
                  </a:lnTo>
                  <a:lnTo>
                    <a:pt x="175" y="330"/>
                  </a:lnTo>
                  <a:lnTo>
                    <a:pt x="178" y="330"/>
                  </a:lnTo>
                  <a:lnTo>
                    <a:pt x="181" y="331"/>
                  </a:lnTo>
                  <a:lnTo>
                    <a:pt x="185" y="330"/>
                  </a:lnTo>
                  <a:lnTo>
                    <a:pt x="187" y="330"/>
                  </a:lnTo>
                  <a:lnTo>
                    <a:pt x="190" y="328"/>
                  </a:lnTo>
                  <a:lnTo>
                    <a:pt x="192" y="327"/>
                  </a:lnTo>
                  <a:lnTo>
                    <a:pt x="193" y="325"/>
                  </a:lnTo>
                  <a:lnTo>
                    <a:pt x="195" y="322"/>
                  </a:lnTo>
                  <a:lnTo>
                    <a:pt x="196" y="320"/>
                  </a:lnTo>
                  <a:lnTo>
                    <a:pt x="196" y="316"/>
                  </a:lnTo>
                  <a:lnTo>
                    <a:pt x="196" y="150"/>
                  </a:lnTo>
                  <a:lnTo>
                    <a:pt x="195" y="143"/>
                  </a:lnTo>
                  <a:lnTo>
                    <a:pt x="194" y="136"/>
                  </a:lnTo>
                  <a:lnTo>
                    <a:pt x="193" y="129"/>
                  </a:lnTo>
                  <a:lnTo>
                    <a:pt x="190" y="122"/>
                  </a:lnTo>
                  <a:lnTo>
                    <a:pt x="187" y="116"/>
                  </a:lnTo>
                  <a:lnTo>
                    <a:pt x="183" y="109"/>
                  </a:lnTo>
                  <a:lnTo>
                    <a:pt x="178" y="104"/>
                  </a:lnTo>
                  <a:lnTo>
                    <a:pt x="174" y="98"/>
                  </a:lnTo>
                  <a:lnTo>
                    <a:pt x="167" y="93"/>
                  </a:lnTo>
                  <a:lnTo>
                    <a:pt x="162" y="89"/>
                  </a:lnTo>
                  <a:lnTo>
                    <a:pt x="156" y="85"/>
                  </a:lnTo>
                  <a:lnTo>
                    <a:pt x="149" y="82"/>
                  </a:lnTo>
                  <a:lnTo>
                    <a:pt x="143" y="78"/>
                  </a:lnTo>
                  <a:lnTo>
                    <a:pt x="135" y="77"/>
                  </a:lnTo>
                  <a:lnTo>
                    <a:pt x="129" y="75"/>
                  </a:lnTo>
                  <a:lnTo>
                    <a:pt x="121" y="75"/>
                  </a:lnTo>
                  <a:lnTo>
                    <a:pt x="52" y="75"/>
                  </a:lnTo>
                  <a:lnTo>
                    <a:pt x="102" y="26"/>
                  </a:lnTo>
                  <a:lnTo>
                    <a:pt x="103" y="24"/>
                  </a:lnTo>
                  <a:lnTo>
                    <a:pt x="105" y="22"/>
                  </a:lnTo>
                  <a:lnTo>
                    <a:pt x="105" y="18"/>
                  </a:lnTo>
                  <a:lnTo>
                    <a:pt x="106" y="15"/>
                  </a:lnTo>
                  <a:lnTo>
                    <a:pt x="105" y="13"/>
                  </a:lnTo>
                  <a:lnTo>
                    <a:pt x="105" y="10"/>
                  </a:lnTo>
                  <a:lnTo>
                    <a:pt x="103" y="7"/>
                  </a:lnTo>
                  <a:lnTo>
                    <a:pt x="102" y="4"/>
                  </a:lnTo>
                  <a:lnTo>
                    <a:pt x="99" y="2"/>
                  </a:lnTo>
                  <a:lnTo>
                    <a:pt x="97" y="1"/>
                  </a:lnTo>
                  <a:lnTo>
                    <a:pt x="93" y="0"/>
                  </a:lnTo>
                  <a:lnTo>
                    <a:pt x="91" y="0"/>
                  </a:lnTo>
                  <a:lnTo>
                    <a:pt x="88" y="0"/>
                  </a:lnTo>
                  <a:lnTo>
                    <a:pt x="85" y="1"/>
                  </a:lnTo>
                  <a:lnTo>
                    <a:pt x="83" y="2"/>
                  </a:lnTo>
                  <a:lnTo>
                    <a:pt x="81" y="4"/>
                  </a:lnTo>
                  <a:lnTo>
                    <a:pt x="6" y="79"/>
                  </a:lnTo>
                  <a:lnTo>
                    <a:pt x="3" y="83"/>
                  </a:lnTo>
                  <a:lnTo>
                    <a:pt x="1" y="86"/>
                  </a:lnTo>
                  <a:lnTo>
                    <a:pt x="1" y="88"/>
                  </a:lnTo>
                  <a:lnTo>
                    <a:pt x="0" y="91"/>
                  </a:lnTo>
                  <a:lnTo>
                    <a:pt x="1" y="93"/>
                  </a:lnTo>
                  <a:lnTo>
                    <a:pt x="1"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1"/>
            <p:cNvSpPr>
              <a:spLocks noEditPoints="1"/>
            </p:cNvSpPr>
            <p:nvPr/>
          </p:nvSpPr>
          <p:spPr bwMode="auto">
            <a:xfrm>
              <a:off x="2598738" y="1933575"/>
              <a:ext cx="287338" cy="287338"/>
            </a:xfrm>
            <a:custGeom>
              <a:avLst/>
              <a:gdLst>
                <a:gd name="T0" fmla="*/ 866 w 903"/>
                <a:gd name="T1" fmla="*/ 819 h 903"/>
                <a:gd name="T2" fmla="*/ 838 w 903"/>
                <a:gd name="T3" fmla="*/ 854 h 903"/>
                <a:gd name="T4" fmla="*/ 795 w 903"/>
                <a:gd name="T5" fmla="*/ 871 h 903"/>
                <a:gd name="T6" fmla="*/ 417 w 903"/>
                <a:gd name="T7" fmla="*/ 850 h 903"/>
                <a:gd name="T8" fmla="*/ 422 w 903"/>
                <a:gd name="T9" fmla="*/ 572 h 903"/>
                <a:gd name="T10" fmla="*/ 391 w 903"/>
                <a:gd name="T11" fmla="*/ 835 h 903"/>
                <a:gd name="T12" fmla="*/ 363 w 903"/>
                <a:gd name="T13" fmla="*/ 869 h 903"/>
                <a:gd name="T14" fmla="*/ 322 w 903"/>
                <a:gd name="T15" fmla="*/ 863 h 903"/>
                <a:gd name="T16" fmla="*/ 302 w 903"/>
                <a:gd name="T17" fmla="*/ 828 h 903"/>
                <a:gd name="T18" fmla="*/ 419 w 903"/>
                <a:gd name="T19" fmla="*/ 473 h 903"/>
                <a:gd name="T20" fmla="*/ 429 w 903"/>
                <a:gd name="T21" fmla="*/ 482 h 903"/>
                <a:gd name="T22" fmla="*/ 783 w 903"/>
                <a:gd name="T23" fmla="*/ 542 h 903"/>
                <a:gd name="T24" fmla="*/ 396 w 903"/>
                <a:gd name="T25" fmla="*/ 547 h 903"/>
                <a:gd name="T26" fmla="*/ 140 w 903"/>
                <a:gd name="T27" fmla="*/ 452 h 903"/>
                <a:gd name="T28" fmla="*/ 151 w 903"/>
                <a:gd name="T29" fmla="*/ 180 h 903"/>
                <a:gd name="T30" fmla="*/ 602 w 903"/>
                <a:gd name="T31" fmla="*/ 399 h 903"/>
                <a:gd name="T32" fmla="*/ 588 w 903"/>
                <a:gd name="T33" fmla="*/ 427 h 903"/>
                <a:gd name="T34" fmla="*/ 547 w 903"/>
                <a:gd name="T35" fmla="*/ 448 h 903"/>
                <a:gd name="T36" fmla="*/ 448 w 903"/>
                <a:gd name="T37" fmla="*/ 437 h 903"/>
                <a:gd name="T38" fmla="*/ 441 w 903"/>
                <a:gd name="T39" fmla="*/ 424 h 903"/>
                <a:gd name="T40" fmla="*/ 284 w 903"/>
                <a:gd name="T41" fmla="*/ 422 h 903"/>
                <a:gd name="T42" fmla="*/ 273 w 903"/>
                <a:gd name="T43" fmla="*/ 431 h 903"/>
                <a:gd name="T44" fmla="*/ 30 w 903"/>
                <a:gd name="T45" fmla="*/ 414 h 903"/>
                <a:gd name="T46" fmla="*/ 182 w 903"/>
                <a:gd name="T47" fmla="*/ 82 h 903"/>
                <a:gd name="T48" fmla="*/ 192 w 903"/>
                <a:gd name="T49" fmla="*/ 90 h 903"/>
                <a:gd name="T50" fmla="*/ 132 w 903"/>
                <a:gd name="T51" fmla="*/ 151 h 903"/>
                <a:gd name="T52" fmla="*/ 122 w 903"/>
                <a:gd name="T53" fmla="*/ 160 h 903"/>
                <a:gd name="T54" fmla="*/ 119 w 903"/>
                <a:gd name="T55" fmla="*/ 425 h 903"/>
                <a:gd name="T56" fmla="*/ 108 w 903"/>
                <a:gd name="T57" fmla="*/ 443 h 903"/>
                <a:gd name="T58" fmla="*/ 76 w 903"/>
                <a:gd name="T59" fmla="*/ 452 h 903"/>
                <a:gd name="T60" fmla="*/ 43 w 903"/>
                <a:gd name="T61" fmla="*/ 443 h 903"/>
                <a:gd name="T62" fmla="*/ 32 w 903"/>
                <a:gd name="T63" fmla="*/ 425 h 903"/>
                <a:gd name="T64" fmla="*/ 813 w 903"/>
                <a:gd name="T65" fmla="*/ 467 h 903"/>
                <a:gd name="T66" fmla="*/ 807 w 903"/>
                <a:gd name="T67" fmla="*/ 455 h 903"/>
                <a:gd name="T68" fmla="*/ 607 w 903"/>
                <a:gd name="T69" fmla="*/ 449 h 903"/>
                <a:gd name="T70" fmla="*/ 629 w 903"/>
                <a:gd name="T71" fmla="*/ 415 h 903"/>
                <a:gd name="T72" fmla="*/ 632 w 903"/>
                <a:gd name="T73" fmla="*/ 165 h 903"/>
                <a:gd name="T74" fmla="*/ 626 w 903"/>
                <a:gd name="T75" fmla="*/ 153 h 903"/>
                <a:gd name="T76" fmla="*/ 572 w 903"/>
                <a:gd name="T77" fmla="*/ 75 h 903"/>
                <a:gd name="T78" fmla="*/ 566 w 903"/>
                <a:gd name="T79" fmla="*/ 63 h 903"/>
                <a:gd name="T80" fmla="*/ 211 w 903"/>
                <a:gd name="T81" fmla="*/ 15 h 903"/>
                <a:gd name="T82" fmla="*/ 204 w 903"/>
                <a:gd name="T83" fmla="*/ 2 h 903"/>
                <a:gd name="T84" fmla="*/ 12 w 903"/>
                <a:gd name="T85" fmla="*/ 0 h 903"/>
                <a:gd name="T86" fmla="*/ 2 w 903"/>
                <a:gd name="T87" fmla="*/ 10 h 903"/>
                <a:gd name="T88" fmla="*/ 2 w 903"/>
                <a:gd name="T89" fmla="*/ 429 h 903"/>
                <a:gd name="T90" fmla="*/ 17 w 903"/>
                <a:gd name="T91" fmla="*/ 459 h 903"/>
                <a:gd name="T92" fmla="*/ 44 w 903"/>
                <a:gd name="T93" fmla="*/ 477 h 903"/>
                <a:gd name="T94" fmla="*/ 271 w 903"/>
                <a:gd name="T95" fmla="*/ 482 h 903"/>
                <a:gd name="T96" fmla="*/ 277 w 903"/>
                <a:gd name="T97" fmla="*/ 854 h 903"/>
                <a:gd name="T98" fmla="*/ 299 w 903"/>
                <a:gd name="T99" fmla="*/ 884 h 903"/>
                <a:gd name="T100" fmla="*/ 332 w 903"/>
                <a:gd name="T101" fmla="*/ 901 h 903"/>
                <a:gd name="T102" fmla="*/ 802 w 903"/>
                <a:gd name="T103" fmla="*/ 901 h 903"/>
                <a:gd name="T104" fmla="*/ 857 w 903"/>
                <a:gd name="T105" fmla="*/ 876 h 903"/>
                <a:gd name="T106" fmla="*/ 894 w 903"/>
                <a:gd name="T107" fmla="*/ 830 h 903"/>
                <a:gd name="T108" fmla="*/ 903 w 903"/>
                <a:gd name="T109" fmla="*/ 557 h 903"/>
                <a:gd name="T110" fmla="*/ 897 w 903"/>
                <a:gd name="T111" fmla="*/ 54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3" h="903">
                  <a:moveTo>
                    <a:pt x="873" y="783"/>
                  </a:moveTo>
                  <a:lnTo>
                    <a:pt x="872" y="793"/>
                  </a:lnTo>
                  <a:lnTo>
                    <a:pt x="871" y="801"/>
                  </a:lnTo>
                  <a:lnTo>
                    <a:pt x="869" y="811"/>
                  </a:lnTo>
                  <a:lnTo>
                    <a:pt x="866" y="819"/>
                  </a:lnTo>
                  <a:lnTo>
                    <a:pt x="862" y="827"/>
                  </a:lnTo>
                  <a:lnTo>
                    <a:pt x="857" y="834"/>
                  </a:lnTo>
                  <a:lnTo>
                    <a:pt x="852" y="841"/>
                  </a:lnTo>
                  <a:lnTo>
                    <a:pt x="846" y="847"/>
                  </a:lnTo>
                  <a:lnTo>
                    <a:pt x="838" y="854"/>
                  </a:lnTo>
                  <a:lnTo>
                    <a:pt x="831" y="858"/>
                  </a:lnTo>
                  <a:lnTo>
                    <a:pt x="823" y="862"/>
                  </a:lnTo>
                  <a:lnTo>
                    <a:pt x="814" y="867"/>
                  </a:lnTo>
                  <a:lnTo>
                    <a:pt x="805" y="869"/>
                  </a:lnTo>
                  <a:lnTo>
                    <a:pt x="795" y="871"/>
                  </a:lnTo>
                  <a:lnTo>
                    <a:pt x="786" y="873"/>
                  </a:lnTo>
                  <a:lnTo>
                    <a:pt x="775" y="873"/>
                  </a:lnTo>
                  <a:lnTo>
                    <a:pt x="404" y="873"/>
                  </a:lnTo>
                  <a:lnTo>
                    <a:pt x="411" y="862"/>
                  </a:lnTo>
                  <a:lnTo>
                    <a:pt x="417" y="850"/>
                  </a:lnTo>
                  <a:lnTo>
                    <a:pt x="419" y="845"/>
                  </a:lnTo>
                  <a:lnTo>
                    <a:pt x="421" y="840"/>
                  </a:lnTo>
                  <a:lnTo>
                    <a:pt x="422" y="833"/>
                  </a:lnTo>
                  <a:lnTo>
                    <a:pt x="422" y="828"/>
                  </a:lnTo>
                  <a:lnTo>
                    <a:pt x="422" y="572"/>
                  </a:lnTo>
                  <a:lnTo>
                    <a:pt x="873" y="572"/>
                  </a:lnTo>
                  <a:lnTo>
                    <a:pt x="873" y="783"/>
                  </a:lnTo>
                  <a:close/>
                  <a:moveTo>
                    <a:pt x="392" y="557"/>
                  </a:moveTo>
                  <a:lnTo>
                    <a:pt x="392" y="828"/>
                  </a:lnTo>
                  <a:lnTo>
                    <a:pt x="391" y="835"/>
                  </a:lnTo>
                  <a:lnTo>
                    <a:pt x="388" y="843"/>
                  </a:lnTo>
                  <a:lnTo>
                    <a:pt x="383" y="850"/>
                  </a:lnTo>
                  <a:lnTo>
                    <a:pt x="378" y="858"/>
                  </a:lnTo>
                  <a:lnTo>
                    <a:pt x="370" y="863"/>
                  </a:lnTo>
                  <a:lnTo>
                    <a:pt x="363" y="869"/>
                  </a:lnTo>
                  <a:lnTo>
                    <a:pt x="354" y="872"/>
                  </a:lnTo>
                  <a:lnTo>
                    <a:pt x="347" y="873"/>
                  </a:lnTo>
                  <a:lnTo>
                    <a:pt x="338" y="872"/>
                  </a:lnTo>
                  <a:lnTo>
                    <a:pt x="330" y="869"/>
                  </a:lnTo>
                  <a:lnTo>
                    <a:pt x="322" y="863"/>
                  </a:lnTo>
                  <a:lnTo>
                    <a:pt x="316" y="858"/>
                  </a:lnTo>
                  <a:lnTo>
                    <a:pt x="309" y="850"/>
                  </a:lnTo>
                  <a:lnTo>
                    <a:pt x="305" y="843"/>
                  </a:lnTo>
                  <a:lnTo>
                    <a:pt x="302" y="835"/>
                  </a:lnTo>
                  <a:lnTo>
                    <a:pt x="302" y="828"/>
                  </a:lnTo>
                  <a:lnTo>
                    <a:pt x="302" y="452"/>
                  </a:lnTo>
                  <a:lnTo>
                    <a:pt x="418" y="452"/>
                  </a:lnTo>
                  <a:lnTo>
                    <a:pt x="418" y="467"/>
                  </a:lnTo>
                  <a:lnTo>
                    <a:pt x="418" y="470"/>
                  </a:lnTo>
                  <a:lnTo>
                    <a:pt x="419" y="473"/>
                  </a:lnTo>
                  <a:lnTo>
                    <a:pt x="421" y="475"/>
                  </a:lnTo>
                  <a:lnTo>
                    <a:pt x="422" y="477"/>
                  </a:lnTo>
                  <a:lnTo>
                    <a:pt x="424" y="479"/>
                  </a:lnTo>
                  <a:lnTo>
                    <a:pt x="427" y="481"/>
                  </a:lnTo>
                  <a:lnTo>
                    <a:pt x="429" y="482"/>
                  </a:lnTo>
                  <a:lnTo>
                    <a:pt x="433" y="482"/>
                  </a:lnTo>
                  <a:lnTo>
                    <a:pt x="437" y="482"/>
                  </a:lnTo>
                  <a:lnTo>
                    <a:pt x="512" y="482"/>
                  </a:lnTo>
                  <a:lnTo>
                    <a:pt x="783" y="482"/>
                  </a:lnTo>
                  <a:lnTo>
                    <a:pt x="783" y="542"/>
                  </a:lnTo>
                  <a:lnTo>
                    <a:pt x="407" y="542"/>
                  </a:lnTo>
                  <a:lnTo>
                    <a:pt x="404" y="542"/>
                  </a:lnTo>
                  <a:lnTo>
                    <a:pt x="400" y="543"/>
                  </a:lnTo>
                  <a:lnTo>
                    <a:pt x="398" y="545"/>
                  </a:lnTo>
                  <a:lnTo>
                    <a:pt x="396" y="547"/>
                  </a:lnTo>
                  <a:lnTo>
                    <a:pt x="394" y="549"/>
                  </a:lnTo>
                  <a:lnTo>
                    <a:pt x="393" y="551"/>
                  </a:lnTo>
                  <a:lnTo>
                    <a:pt x="392" y="554"/>
                  </a:lnTo>
                  <a:lnTo>
                    <a:pt x="392" y="557"/>
                  </a:lnTo>
                  <a:close/>
                  <a:moveTo>
                    <a:pt x="140" y="452"/>
                  </a:moveTo>
                  <a:lnTo>
                    <a:pt x="144" y="443"/>
                  </a:lnTo>
                  <a:lnTo>
                    <a:pt x="148" y="434"/>
                  </a:lnTo>
                  <a:lnTo>
                    <a:pt x="151" y="425"/>
                  </a:lnTo>
                  <a:lnTo>
                    <a:pt x="151" y="414"/>
                  </a:lnTo>
                  <a:lnTo>
                    <a:pt x="151" y="180"/>
                  </a:lnTo>
                  <a:lnTo>
                    <a:pt x="602" y="180"/>
                  </a:lnTo>
                  <a:lnTo>
                    <a:pt x="602" y="378"/>
                  </a:lnTo>
                  <a:lnTo>
                    <a:pt x="603" y="385"/>
                  </a:lnTo>
                  <a:lnTo>
                    <a:pt x="602" y="393"/>
                  </a:lnTo>
                  <a:lnTo>
                    <a:pt x="602" y="399"/>
                  </a:lnTo>
                  <a:lnTo>
                    <a:pt x="600" y="405"/>
                  </a:lnTo>
                  <a:lnTo>
                    <a:pt x="598" y="412"/>
                  </a:lnTo>
                  <a:lnTo>
                    <a:pt x="596" y="417"/>
                  </a:lnTo>
                  <a:lnTo>
                    <a:pt x="592" y="423"/>
                  </a:lnTo>
                  <a:lnTo>
                    <a:pt x="588" y="427"/>
                  </a:lnTo>
                  <a:lnTo>
                    <a:pt x="582" y="432"/>
                  </a:lnTo>
                  <a:lnTo>
                    <a:pt x="574" y="438"/>
                  </a:lnTo>
                  <a:lnTo>
                    <a:pt x="567" y="442"/>
                  </a:lnTo>
                  <a:lnTo>
                    <a:pt x="557" y="445"/>
                  </a:lnTo>
                  <a:lnTo>
                    <a:pt x="547" y="448"/>
                  </a:lnTo>
                  <a:lnTo>
                    <a:pt x="537" y="449"/>
                  </a:lnTo>
                  <a:lnTo>
                    <a:pt x="525" y="452"/>
                  </a:lnTo>
                  <a:lnTo>
                    <a:pt x="512" y="452"/>
                  </a:lnTo>
                  <a:lnTo>
                    <a:pt x="448" y="452"/>
                  </a:lnTo>
                  <a:lnTo>
                    <a:pt x="448" y="437"/>
                  </a:lnTo>
                  <a:lnTo>
                    <a:pt x="448" y="433"/>
                  </a:lnTo>
                  <a:lnTo>
                    <a:pt x="447" y="431"/>
                  </a:lnTo>
                  <a:lnTo>
                    <a:pt x="446" y="428"/>
                  </a:lnTo>
                  <a:lnTo>
                    <a:pt x="443" y="426"/>
                  </a:lnTo>
                  <a:lnTo>
                    <a:pt x="441" y="424"/>
                  </a:lnTo>
                  <a:lnTo>
                    <a:pt x="439" y="423"/>
                  </a:lnTo>
                  <a:lnTo>
                    <a:pt x="436" y="422"/>
                  </a:lnTo>
                  <a:lnTo>
                    <a:pt x="433" y="422"/>
                  </a:lnTo>
                  <a:lnTo>
                    <a:pt x="286" y="422"/>
                  </a:lnTo>
                  <a:lnTo>
                    <a:pt x="284" y="422"/>
                  </a:lnTo>
                  <a:lnTo>
                    <a:pt x="280" y="423"/>
                  </a:lnTo>
                  <a:lnTo>
                    <a:pt x="278" y="424"/>
                  </a:lnTo>
                  <a:lnTo>
                    <a:pt x="276" y="426"/>
                  </a:lnTo>
                  <a:lnTo>
                    <a:pt x="274" y="428"/>
                  </a:lnTo>
                  <a:lnTo>
                    <a:pt x="273" y="431"/>
                  </a:lnTo>
                  <a:lnTo>
                    <a:pt x="272" y="433"/>
                  </a:lnTo>
                  <a:lnTo>
                    <a:pt x="271" y="437"/>
                  </a:lnTo>
                  <a:lnTo>
                    <a:pt x="271" y="452"/>
                  </a:lnTo>
                  <a:lnTo>
                    <a:pt x="140" y="452"/>
                  </a:lnTo>
                  <a:close/>
                  <a:moveTo>
                    <a:pt x="30" y="414"/>
                  </a:moveTo>
                  <a:lnTo>
                    <a:pt x="30" y="30"/>
                  </a:lnTo>
                  <a:lnTo>
                    <a:pt x="181" y="30"/>
                  </a:lnTo>
                  <a:lnTo>
                    <a:pt x="181" y="75"/>
                  </a:lnTo>
                  <a:lnTo>
                    <a:pt x="182" y="78"/>
                  </a:lnTo>
                  <a:lnTo>
                    <a:pt x="182" y="82"/>
                  </a:lnTo>
                  <a:lnTo>
                    <a:pt x="184" y="84"/>
                  </a:lnTo>
                  <a:lnTo>
                    <a:pt x="185" y="86"/>
                  </a:lnTo>
                  <a:lnTo>
                    <a:pt x="187" y="88"/>
                  </a:lnTo>
                  <a:lnTo>
                    <a:pt x="190" y="89"/>
                  </a:lnTo>
                  <a:lnTo>
                    <a:pt x="192" y="90"/>
                  </a:lnTo>
                  <a:lnTo>
                    <a:pt x="196" y="90"/>
                  </a:lnTo>
                  <a:lnTo>
                    <a:pt x="542" y="90"/>
                  </a:lnTo>
                  <a:lnTo>
                    <a:pt x="542" y="150"/>
                  </a:lnTo>
                  <a:lnTo>
                    <a:pt x="136" y="150"/>
                  </a:lnTo>
                  <a:lnTo>
                    <a:pt x="132" y="151"/>
                  </a:lnTo>
                  <a:lnTo>
                    <a:pt x="130" y="151"/>
                  </a:lnTo>
                  <a:lnTo>
                    <a:pt x="127" y="153"/>
                  </a:lnTo>
                  <a:lnTo>
                    <a:pt x="125" y="156"/>
                  </a:lnTo>
                  <a:lnTo>
                    <a:pt x="124" y="158"/>
                  </a:lnTo>
                  <a:lnTo>
                    <a:pt x="122" y="160"/>
                  </a:lnTo>
                  <a:lnTo>
                    <a:pt x="121" y="163"/>
                  </a:lnTo>
                  <a:lnTo>
                    <a:pt x="121" y="165"/>
                  </a:lnTo>
                  <a:lnTo>
                    <a:pt x="121" y="414"/>
                  </a:lnTo>
                  <a:lnTo>
                    <a:pt x="121" y="419"/>
                  </a:lnTo>
                  <a:lnTo>
                    <a:pt x="119" y="425"/>
                  </a:lnTo>
                  <a:lnTo>
                    <a:pt x="118" y="430"/>
                  </a:lnTo>
                  <a:lnTo>
                    <a:pt x="116" y="433"/>
                  </a:lnTo>
                  <a:lnTo>
                    <a:pt x="114" y="438"/>
                  </a:lnTo>
                  <a:lnTo>
                    <a:pt x="111" y="441"/>
                  </a:lnTo>
                  <a:lnTo>
                    <a:pt x="108" y="443"/>
                  </a:lnTo>
                  <a:lnTo>
                    <a:pt x="104" y="445"/>
                  </a:lnTo>
                  <a:lnTo>
                    <a:pt x="97" y="448"/>
                  </a:lnTo>
                  <a:lnTo>
                    <a:pt x="89" y="450"/>
                  </a:lnTo>
                  <a:lnTo>
                    <a:pt x="82" y="452"/>
                  </a:lnTo>
                  <a:lnTo>
                    <a:pt x="76" y="452"/>
                  </a:lnTo>
                  <a:lnTo>
                    <a:pt x="69" y="452"/>
                  </a:lnTo>
                  <a:lnTo>
                    <a:pt x="62" y="450"/>
                  </a:lnTo>
                  <a:lnTo>
                    <a:pt x="54" y="448"/>
                  </a:lnTo>
                  <a:lnTo>
                    <a:pt x="47" y="445"/>
                  </a:lnTo>
                  <a:lnTo>
                    <a:pt x="43" y="443"/>
                  </a:lnTo>
                  <a:lnTo>
                    <a:pt x="40" y="441"/>
                  </a:lnTo>
                  <a:lnTo>
                    <a:pt x="38" y="438"/>
                  </a:lnTo>
                  <a:lnTo>
                    <a:pt x="35" y="433"/>
                  </a:lnTo>
                  <a:lnTo>
                    <a:pt x="33" y="430"/>
                  </a:lnTo>
                  <a:lnTo>
                    <a:pt x="32" y="425"/>
                  </a:lnTo>
                  <a:lnTo>
                    <a:pt x="30" y="419"/>
                  </a:lnTo>
                  <a:lnTo>
                    <a:pt x="30" y="414"/>
                  </a:lnTo>
                  <a:close/>
                  <a:moveTo>
                    <a:pt x="888" y="542"/>
                  </a:moveTo>
                  <a:lnTo>
                    <a:pt x="813" y="542"/>
                  </a:lnTo>
                  <a:lnTo>
                    <a:pt x="813" y="467"/>
                  </a:lnTo>
                  <a:lnTo>
                    <a:pt x="812" y="463"/>
                  </a:lnTo>
                  <a:lnTo>
                    <a:pt x="812" y="461"/>
                  </a:lnTo>
                  <a:lnTo>
                    <a:pt x="810" y="458"/>
                  </a:lnTo>
                  <a:lnTo>
                    <a:pt x="809" y="456"/>
                  </a:lnTo>
                  <a:lnTo>
                    <a:pt x="807" y="455"/>
                  </a:lnTo>
                  <a:lnTo>
                    <a:pt x="804" y="453"/>
                  </a:lnTo>
                  <a:lnTo>
                    <a:pt x="802" y="452"/>
                  </a:lnTo>
                  <a:lnTo>
                    <a:pt x="798" y="452"/>
                  </a:lnTo>
                  <a:lnTo>
                    <a:pt x="605" y="452"/>
                  </a:lnTo>
                  <a:lnTo>
                    <a:pt x="607" y="449"/>
                  </a:lnTo>
                  <a:lnTo>
                    <a:pt x="611" y="447"/>
                  </a:lnTo>
                  <a:lnTo>
                    <a:pt x="616" y="440"/>
                  </a:lnTo>
                  <a:lnTo>
                    <a:pt x="621" y="432"/>
                  </a:lnTo>
                  <a:lnTo>
                    <a:pt x="626" y="424"/>
                  </a:lnTo>
                  <a:lnTo>
                    <a:pt x="629" y="415"/>
                  </a:lnTo>
                  <a:lnTo>
                    <a:pt x="631" y="405"/>
                  </a:lnTo>
                  <a:lnTo>
                    <a:pt x="632" y="396"/>
                  </a:lnTo>
                  <a:lnTo>
                    <a:pt x="633" y="386"/>
                  </a:lnTo>
                  <a:lnTo>
                    <a:pt x="632" y="376"/>
                  </a:lnTo>
                  <a:lnTo>
                    <a:pt x="632" y="165"/>
                  </a:lnTo>
                  <a:lnTo>
                    <a:pt x="632" y="163"/>
                  </a:lnTo>
                  <a:lnTo>
                    <a:pt x="631" y="160"/>
                  </a:lnTo>
                  <a:lnTo>
                    <a:pt x="630" y="158"/>
                  </a:lnTo>
                  <a:lnTo>
                    <a:pt x="628" y="156"/>
                  </a:lnTo>
                  <a:lnTo>
                    <a:pt x="626" y="153"/>
                  </a:lnTo>
                  <a:lnTo>
                    <a:pt x="624" y="151"/>
                  </a:lnTo>
                  <a:lnTo>
                    <a:pt x="620" y="151"/>
                  </a:lnTo>
                  <a:lnTo>
                    <a:pt x="617" y="150"/>
                  </a:lnTo>
                  <a:lnTo>
                    <a:pt x="572" y="150"/>
                  </a:lnTo>
                  <a:lnTo>
                    <a:pt x="572" y="75"/>
                  </a:lnTo>
                  <a:lnTo>
                    <a:pt x="572" y="72"/>
                  </a:lnTo>
                  <a:lnTo>
                    <a:pt x="571" y="70"/>
                  </a:lnTo>
                  <a:lnTo>
                    <a:pt x="570" y="68"/>
                  </a:lnTo>
                  <a:lnTo>
                    <a:pt x="568" y="64"/>
                  </a:lnTo>
                  <a:lnTo>
                    <a:pt x="566" y="63"/>
                  </a:lnTo>
                  <a:lnTo>
                    <a:pt x="563" y="61"/>
                  </a:lnTo>
                  <a:lnTo>
                    <a:pt x="560" y="60"/>
                  </a:lnTo>
                  <a:lnTo>
                    <a:pt x="557" y="60"/>
                  </a:lnTo>
                  <a:lnTo>
                    <a:pt x="211" y="60"/>
                  </a:lnTo>
                  <a:lnTo>
                    <a:pt x="211" y="15"/>
                  </a:lnTo>
                  <a:lnTo>
                    <a:pt x="211" y="12"/>
                  </a:lnTo>
                  <a:lnTo>
                    <a:pt x="210" y="10"/>
                  </a:lnTo>
                  <a:lnTo>
                    <a:pt x="208" y="7"/>
                  </a:lnTo>
                  <a:lnTo>
                    <a:pt x="206" y="4"/>
                  </a:lnTo>
                  <a:lnTo>
                    <a:pt x="204" y="2"/>
                  </a:lnTo>
                  <a:lnTo>
                    <a:pt x="202" y="1"/>
                  </a:lnTo>
                  <a:lnTo>
                    <a:pt x="199" y="0"/>
                  </a:lnTo>
                  <a:lnTo>
                    <a:pt x="196" y="0"/>
                  </a:lnTo>
                  <a:lnTo>
                    <a:pt x="15" y="0"/>
                  </a:lnTo>
                  <a:lnTo>
                    <a:pt x="12" y="0"/>
                  </a:lnTo>
                  <a:lnTo>
                    <a:pt x="9" y="1"/>
                  </a:lnTo>
                  <a:lnTo>
                    <a:pt x="7" y="2"/>
                  </a:lnTo>
                  <a:lnTo>
                    <a:pt x="5" y="4"/>
                  </a:lnTo>
                  <a:lnTo>
                    <a:pt x="3" y="7"/>
                  </a:lnTo>
                  <a:lnTo>
                    <a:pt x="2" y="10"/>
                  </a:lnTo>
                  <a:lnTo>
                    <a:pt x="0" y="12"/>
                  </a:lnTo>
                  <a:lnTo>
                    <a:pt x="0" y="15"/>
                  </a:lnTo>
                  <a:lnTo>
                    <a:pt x="0" y="414"/>
                  </a:lnTo>
                  <a:lnTo>
                    <a:pt x="0" y="422"/>
                  </a:lnTo>
                  <a:lnTo>
                    <a:pt x="2" y="429"/>
                  </a:lnTo>
                  <a:lnTo>
                    <a:pt x="4" y="435"/>
                  </a:lnTo>
                  <a:lnTo>
                    <a:pt x="6" y="442"/>
                  </a:lnTo>
                  <a:lnTo>
                    <a:pt x="9" y="448"/>
                  </a:lnTo>
                  <a:lnTo>
                    <a:pt x="12" y="454"/>
                  </a:lnTo>
                  <a:lnTo>
                    <a:pt x="17" y="459"/>
                  </a:lnTo>
                  <a:lnTo>
                    <a:pt x="21" y="463"/>
                  </a:lnTo>
                  <a:lnTo>
                    <a:pt x="26" y="468"/>
                  </a:lnTo>
                  <a:lnTo>
                    <a:pt x="32" y="471"/>
                  </a:lnTo>
                  <a:lnTo>
                    <a:pt x="38" y="474"/>
                  </a:lnTo>
                  <a:lnTo>
                    <a:pt x="44" y="477"/>
                  </a:lnTo>
                  <a:lnTo>
                    <a:pt x="52" y="479"/>
                  </a:lnTo>
                  <a:lnTo>
                    <a:pt x="59" y="481"/>
                  </a:lnTo>
                  <a:lnTo>
                    <a:pt x="67" y="482"/>
                  </a:lnTo>
                  <a:lnTo>
                    <a:pt x="76" y="482"/>
                  </a:lnTo>
                  <a:lnTo>
                    <a:pt x="271" y="482"/>
                  </a:lnTo>
                  <a:lnTo>
                    <a:pt x="271" y="828"/>
                  </a:lnTo>
                  <a:lnTo>
                    <a:pt x="272" y="834"/>
                  </a:lnTo>
                  <a:lnTo>
                    <a:pt x="273" y="841"/>
                  </a:lnTo>
                  <a:lnTo>
                    <a:pt x="275" y="847"/>
                  </a:lnTo>
                  <a:lnTo>
                    <a:pt x="277" y="854"/>
                  </a:lnTo>
                  <a:lnTo>
                    <a:pt x="280" y="860"/>
                  </a:lnTo>
                  <a:lnTo>
                    <a:pt x="285" y="867"/>
                  </a:lnTo>
                  <a:lnTo>
                    <a:pt x="289" y="873"/>
                  </a:lnTo>
                  <a:lnTo>
                    <a:pt x="293" y="878"/>
                  </a:lnTo>
                  <a:lnTo>
                    <a:pt x="299" y="884"/>
                  </a:lnTo>
                  <a:lnTo>
                    <a:pt x="305" y="888"/>
                  </a:lnTo>
                  <a:lnTo>
                    <a:pt x="311" y="892"/>
                  </a:lnTo>
                  <a:lnTo>
                    <a:pt x="318" y="897"/>
                  </a:lnTo>
                  <a:lnTo>
                    <a:pt x="324" y="899"/>
                  </a:lnTo>
                  <a:lnTo>
                    <a:pt x="332" y="901"/>
                  </a:lnTo>
                  <a:lnTo>
                    <a:pt x="339" y="903"/>
                  </a:lnTo>
                  <a:lnTo>
                    <a:pt x="347" y="903"/>
                  </a:lnTo>
                  <a:lnTo>
                    <a:pt x="775" y="903"/>
                  </a:lnTo>
                  <a:lnTo>
                    <a:pt x="788" y="902"/>
                  </a:lnTo>
                  <a:lnTo>
                    <a:pt x="802" y="901"/>
                  </a:lnTo>
                  <a:lnTo>
                    <a:pt x="813" y="898"/>
                  </a:lnTo>
                  <a:lnTo>
                    <a:pt x="825" y="894"/>
                  </a:lnTo>
                  <a:lnTo>
                    <a:pt x="837" y="889"/>
                  </a:lnTo>
                  <a:lnTo>
                    <a:pt x="848" y="883"/>
                  </a:lnTo>
                  <a:lnTo>
                    <a:pt x="857" y="876"/>
                  </a:lnTo>
                  <a:lnTo>
                    <a:pt x="867" y="869"/>
                  </a:lnTo>
                  <a:lnTo>
                    <a:pt x="875" y="860"/>
                  </a:lnTo>
                  <a:lnTo>
                    <a:pt x="882" y="852"/>
                  </a:lnTo>
                  <a:lnTo>
                    <a:pt x="888" y="841"/>
                  </a:lnTo>
                  <a:lnTo>
                    <a:pt x="894" y="830"/>
                  </a:lnTo>
                  <a:lnTo>
                    <a:pt x="898" y="819"/>
                  </a:lnTo>
                  <a:lnTo>
                    <a:pt x="901" y="808"/>
                  </a:lnTo>
                  <a:lnTo>
                    <a:pt x="902" y="796"/>
                  </a:lnTo>
                  <a:lnTo>
                    <a:pt x="903" y="783"/>
                  </a:lnTo>
                  <a:lnTo>
                    <a:pt x="903" y="557"/>
                  </a:lnTo>
                  <a:lnTo>
                    <a:pt x="903" y="554"/>
                  </a:lnTo>
                  <a:lnTo>
                    <a:pt x="902" y="551"/>
                  </a:lnTo>
                  <a:lnTo>
                    <a:pt x="901" y="549"/>
                  </a:lnTo>
                  <a:lnTo>
                    <a:pt x="899" y="547"/>
                  </a:lnTo>
                  <a:lnTo>
                    <a:pt x="897" y="545"/>
                  </a:lnTo>
                  <a:lnTo>
                    <a:pt x="894" y="543"/>
                  </a:lnTo>
                  <a:lnTo>
                    <a:pt x="892" y="542"/>
                  </a:lnTo>
                  <a:lnTo>
                    <a:pt x="888" y="5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2"/>
            <p:cNvSpPr>
              <a:spLocks/>
            </p:cNvSpPr>
            <p:nvPr/>
          </p:nvSpPr>
          <p:spPr bwMode="auto">
            <a:xfrm>
              <a:off x="2608263" y="2125663"/>
              <a:ext cx="61913" cy="95250"/>
            </a:xfrm>
            <a:custGeom>
              <a:avLst/>
              <a:gdLst>
                <a:gd name="T0" fmla="*/ 194 w 196"/>
                <a:gd name="T1" fmla="*/ 202 h 301"/>
                <a:gd name="T2" fmla="*/ 116 w 196"/>
                <a:gd name="T3" fmla="*/ 125 h 301"/>
                <a:gd name="T4" fmla="*/ 111 w 196"/>
                <a:gd name="T5" fmla="*/ 122 h 301"/>
                <a:gd name="T6" fmla="*/ 106 w 196"/>
                <a:gd name="T7" fmla="*/ 121 h 301"/>
                <a:gd name="T8" fmla="*/ 100 w 196"/>
                <a:gd name="T9" fmla="*/ 122 h 301"/>
                <a:gd name="T10" fmla="*/ 95 w 196"/>
                <a:gd name="T11" fmla="*/ 125 h 301"/>
                <a:gd name="T12" fmla="*/ 92 w 196"/>
                <a:gd name="T13" fmla="*/ 130 h 301"/>
                <a:gd name="T14" fmla="*/ 91 w 196"/>
                <a:gd name="T15" fmla="*/ 136 h 301"/>
                <a:gd name="T16" fmla="*/ 92 w 196"/>
                <a:gd name="T17" fmla="*/ 141 h 301"/>
                <a:gd name="T18" fmla="*/ 95 w 196"/>
                <a:gd name="T19" fmla="*/ 146 h 301"/>
                <a:gd name="T20" fmla="*/ 76 w 196"/>
                <a:gd name="T21" fmla="*/ 196 h 301"/>
                <a:gd name="T22" fmla="*/ 58 w 196"/>
                <a:gd name="T23" fmla="*/ 192 h 301"/>
                <a:gd name="T24" fmla="*/ 44 w 196"/>
                <a:gd name="T25" fmla="*/ 182 h 301"/>
                <a:gd name="T26" fmla="*/ 34 w 196"/>
                <a:gd name="T27" fmla="*/ 168 h 301"/>
                <a:gd name="T28" fmla="*/ 30 w 196"/>
                <a:gd name="T29" fmla="*/ 153 h 301"/>
                <a:gd name="T30" fmla="*/ 30 w 196"/>
                <a:gd name="T31" fmla="*/ 13 h 301"/>
                <a:gd name="T32" fmla="*/ 28 w 196"/>
                <a:gd name="T33" fmla="*/ 7 h 301"/>
                <a:gd name="T34" fmla="*/ 24 w 196"/>
                <a:gd name="T35" fmla="*/ 3 h 301"/>
                <a:gd name="T36" fmla="*/ 19 w 196"/>
                <a:gd name="T37" fmla="*/ 1 h 301"/>
                <a:gd name="T38" fmla="*/ 12 w 196"/>
                <a:gd name="T39" fmla="*/ 1 h 301"/>
                <a:gd name="T40" fmla="*/ 7 w 196"/>
                <a:gd name="T41" fmla="*/ 3 h 301"/>
                <a:gd name="T42" fmla="*/ 3 w 196"/>
                <a:gd name="T43" fmla="*/ 7 h 301"/>
                <a:gd name="T44" fmla="*/ 0 w 196"/>
                <a:gd name="T45" fmla="*/ 13 h 301"/>
                <a:gd name="T46" fmla="*/ 0 w 196"/>
                <a:gd name="T47" fmla="*/ 153 h 301"/>
                <a:gd name="T48" fmla="*/ 2 w 196"/>
                <a:gd name="T49" fmla="*/ 167 h 301"/>
                <a:gd name="T50" fmla="*/ 7 w 196"/>
                <a:gd name="T51" fmla="*/ 181 h 301"/>
                <a:gd name="T52" fmla="*/ 14 w 196"/>
                <a:gd name="T53" fmla="*/ 193 h 301"/>
                <a:gd name="T54" fmla="*/ 23 w 196"/>
                <a:gd name="T55" fmla="*/ 203 h 301"/>
                <a:gd name="T56" fmla="*/ 35 w 196"/>
                <a:gd name="T57" fmla="*/ 213 h 301"/>
                <a:gd name="T58" fmla="*/ 48 w 196"/>
                <a:gd name="T59" fmla="*/ 220 h 301"/>
                <a:gd name="T60" fmla="*/ 62 w 196"/>
                <a:gd name="T61" fmla="*/ 224 h 301"/>
                <a:gd name="T62" fmla="*/ 76 w 196"/>
                <a:gd name="T63" fmla="*/ 226 h 301"/>
                <a:gd name="T64" fmla="*/ 95 w 196"/>
                <a:gd name="T65" fmla="*/ 275 h 301"/>
                <a:gd name="T66" fmla="*/ 92 w 196"/>
                <a:gd name="T67" fmla="*/ 281 h 301"/>
                <a:gd name="T68" fmla="*/ 91 w 196"/>
                <a:gd name="T69" fmla="*/ 286 h 301"/>
                <a:gd name="T70" fmla="*/ 92 w 196"/>
                <a:gd name="T71" fmla="*/ 292 h 301"/>
                <a:gd name="T72" fmla="*/ 95 w 196"/>
                <a:gd name="T73" fmla="*/ 297 h 301"/>
                <a:gd name="T74" fmla="*/ 100 w 196"/>
                <a:gd name="T75" fmla="*/ 300 h 301"/>
                <a:gd name="T76" fmla="*/ 106 w 196"/>
                <a:gd name="T77" fmla="*/ 301 h 301"/>
                <a:gd name="T78" fmla="*/ 111 w 196"/>
                <a:gd name="T79" fmla="*/ 300 h 301"/>
                <a:gd name="T80" fmla="*/ 116 w 196"/>
                <a:gd name="T81" fmla="*/ 297 h 301"/>
                <a:gd name="T82" fmla="*/ 194 w 196"/>
                <a:gd name="T83" fmla="*/ 220 h 301"/>
                <a:gd name="T84" fmla="*/ 196 w 196"/>
                <a:gd name="T85" fmla="*/ 214 h 301"/>
                <a:gd name="T86" fmla="*/ 196 w 196"/>
                <a:gd name="T87" fmla="*/ 20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301">
                  <a:moveTo>
                    <a:pt x="195" y="207"/>
                  </a:moveTo>
                  <a:lnTo>
                    <a:pt x="194" y="202"/>
                  </a:lnTo>
                  <a:lnTo>
                    <a:pt x="191" y="200"/>
                  </a:lnTo>
                  <a:lnTo>
                    <a:pt x="116" y="125"/>
                  </a:lnTo>
                  <a:lnTo>
                    <a:pt x="114" y="123"/>
                  </a:lnTo>
                  <a:lnTo>
                    <a:pt x="111" y="122"/>
                  </a:lnTo>
                  <a:lnTo>
                    <a:pt x="109" y="121"/>
                  </a:lnTo>
                  <a:lnTo>
                    <a:pt x="106" y="121"/>
                  </a:lnTo>
                  <a:lnTo>
                    <a:pt x="102" y="121"/>
                  </a:lnTo>
                  <a:lnTo>
                    <a:pt x="100" y="122"/>
                  </a:lnTo>
                  <a:lnTo>
                    <a:pt x="97" y="123"/>
                  </a:lnTo>
                  <a:lnTo>
                    <a:pt x="95" y="125"/>
                  </a:lnTo>
                  <a:lnTo>
                    <a:pt x="93" y="127"/>
                  </a:lnTo>
                  <a:lnTo>
                    <a:pt x="92" y="130"/>
                  </a:lnTo>
                  <a:lnTo>
                    <a:pt x="91" y="133"/>
                  </a:lnTo>
                  <a:lnTo>
                    <a:pt x="91" y="136"/>
                  </a:lnTo>
                  <a:lnTo>
                    <a:pt x="91" y="139"/>
                  </a:lnTo>
                  <a:lnTo>
                    <a:pt x="92" y="141"/>
                  </a:lnTo>
                  <a:lnTo>
                    <a:pt x="93" y="144"/>
                  </a:lnTo>
                  <a:lnTo>
                    <a:pt x="95" y="146"/>
                  </a:lnTo>
                  <a:lnTo>
                    <a:pt x="144" y="196"/>
                  </a:lnTo>
                  <a:lnTo>
                    <a:pt x="76" y="196"/>
                  </a:lnTo>
                  <a:lnTo>
                    <a:pt x="67" y="195"/>
                  </a:lnTo>
                  <a:lnTo>
                    <a:pt x="58" y="192"/>
                  </a:lnTo>
                  <a:lnTo>
                    <a:pt x="51" y="187"/>
                  </a:lnTo>
                  <a:lnTo>
                    <a:pt x="44" y="182"/>
                  </a:lnTo>
                  <a:lnTo>
                    <a:pt x="38" y="176"/>
                  </a:lnTo>
                  <a:lnTo>
                    <a:pt x="34" y="168"/>
                  </a:lnTo>
                  <a:lnTo>
                    <a:pt x="32" y="161"/>
                  </a:lnTo>
                  <a:lnTo>
                    <a:pt x="30" y="153"/>
                  </a:lnTo>
                  <a:lnTo>
                    <a:pt x="30" y="15"/>
                  </a:lnTo>
                  <a:lnTo>
                    <a:pt x="30" y="13"/>
                  </a:lnTo>
                  <a:lnTo>
                    <a:pt x="29" y="9"/>
                  </a:lnTo>
                  <a:lnTo>
                    <a:pt x="28" y="7"/>
                  </a:lnTo>
                  <a:lnTo>
                    <a:pt x="26" y="5"/>
                  </a:lnTo>
                  <a:lnTo>
                    <a:pt x="24" y="3"/>
                  </a:lnTo>
                  <a:lnTo>
                    <a:pt x="21" y="1"/>
                  </a:lnTo>
                  <a:lnTo>
                    <a:pt x="19" y="1"/>
                  </a:lnTo>
                  <a:lnTo>
                    <a:pt x="15" y="0"/>
                  </a:lnTo>
                  <a:lnTo>
                    <a:pt x="12" y="1"/>
                  </a:lnTo>
                  <a:lnTo>
                    <a:pt x="9" y="1"/>
                  </a:lnTo>
                  <a:lnTo>
                    <a:pt x="7" y="3"/>
                  </a:lnTo>
                  <a:lnTo>
                    <a:pt x="5" y="5"/>
                  </a:lnTo>
                  <a:lnTo>
                    <a:pt x="3" y="7"/>
                  </a:lnTo>
                  <a:lnTo>
                    <a:pt x="2" y="9"/>
                  </a:lnTo>
                  <a:lnTo>
                    <a:pt x="0" y="13"/>
                  </a:lnTo>
                  <a:lnTo>
                    <a:pt x="0" y="15"/>
                  </a:lnTo>
                  <a:lnTo>
                    <a:pt x="0" y="153"/>
                  </a:lnTo>
                  <a:lnTo>
                    <a:pt x="0" y="161"/>
                  </a:lnTo>
                  <a:lnTo>
                    <a:pt x="2" y="167"/>
                  </a:lnTo>
                  <a:lnTo>
                    <a:pt x="4" y="174"/>
                  </a:lnTo>
                  <a:lnTo>
                    <a:pt x="7" y="181"/>
                  </a:lnTo>
                  <a:lnTo>
                    <a:pt x="10" y="187"/>
                  </a:lnTo>
                  <a:lnTo>
                    <a:pt x="14" y="193"/>
                  </a:lnTo>
                  <a:lnTo>
                    <a:pt x="19" y="198"/>
                  </a:lnTo>
                  <a:lnTo>
                    <a:pt x="23" y="203"/>
                  </a:lnTo>
                  <a:lnTo>
                    <a:pt x="29" y="209"/>
                  </a:lnTo>
                  <a:lnTo>
                    <a:pt x="35" y="213"/>
                  </a:lnTo>
                  <a:lnTo>
                    <a:pt x="41" y="216"/>
                  </a:lnTo>
                  <a:lnTo>
                    <a:pt x="48" y="220"/>
                  </a:lnTo>
                  <a:lnTo>
                    <a:pt x="54" y="223"/>
                  </a:lnTo>
                  <a:lnTo>
                    <a:pt x="62" y="224"/>
                  </a:lnTo>
                  <a:lnTo>
                    <a:pt x="68" y="225"/>
                  </a:lnTo>
                  <a:lnTo>
                    <a:pt x="76" y="226"/>
                  </a:lnTo>
                  <a:lnTo>
                    <a:pt x="144" y="226"/>
                  </a:lnTo>
                  <a:lnTo>
                    <a:pt x="95" y="275"/>
                  </a:lnTo>
                  <a:lnTo>
                    <a:pt x="93" y="277"/>
                  </a:lnTo>
                  <a:lnTo>
                    <a:pt x="92" y="281"/>
                  </a:lnTo>
                  <a:lnTo>
                    <a:pt x="91" y="284"/>
                  </a:lnTo>
                  <a:lnTo>
                    <a:pt x="91" y="286"/>
                  </a:lnTo>
                  <a:lnTo>
                    <a:pt x="91" y="289"/>
                  </a:lnTo>
                  <a:lnTo>
                    <a:pt x="92" y="292"/>
                  </a:lnTo>
                  <a:lnTo>
                    <a:pt x="93" y="295"/>
                  </a:lnTo>
                  <a:lnTo>
                    <a:pt x="95" y="297"/>
                  </a:lnTo>
                  <a:lnTo>
                    <a:pt x="97" y="299"/>
                  </a:lnTo>
                  <a:lnTo>
                    <a:pt x="100" y="300"/>
                  </a:lnTo>
                  <a:lnTo>
                    <a:pt x="102" y="301"/>
                  </a:lnTo>
                  <a:lnTo>
                    <a:pt x="106" y="301"/>
                  </a:lnTo>
                  <a:lnTo>
                    <a:pt x="109" y="301"/>
                  </a:lnTo>
                  <a:lnTo>
                    <a:pt x="111" y="300"/>
                  </a:lnTo>
                  <a:lnTo>
                    <a:pt x="114" y="299"/>
                  </a:lnTo>
                  <a:lnTo>
                    <a:pt x="116" y="297"/>
                  </a:lnTo>
                  <a:lnTo>
                    <a:pt x="191" y="222"/>
                  </a:lnTo>
                  <a:lnTo>
                    <a:pt x="194" y="220"/>
                  </a:lnTo>
                  <a:lnTo>
                    <a:pt x="195" y="216"/>
                  </a:lnTo>
                  <a:lnTo>
                    <a:pt x="196" y="214"/>
                  </a:lnTo>
                  <a:lnTo>
                    <a:pt x="196" y="211"/>
                  </a:lnTo>
                  <a:lnTo>
                    <a:pt x="196" y="209"/>
                  </a:lnTo>
                  <a:lnTo>
                    <a:pt x="195" y="2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7" name="Rectangle 166"/>
          <p:cNvSpPr/>
          <p:nvPr/>
        </p:nvSpPr>
        <p:spPr>
          <a:xfrm>
            <a:off x="4323941" y="1609251"/>
            <a:ext cx="946910" cy="760953"/>
          </a:xfrm>
          <a:prstGeom prst="rect">
            <a:avLst/>
          </a:prstGeom>
        </p:spPr>
        <p:txBody>
          <a:bodyPr wrap="square" anchor="ctr">
            <a:spAutoFit/>
          </a:bodyPr>
          <a:lstStyle/>
          <a:p>
            <a:pPr algn="ctr"/>
            <a:r>
              <a:rPr lang="en-US" sz="3600" dirty="0">
                <a:solidFill>
                  <a:schemeClr val="bg1"/>
                </a:solidFill>
              </a:rPr>
              <a:t>01</a:t>
            </a:r>
          </a:p>
        </p:txBody>
      </p:sp>
      <p:sp>
        <p:nvSpPr>
          <p:cNvPr id="168" name="Rectangle 167"/>
          <p:cNvSpPr/>
          <p:nvPr/>
        </p:nvSpPr>
        <p:spPr>
          <a:xfrm>
            <a:off x="4323941" y="2674598"/>
            <a:ext cx="946910" cy="760953"/>
          </a:xfrm>
          <a:prstGeom prst="rect">
            <a:avLst/>
          </a:prstGeom>
        </p:spPr>
        <p:txBody>
          <a:bodyPr wrap="square" anchor="ctr">
            <a:spAutoFit/>
          </a:bodyPr>
          <a:lstStyle/>
          <a:p>
            <a:pPr algn="ctr"/>
            <a:r>
              <a:rPr lang="en-US" sz="3600" dirty="0">
                <a:solidFill>
                  <a:schemeClr val="bg1"/>
                </a:solidFill>
              </a:rPr>
              <a:t>02</a:t>
            </a:r>
          </a:p>
        </p:txBody>
      </p:sp>
      <p:sp>
        <p:nvSpPr>
          <p:cNvPr id="169" name="Rectangle 168"/>
          <p:cNvSpPr/>
          <p:nvPr/>
        </p:nvSpPr>
        <p:spPr>
          <a:xfrm>
            <a:off x="4323941" y="3762371"/>
            <a:ext cx="946910" cy="760953"/>
          </a:xfrm>
          <a:prstGeom prst="rect">
            <a:avLst/>
          </a:prstGeom>
        </p:spPr>
        <p:txBody>
          <a:bodyPr wrap="square" anchor="ctr">
            <a:spAutoFit/>
          </a:bodyPr>
          <a:lstStyle/>
          <a:p>
            <a:pPr algn="ctr"/>
            <a:r>
              <a:rPr lang="en-US" sz="3600" dirty="0">
                <a:solidFill>
                  <a:schemeClr val="bg1"/>
                </a:solidFill>
              </a:rPr>
              <a:t>03</a:t>
            </a:r>
          </a:p>
        </p:txBody>
      </p:sp>
      <p:sp>
        <p:nvSpPr>
          <p:cNvPr id="170" name="Rectangle 169"/>
          <p:cNvSpPr/>
          <p:nvPr/>
        </p:nvSpPr>
        <p:spPr>
          <a:xfrm>
            <a:off x="4323941" y="4784733"/>
            <a:ext cx="946910" cy="760953"/>
          </a:xfrm>
          <a:prstGeom prst="rect">
            <a:avLst/>
          </a:prstGeom>
        </p:spPr>
        <p:txBody>
          <a:bodyPr wrap="square" anchor="ctr">
            <a:spAutoFit/>
          </a:bodyPr>
          <a:lstStyle/>
          <a:p>
            <a:pPr algn="ctr"/>
            <a:r>
              <a:rPr lang="en-US" sz="3600" dirty="0">
                <a:solidFill>
                  <a:schemeClr val="bg1"/>
                </a:solidFill>
              </a:rPr>
              <a:t>04</a:t>
            </a:r>
          </a:p>
        </p:txBody>
      </p:sp>
      <p:sp>
        <p:nvSpPr>
          <p:cNvPr id="171" name="Rectangle 170"/>
          <p:cNvSpPr/>
          <p:nvPr>
            <p:custDataLst>
              <p:tags r:id="rId1"/>
            </p:custDataLst>
          </p:nvPr>
        </p:nvSpPr>
        <p:spPr>
          <a:xfrm>
            <a:off x="7174447" y="2050364"/>
            <a:ext cx="2022199" cy="600164"/>
          </a:xfrm>
          <a:prstGeom prst="rect">
            <a:avLst/>
          </a:prstGeom>
        </p:spPr>
        <p:txBody>
          <a:bodyPr wrap="square" anchor="ctr">
            <a:spAutoFit/>
          </a:bodyPr>
          <a:lstStyle/>
          <a:p>
            <a:pPr algn="r"/>
            <a:r>
              <a:rPr lang="en-US" sz="1100" dirty="0">
                <a:solidFill>
                  <a:schemeClr val="bg1"/>
                </a:solidFill>
              </a:rPr>
              <a:t>Lorem Ipsum is simply dummy text of the printing and typesetting industry. </a:t>
            </a:r>
          </a:p>
        </p:txBody>
      </p:sp>
      <p:sp>
        <p:nvSpPr>
          <p:cNvPr id="172" name="Rectangle 171"/>
          <p:cNvSpPr/>
          <p:nvPr>
            <p:custDataLst>
              <p:tags r:id="rId2"/>
            </p:custDataLst>
          </p:nvPr>
        </p:nvSpPr>
        <p:spPr>
          <a:xfrm>
            <a:off x="7174447" y="3117582"/>
            <a:ext cx="2022199" cy="600164"/>
          </a:xfrm>
          <a:prstGeom prst="rect">
            <a:avLst/>
          </a:prstGeom>
        </p:spPr>
        <p:txBody>
          <a:bodyPr wrap="square" anchor="ctr">
            <a:spAutoFit/>
          </a:bodyPr>
          <a:lstStyle/>
          <a:p>
            <a:pPr algn="r"/>
            <a:r>
              <a:rPr lang="en-US" sz="1100" dirty="0">
                <a:solidFill>
                  <a:schemeClr val="bg1"/>
                </a:solidFill>
              </a:rPr>
              <a:t>Lorem Ipsum is simply dummy text of the printing and typesetting industry. </a:t>
            </a:r>
          </a:p>
        </p:txBody>
      </p:sp>
      <p:sp>
        <p:nvSpPr>
          <p:cNvPr id="173" name="Rectangle 172"/>
          <p:cNvSpPr/>
          <p:nvPr>
            <p:custDataLst>
              <p:tags r:id="rId3"/>
            </p:custDataLst>
          </p:nvPr>
        </p:nvSpPr>
        <p:spPr>
          <a:xfrm>
            <a:off x="7174447" y="4195078"/>
            <a:ext cx="2022199" cy="600164"/>
          </a:xfrm>
          <a:prstGeom prst="rect">
            <a:avLst/>
          </a:prstGeom>
        </p:spPr>
        <p:txBody>
          <a:bodyPr wrap="square" anchor="ctr">
            <a:spAutoFit/>
          </a:bodyPr>
          <a:lstStyle/>
          <a:p>
            <a:pPr algn="r"/>
            <a:r>
              <a:rPr lang="en-US" sz="1100" dirty="0">
                <a:solidFill>
                  <a:schemeClr val="bg1"/>
                </a:solidFill>
              </a:rPr>
              <a:t>Lorem Ipsum is simply dummy text of the printing and typesetting industry. </a:t>
            </a:r>
          </a:p>
        </p:txBody>
      </p:sp>
      <p:sp>
        <p:nvSpPr>
          <p:cNvPr id="174" name="Rectangle 173"/>
          <p:cNvSpPr/>
          <p:nvPr>
            <p:custDataLst>
              <p:tags r:id="rId4"/>
            </p:custDataLst>
          </p:nvPr>
        </p:nvSpPr>
        <p:spPr>
          <a:xfrm>
            <a:off x="7174447" y="5235860"/>
            <a:ext cx="2022199" cy="600164"/>
          </a:xfrm>
          <a:prstGeom prst="rect">
            <a:avLst/>
          </a:prstGeom>
        </p:spPr>
        <p:txBody>
          <a:bodyPr wrap="square" anchor="ctr">
            <a:spAutoFit/>
          </a:bodyPr>
          <a:lstStyle/>
          <a:p>
            <a:pPr algn="r"/>
            <a:r>
              <a:rPr lang="en-US" sz="1100" dirty="0">
                <a:solidFill>
                  <a:schemeClr val="bg1"/>
                </a:solidFill>
              </a:rPr>
              <a:t>Lorem Ipsum is simply dummy text of the printing and typesetting industry. </a:t>
            </a:r>
          </a:p>
        </p:txBody>
      </p:sp>
      <p:sp>
        <p:nvSpPr>
          <p:cNvPr id="176" name="TextBox 175"/>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51972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4873"/>
            <a:ext cx="12192000" cy="4064000"/>
          </a:xfrm>
          <a:prstGeom prst="rect">
            <a:avLst/>
          </a:prstGeom>
        </p:spPr>
      </p:pic>
      <p:sp>
        <p:nvSpPr>
          <p:cNvPr id="6" name="Rectangle 5"/>
          <p:cNvSpPr/>
          <p:nvPr/>
        </p:nvSpPr>
        <p:spPr>
          <a:xfrm>
            <a:off x="0" y="0"/>
            <a:ext cx="12201353" cy="68580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03206E70-9524-410D-AE9B-78D656EAA14D}" type="slidenum">
              <a:rPr lang="en-US" smtClean="0"/>
              <a:pPr/>
              <a:t>17</a:t>
            </a:fld>
            <a:endParaRPr lang="en-US"/>
          </a:p>
        </p:txBody>
      </p:sp>
      <p:sp>
        <p:nvSpPr>
          <p:cNvPr id="8" name="Text Placeholder 1"/>
          <p:cNvSpPr txBox="1">
            <a:spLocks/>
          </p:cNvSpPr>
          <p:nvPr/>
        </p:nvSpPr>
        <p:spPr>
          <a:xfrm>
            <a:off x="2794000" y="360971"/>
            <a:ext cx="6604000" cy="535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D" sz="3200" dirty="0">
                <a:solidFill>
                  <a:schemeClr val="bg1"/>
                </a:solidFill>
                <a:latin typeface="+mj-lt"/>
              </a:rPr>
              <a:t>PowerPoint Templates</a:t>
            </a:r>
            <a:endParaRPr lang="en-US" sz="3200" dirty="0">
              <a:solidFill>
                <a:schemeClr val="bg1"/>
              </a:solidFill>
              <a:latin typeface="+mj-lt"/>
            </a:endParaRPr>
          </a:p>
        </p:txBody>
      </p:sp>
      <p:sp>
        <p:nvSpPr>
          <p:cNvPr id="9" name="Rectangle 8"/>
          <p:cNvSpPr/>
          <p:nvPr/>
        </p:nvSpPr>
        <p:spPr>
          <a:xfrm>
            <a:off x="1947437" y="3489476"/>
            <a:ext cx="8297126" cy="2770610"/>
          </a:xfrm>
          <a:prstGeom prst="rect">
            <a:avLst/>
          </a:prstGeom>
          <a:noFill/>
          <a:ln>
            <a:solidFill>
              <a:srgbClr val="E25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57"/>
          <p:cNvSpPr>
            <a:spLocks noEditPoints="1"/>
          </p:cNvSpPr>
          <p:nvPr/>
        </p:nvSpPr>
        <p:spPr bwMode="auto">
          <a:xfrm>
            <a:off x="2631458" y="1494416"/>
            <a:ext cx="223838" cy="287338"/>
          </a:xfrm>
          <a:custGeom>
            <a:avLst/>
            <a:gdLst>
              <a:gd name="T0" fmla="*/ 616 w 708"/>
              <a:gd name="T1" fmla="*/ 486 h 905"/>
              <a:gd name="T2" fmla="*/ 664 w 708"/>
              <a:gd name="T3" fmla="*/ 521 h 905"/>
              <a:gd name="T4" fmla="*/ 678 w 708"/>
              <a:gd name="T5" fmla="*/ 583 h 905"/>
              <a:gd name="T6" fmla="*/ 654 w 708"/>
              <a:gd name="T7" fmla="*/ 638 h 905"/>
              <a:gd name="T8" fmla="*/ 598 w 708"/>
              <a:gd name="T9" fmla="*/ 663 h 905"/>
              <a:gd name="T10" fmla="*/ 523 w 708"/>
              <a:gd name="T11" fmla="*/ 838 h 905"/>
              <a:gd name="T12" fmla="*/ 497 w 708"/>
              <a:gd name="T13" fmla="*/ 868 h 905"/>
              <a:gd name="T14" fmla="*/ 130 w 708"/>
              <a:gd name="T15" fmla="*/ 874 h 905"/>
              <a:gd name="T16" fmla="*/ 93 w 708"/>
              <a:gd name="T17" fmla="*/ 857 h 905"/>
              <a:gd name="T18" fmla="*/ 76 w 708"/>
              <a:gd name="T19" fmla="*/ 821 h 905"/>
              <a:gd name="T20" fmla="*/ 422 w 708"/>
              <a:gd name="T21" fmla="*/ 422 h 905"/>
              <a:gd name="T22" fmla="*/ 514 w 708"/>
              <a:gd name="T23" fmla="*/ 422 h 905"/>
              <a:gd name="T24" fmla="*/ 49 w 708"/>
              <a:gd name="T25" fmla="*/ 292 h 905"/>
              <a:gd name="T26" fmla="*/ 407 w 708"/>
              <a:gd name="T27" fmla="*/ 91 h 905"/>
              <a:gd name="T28" fmla="*/ 318 w 708"/>
              <a:gd name="T29" fmla="*/ 100 h 905"/>
              <a:gd name="T30" fmla="*/ 323 w 708"/>
              <a:gd name="T31" fmla="*/ 119 h 905"/>
              <a:gd name="T32" fmla="*/ 359 w 708"/>
              <a:gd name="T33" fmla="*/ 151 h 905"/>
              <a:gd name="T34" fmla="*/ 347 w 708"/>
              <a:gd name="T35" fmla="*/ 166 h 905"/>
              <a:gd name="T36" fmla="*/ 359 w 708"/>
              <a:gd name="T37" fmla="*/ 181 h 905"/>
              <a:gd name="T38" fmla="*/ 323 w 708"/>
              <a:gd name="T39" fmla="*/ 214 h 905"/>
              <a:gd name="T40" fmla="*/ 318 w 708"/>
              <a:gd name="T41" fmla="*/ 233 h 905"/>
              <a:gd name="T42" fmla="*/ 407 w 708"/>
              <a:gd name="T43" fmla="*/ 241 h 905"/>
              <a:gd name="T44" fmla="*/ 349 w 708"/>
              <a:gd name="T45" fmla="*/ 308 h 905"/>
              <a:gd name="T46" fmla="*/ 351 w 708"/>
              <a:gd name="T47" fmla="*/ 327 h 905"/>
              <a:gd name="T48" fmla="*/ 257 w 708"/>
              <a:gd name="T49" fmla="*/ 392 h 905"/>
              <a:gd name="T50" fmla="*/ 547 w 708"/>
              <a:gd name="T51" fmla="*/ 237 h 905"/>
              <a:gd name="T52" fmla="*/ 556 w 708"/>
              <a:gd name="T53" fmla="*/ 117 h 905"/>
              <a:gd name="T54" fmla="*/ 580 w 708"/>
              <a:gd name="T55" fmla="*/ 57 h 905"/>
              <a:gd name="T56" fmla="*/ 612 w 708"/>
              <a:gd name="T57" fmla="*/ 72 h 905"/>
              <a:gd name="T58" fmla="*/ 632 w 708"/>
              <a:gd name="T59" fmla="*/ 155 h 905"/>
              <a:gd name="T60" fmla="*/ 607 w 708"/>
              <a:gd name="T61" fmla="*/ 207 h 905"/>
              <a:gd name="T62" fmla="*/ 577 w 708"/>
              <a:gd name="T63" fmla="*/ 214 h 905"/>
              <a:gd name="T64" fmla="*/ 532 w 708"/>
              <a:gd name="T65" fmla="*/ 184 h 905"/>
              <a:gd name="T66" fmla="*/ 558 w 708"/>
              <a:gd name="T67" fmla="*/ 407 h 905"/>
              <a:gd name="T68" fmla="*/ 546 w 708"/>
              <a:gd name="T69" fmla="*/ 393 h 905"/>
              <a:gd name="T70" fmla="*/ 618 w 708"/>
              <a:gd name="T71" fmla="*/ 235 h 905"/>
              <a:gd name="T72" fmla="*/ 651 w 708"/>
              <a:gd name="T73" fmla="*/ 198 h 905"/>
              <a:gd name="T74" fmla="*/ 663 w 708"/>
              <a:gd name="T75" fmla="*/ 135 h 905"/>
              <a:gd name="T76" fmla="*/ 636 w 708"/>
              <a:gd name="T77" fmla="*/ 55 h 905"/>
              <a:gd name="T78" fmla="*/ 556 w 708"/>
              <a:gd name="T79" fmla="*/ 3 h 905"/>
              <a:gd name="T80" fmla="*/ 537 w 708"/>
              <a:gd name="T81" fmla="*/ 22 h 905"/>
              <a:gd name="T82" fmla="*/ 550 w 708"/>
              <a:gd name="T83" fmla="*/ 60 h 905"/>
              <a:gd name="T84" fmla="*/ 520 w 708"/>
              <a:gd name="T85" fmla="*/ 113 h 905"/>
              <a:gd name="T86" fmla="*/ 499 w 708"/>
              <a:gd name="T87" fmla="*/ 167 h 905"/>
              <a:gd name="T88" fmla="*/ 516 w 708"/>
              <a:gd name="T89" fmla="*/ 215 h 905"/>
              <a:gd name="T90" fmla="*/ 433 w 708"/>
              <a:gd name="T91" fmla="*/ 5 h 905"/>
              <a:gd name="T92" fmla="*/ 235 w 708"/>
              <a:gd name="T93" fmla="*/ 1 h 905"/>
              <a:gd name="T94" fmla="*/ 227 w 708"/>
              <a:gd name="T95" fmla="*/ 392 h 905"/>
              <a:gd name="T96" fmla="*/ 133 w 708"/>
              <a:gd name="T97" fmla="*/ 217 h 905"/>
              <a:gd name="T98" fmla="*/ 128 w 708"/>
              <a:gd name="T99" fmla="*/ 213 h 905"/>
              <a:gd name="T100" fmla="*/ 2 w 708"/>
              <a:gd name="T101" fmla="*/ 159 h 905"/>
              <a:gd name="T102" fmla="*/ 16 w 708"/>
              <a:gd name="T103" fmla="*/ 291 h 905"/>
              <a:gd name="T104" fmla="*/ 51 w 708"/>
              <a:gd name="T105" fmla="*/ 395 h 905"/>
              <a:gd name="T106" fmla="*/ 46 w 708"/>
              <a:gd name="T107" fmla="*/ 824 h 905"/>
              <a:gd name="T108" fmla="*/ 72 w 708"/>
              <a:gd name="T109" fmla="*/ 879 h 905"/>
              <a:gd name="T110" fmla="*/ 127 w 708"/>
              <a:gd name="T111" fmla="*/ 905 h 905"/>
              <a:gd name="T112" fmla="*/ 512 w 708"/>
              <a:gd name="T113" fmla="*/ 894 h 905"/>
              <a:gd name="T114" fmla="*/ 551 w 708"/>
              <a:gd name="T115" fmla="*/ 850 h 905"/>
              <a:gd name="T116" fmla="*/ 601 w 708"/>
              <a:gd name="T117" fmla="*/ 693 h 905"/>
              <a:gd name="T118" fmla="*/ 674 w 708"/>
              <a:gd name="T119" fmla="*/ 659 h 905"/>
              <a:gd name="T120" fmla="*/ 708 w 708"/>
              <a:gd name="T121" fmla="*/ 586 h 905"/>
              <a:gd name="T122" fmla="*/ 689 w 708"/>
              <a:gd name="T123" fmla="*/ 505 h 905"/>
              <a:gd name="T124" fmla="*/ 625 w 708"/>
              <a:gd name="T125" fmla="*/ 457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8" h="905">
                <a:moveTo>
                  <a:pt x="588" y="664"/>
                </a:moveTo>
                <a:lnTo>
                  <a:pt x="558" y="664"/>
                </a:lnTo>
                <a:lnTo>
                  <a:pt x="558" y="482"/>
                </a:lnTo>
                <a:lnTo>
                  <a:pt x="588" y="482"/>
                </a:lnTo>
                <a:lnTo>
                  <a:pt x="598" y="483"/>
                </a:lnTo>
                <a:lnTo>
                  <a:pt x="607" y="484"/>
                </a:lnTo>
                <a:lnTo>
                  <a:pt x="616" y="486"/>
                </a:lnTo>
                <a:lnTo>
                  <a:pt x="625" y="490"/>
                </a:lnTo>
                <a:lnTo>
                  <a:pt x="632" y="493"/>
                </a:lnTo>
                <a:lnTo>
                  <a:pt x="640" y="497"/>
                </a:lnTo>
                <a:lnTo>
                  <a:pt x="647" y="502"/>
                </a:lnTo>
                <a:lnTo>
                  <a:pt x="654" y="508"/>
                </a:lnTo>
                <a:lnTo>
                  <a:pt x="659" y="514"/>
                </a:lnTo>
                <a:lnTo>
                  <a:pt x="664" y="521"/>
                </a:lnTo>
                <a:lnTo>
                  <a:pt x="669" y="528"/>
                </a:lnTo>
                <a:lnTo>
                  <a:pt x="672" y="537"/>
                </a:lnTo>
                <a:lnTo>
                  <a:pt x="675" y="544"/>
                </a:lnTo>
                <a:lnTo>
                  <a:pt x="677" y="554"/>
                </a:lnTo>
                <a:lnTo>
                  <a:pt x="678" y="564"/>
                </a:lnTo>
                <a:lnTo>
                  <a:pt x="678" y="573"/>
                </a:lnTo>
                <a:lnTo>
                  <a:pt x="678" y="583"/>
                </a:lnTo>
                <a:lnTo>
                  <a:pt x="677" y="592"/>
                </a:lnTo>
                <a:lnTo>
                  <a:pt x="675" y="601"/>
                </a:lnTo>
                <a:lnTo>
                  <a:pt x="672" y="610"/>
                </a:lnTo>
                <a:lnTo>
                  <a:pt x="669" y="617"/>
                </a:lnTo>
                <a:lnTo>
                  <a:pt x="664" y="625"/>
                </a:lnTo>
                <a:lnTo>
                  <a:pt x="659" y="631"/>
                </a:lnTo>
                <a:lnTo>
                  <a:pt x="654" y="638"/>
                </a:lnTo>
                <a:lnTo>
                  <a:pt x="647" y="644"/>
                </a:lnTo>
                <a:lnTo>
                  <a:pt x="640" y="649"/>
                </a:lnTo>
                <a:lnTo>
                  <a:pt x="632" y="653"/>
                </a:lnTo>
                <a:lnTo>
                  <a:pt x="625" y="657"/>
                </a:lnTo>
                <a:lnTo>
                  <a:pt x="616" y="659"/>
                </a:lnTo>
                <a:lnTo>
                  <a:pt x="607" y="662"/>
                </a:lnTo>
                <a:lnTo>
                  <a:pt x="598" y="663"/>
                </a:lnTo>
                <a:lnTo>
                  <a:pt x="588" y="664"/>
                </a:lnTo>
                <a:lnTo>
                  <a:pt x="588" y="664"/>
                </a:lnTo>
                <a:close/>
                <a:moveTo>
                  <a:pt x="528" y="814"/>
                </a:moveTo>
                <a:lnTo>
                  <a:pt x="528" y="821"/>
                </a:lnTo>
                <a:lnTo>
                  <a:pt x="527" y="827"/>
                </a:lnTo>
                <a:lnTo>
                  <a:pt x="526" y="833"/>
                </a:lnTo>
                <a:lnTo>
                  <a:pt x="523" y="838"/>
                </a:lnTo>
                <a:lnTo>
                  <a:pt x="520" y="843"/>
                </a:lnTo>
                <a:lnTo>
                  <a:pt x="518" y="849"/>
                </a:lnTo>
                <a:lnTo>
                  <a:pt x="515" y="853"/>
                </a:lnTo>
                <a:lnTo>
                  <a:pt x="511" y="857"/>
                </a:lnTo>
                <a:lnTo>
                  <a:pt x="506" y="862"/>
                </a:lnTo>
                <a:lnTo>
                  <a:pt x="502" y="865"/>
                </a:lnTo>
                <a:lnTo>
                  <a:pt x="497" y="868"/>
                </a:lnTo>
                <a:lnTo>
                  <a:pt x="491" y="870"/>
                </a:lnTo>
                <a:lnTo>
                  <a:pt x="486" y="872"/>
                </a:lnTo>
                <a:lnTo>
                  <a:pt x="480" y="873"/>
                </a:lnTo>
                <a:lnTo>
                  <a:pt x="474" y="874"/>
                </a:lnTo>
                <a:lnTo>
                  <a:pt x="467" y="874"/>
                </a:lnTo>
                <a:lnTo>
                  <a:pt x="135" y="874"/>
                </a:lnTo>
                <a:lnTo>
                  <a:pt x="130" y="874"/>
                </a:lnTo>
                <a:lnTo>
                  <a:pt x="123" y="873"/>
                </a:lnTo>
                <a:lnTo>
                  <a:pt x="118" y="872"/>
                </a:lnTo>
                <a:lnTo>
                  <a:pt x="111" y="870"/>
                </a:lnTo>
                <a:lnTo>
                  <a:pt x="106" y="867"/>
                </a:lnTo>
                <a:lnTo>
                  <a:pt x="102" y="865"/>
                </a:lnTo>
                <a:lnTo>
                  <a:pt x="97" y="861"/>
                </a:lnTo>
                <a:lnTo>
                  <a:pt x="93" y="857"/>
                </a:lnTo>
                <a:lnTo>
                  <a:pt x="89" y="853"/>
                </a:lnTo>
                <a:lnTo>
                  <a:pt x="86" y="848"/>
                </a:lnTo>
                <a:lnTo>
                  <a:pt x="82" y="843"/>
                </a:lnTo>
                <a:lnTo>
                  <a:pt x="80" y="838"/>
                </a:lnTo>
                <a:lnTo>
                  <a:pt x="78" y="833"/>
                </a:lnTo>
                <a:lnTo>
                  <a:pt x="76" y="826"/>
                </a:lnTo>
                <a:lnTo>
                  <a:pt x="76" y="821"/>
                </a:lnTo>
                <a:lnTo>
                  <a:pt x="75" y="814"/>
                </a:lnTo>
                <a:lnTo>
                  <a:pt x="75" y="422"/>
                </a:lnTo>
                <a:lnTo>
                  <a:pt x="90" y="422"/>
                </a:lnTo>
                <a:lnTo>
                  <a:pt x="211" y="422"/>
                </a:lnTo>
                <a:lnTo>
                  <a:pt x="211" y="422"/>
                </a:lnTo>
                <a:lnTo>
                  <a:pt x="242" y="422"/>
                </a:lnTo>
                <a:lnTo>
                  <a:pt x="422" y="422"/>
                </a:lnTo>
                <a:lnTo>
                  <a:pt x="435" y="422"/>
                </a:lnTo>
                <a:lnTo>
                  <a:pt x="435" y="422"/>
                </a:lnTo>
                <a:lnTo>
                  <a:pt x="435" y="422"/>
                </a:lnTo>
                <a:lnTo>
                  <a:pt x="436" y="422"/>
                </a:lnTo>
                <a:lnTo>
                  <a:pt x="514" y="422"/>
                </a:lnTo>
                <a:lnTo>
                  <a:pt x="514" y="422"/>
                </a:lnTo>
                <a:lnTo>
                  <a:pt x="514" y="422"/>
                </a:lnTo>
                <a:lnTo>
                  <a:pt x="528" y="422"/>
                </a:lnTo>
                <a:lnTo>
                  <a:pt x="528" y="814"/>
                </a:lnTo>
                <a:close/>
                <a:moveTo>
                  <a:pt x="49" y="292"/>
                </a:moveTo>
                <a:lnTo>
                  <a:pt x="115" y="249"/>
                </a:lnTo>
                <a:lnTo>
                  <a:pt x="187" y="392"/>
                </a:lnTo>
                <a:lnTo>
                  <a:pt x="100" y="392"/>
                </a:lnTo>
                <a:lnTo>
                  <a:pt x="49" y="292"/>
                </a:lnTo>
                <a:close/>
                <a:moveTo>
                  <a:pt x="92" y="227"/>
                </a:moveTo>
                <a:lnTo>
                  <a:pt x="42" y="260"/>
                </a:lnTo>
                <a:lnTo>
                  <a:pt x="34" y="194"/>
                </a:lnTo>
                <a:lnTo>
                  <a:pt x="92" y="227"/>
                </a:lnTo>
                <a:close/>
                <a:moveTo>
                  <a:pt x="257" y="30"/>
                </a:moveTo>
                <a:lnTo>
                  <a:pt x="407" y="30"/>
                </a:lnTo>
                <a:lnTo>
                  <a:pt x="407" y="91"/>
                </a:lnTo>
                <a:lnTo>
                  <a:pt x="332" y="91"/>
                </a:lnTo>
                <a:lnTo>
                  <a:pt x="329" y="91"/>
                </a:lnTo>
                <a:lnTo>
                  <a:pt x="325" y="92"/>
                </a:lnTo>
                <a:lnTo>
                  <a:pt x="323" y="93"/>
                </a:lnTo>
                <a:lnTo>
                  <a:pt x="321" y="95"/>
                </a:lnTo>
                <a:lnTo>
                  <a:pt x="319" y="97"/>
                </a:lnTo>
                <a:lnTo>
                  <a:pt x="318" y="100"/>
                </a:lnTo>
                <a:lnTo>
                  <a:pt x="317" y="102"/>
                </a:lnTo>
                <a:lnTo>
                  <a:pt x="317" y="106"/>
                </a:lnTo>
                <a:lnTo>
                  <a:pt x="317" y="109"/>
                </a:lnTo>
                <a:lnTo>
                  <a:pt x="318" y="111"/>
                </a:lnTo>
                <a:lnTo>
                  <a:pt x="319" y="114"/>
                </a:lnTo>
                <a:lnTo>
                  <a:pt x="321" y="116"/>
                </a:lnTo>
                <a:lnTo>
                  <a:pt x="323" y="119"/>
                </a:lnTo>
                <a:lnTo>
                  <a:pt x="325" y="120"/>
                </a:lnTo>
                <a:lnTo>
                  <a:pt x="329" y="121"/>
                </a:lnTo>
                <a:lnTo>
                  <a:pt x="332" y="121"/>
                </a:lnTo>
                <a:lnTo>
                  <a:pt x="407" y="121"/>
                </a:lnTo>
                <a:lnTo>
                  <a:pt x="407" y="151"/>
                </a:lnTo>
                <a:lnTo>
                  <a:pt x="362" y="151"/>
                </a:lnTo>
                <a:lnTo>
                  <a:pt x="359" y="151"/>
                </a:lnTo>
                <a:lnTo>
                  <a:pt x="356" y="152"/>
                </a:lnTo>
                <a:lnTo>
                  <a:pt x="353" y="153"/>
                </a:lnTo>
                <a:lnTo>
                  <a:pt x="351" y="155"/>
                </a:lnTo>
                <a:lnTo>
                  <a:pt x="349" y="157"/>
                </a:lnTo>
                <a:lnTo>
                  <a:pt x="348" y="160"/>
                </a:lnTo>
                <a:lnTo>
                  <a:pt x="347" y="163"/>
                </a:lnTo>
                <a:lnTo>
                  <a:pt x="347" y="166"/>
                </a:lnTo>
                <a:lnTo>
                  <a:pt x="347" y="169"/>
                </a:lnTo>
                <a:lnTo>
                  <a:pt x="348" y="172"/>
                </a:lnTo>
                <a:lnTo>
                  <a:pt x="349" y="174"/>
                </a:lnTo>
                <a:lnTo>
                  <a:pt x="351" y="177"/>
                </a:lnTo>
                <a:lnTo>
                  <a:pt x="353" y="179"/>
                </a:lnTo>
                <a:lnTo>
                  <a:pt x="356" y="180"/>
                </a:lnTo>
                <a:lnTo>
                  <a:pt x="359" y="181"/>
                </a:lnTo>
                <a:lnTo>
                  <a:pt x="362" y="181"/>
                </a:lnTo>
                <a:lnTo>
                  <a:pt x="407" y="181"/>
                </a:lnTo>
                <a:lnTo>
                  <a:pt x="407" y="211"/>
                </a:lnTo>
                <a:lnTo>
                  <a:pt x="332" y="211"/>
                </a:lnTo>
                <a:lnTo>
                  <a:pt x="329" y="211"/>
                </a:lnTo>
                <a:lnTo>
                  <a:pt x="325" y="212"/>
                </a:lnTo>
                <a:lnTo>
                  <a:pt x="323" y="214"/>
                </a:lnTo>
                <a:lnTo>
                  <a:pt x="321" y="215"/>
                </a:lnTo>
                <a:lnTo>
                  <a:pt x="319" y="217"/>
                </a:lnTo>
                <a:lnTo>
                  <a:pt x="318" y="221"/>
                </a:lnTo>
                <a:lnTo>
                  <a:pt x="317" y="223"/>
                </a:lnTo>
                <a:lnTo>
                  <a:pt x="317" y="226"/>
                </a:lnTo>
                <a:lnTo>
                  <a:pt x="317" y="229"/>
                </a:lnTo>
                <a:lnTo>
                  <a:pt x="318" y="233"/>
                </a:lnTo>
                <a:lnTo>
                  <a:pt x="319" y="235"/>
                </a:lnTo>
                <a:lnTo>
                  <a:pt x="321" y="237"/>
                </a:lnTo>
                <a:lnTo>
                  <a:pt x="323" y="239"/>
                </a:lnTo>
                <a:lnTo>
                  <a:pt x="325" y="240"/>
                </a:lnTo>
                <a:lnTo>
                  <a:pt x="329" y="241"/>
                </a:lnTo>
                <a:lnTo>
                  <a:pt x="332" y="241"/>
                </a:lnTo>
                <a:lnTo>
                  <a:pt x="407" y="241"/>
                </a:lnTo>
                <a:lnTo>
                  <a:pt x="407" y="301"/>
                </a:lnTo>
                <a:lnTo>
                  <a:pt x="362" y="301"/>
                </a:lnTo>
                <a:lnTo>
                  <a:pt x="359" y="302"/>
                </a:lnTo>
                <a:lnTo>
                  <a:pt x="356" y="302"/>
                </a:lnTo>
                <a:lnTo>
                  <a:pt x="353" y="305"/>
                </a:lnTo>
                <a:lnTo>
                  <a:pt x="351" y="306"/>
                </a:lnTo>
                <a:lnTo>
                  <a:pt x="349" y="308"/>
                </a:lnTo>
                <a:lnTo>
                  <a:pt x="348" y="311"/>
                </a:lnTo>
                <a:lnTo>
                  <a:pt x="347" y="313"/>
                </a:lnTo>
                <a:lnTo>
                  <a:pt x="347" y="316"/>
                </a:lnTo>
                <a:lnTo>
                  <a:pt x="347" y="320"/>
                </a:lnTo>
                <a:lnTo>
                  <a:pt x="348" y="323"/>
                </a:lnTo>
                <a:lnTo>
                  <a:pt x="349" y="325"/>
                </a:lnTo>
                <a:lnTo>
                  <a:pt x="351" y="327"/>
                </a:lnTo>
                <a:lnTo>
                  <a:pt x="353" y="329"/>
                </a:lnTo>
                <a:lnTo>
                  <a:pt x="356" y="330"/>
                </a:lnTo>
                <a:lnTo>
                  <a:pt x="359" y="331"/>
                </a:lnTo>
                <a:lnTo>
                  <a:pt x="362" y="331"/>
                </a:lnTo>
                <a:lnTo>
                  <a:pt x="407" y="331"/>
                </a:lnTo>
                <a:lnTo>
                  <a:pt x="407" y="392"/>
                </a:lnTo>
                <a:lnTo>
                  <a:pt x="257" y="392"/>
                </a:lnTo>
                <a:lnTo>
                  <a:pt x="257" y="30"/>
                </a:lnTo>
                <a:close/>
                <a:moveTo>
                  <a:pt x="547" y="237"/>
                </a:moveTo>
                <a:lnTo>
                  <a:pt x="554" y="240"/>
                </a:lnTo>
                <a:lnTo>
                  <a:pt x="561" y="241"/>
                </a:lnTo>
                <a:lnTo>
                  <a:pt x="504" y="392"/>
                </a:lnTo>
                <a:lnTo>
                  <a:pt x="461" y="392"/>
                </a:lnTo>
                <a:lnTo>
                  <a:pt x="547" y="237"/>
                </a:lnTo>
                <a:lnTo>
                  <a:pt x="547" y="237"/>
                </a:lnTo>
                <a:lnTo>
                  <a:pt x="547" y="237"/>
                </a:lnTo>
                <a:lnTo>
                  <a:pt x="547" y="237"/>
                </a:lnTo>
                <a:close/>
                <a:moveTo>
                  <a:pt x="533" y="149"/>
                </a:moveTo>
                <a:lnTo>
                  <a:pt x="540" y="137"/>
                </a:lnTo>
                <a:lnTo>
                  <a:pt x="549" y="125"/>
                </a:lnTo>
                <a:lnTo>
                  <a:pt x="556" y="117"/>
                </a:lnTo>
                <a:lnTo>
                  <a:pt x="561" y="109"/>
                </a:lnTo>
                <a:lnTo>
                  <a:pt x="568" y="100"/>
                </a:lnTo>
                <a:lnTo>
                  <a:pt x="572" y="91"/>
                </a:lnTo>
                <a:lnTo>
                  <a:pt x="576" y="80"/>
                </a:lnTo>
                <a:lnTo>
                  <a:pt x="579" y="69"/>
                </a:lnTo>
                <a:lnTo>
                  <a:pt x="580" y="63"/>
                </a:lnTo>
                <a:lnTo>
                  <a:pt x="580" y="57"/>
                </a:lnTo>
                <a:lnTo>
                  <a:pt x="580" y="51"/>
                </a:lnTo>
                <a:lnTo>
                  <a:pt x="579" y="44"/>
                </a:lnTo>
                <a:lnTo>
                  <a:pt x="587" y="49"/>
                </a:lnTo>
                <a:lnTo>
                  <a:pt x="594" y="54"/>
                </a:lnTo>
                <a:lnTo>
                  <a:pt x="601" y="60"/>
                </a:lnTo>
                <a:lnTo>
                  <a:pt x="606" y="66"/>
                </a:lnTo>
                <a:lnTo>
                  <a:pt x="612" y="72"/>
                </a:lnTo>
                <a:lnTo>
                  <a:pt x="616" y="80"/>
                </a:lnTo>
                <a:lnTo>
                  <a:pt x="620" y="86"/>
                </a:lnTo>
                <a:lnTo>
                  <a:pt x="623" y="94"/>
                </a:lnTo>
                <a:lnTo>
                  <a:pt x="629" y="109"/>
                </a:lnTo>
                <a:lnTo>
                  <a:pt x="632" y="124"/>
                </a:lnTo>
                <a:lnTo>
                  <a:pt x="633" y="140"/>
                </a:lnTo>
                <a:lnTo>
                  <a:pt x="632" y="155"/>
                </a:lnTo>
                <a:lnTo>
                  <a:pt x="631" y="165"/>
                </a:lnTo>
                <a:lnTo>
                  <a:pt x="628" y="176"/>
                </a:lnTo>
                <a:lnTo>
                  <a:pt x="623" y="186"/>
                </a:lnTo>
                <a:lnTo>
                  <a:pt x="618" y="195"/>
                </a:lnTo>
                <a:lnTo>
                  <a:pt x="615" y="199"/>
                </a:lnTo>
                <a:lnTo>
                  <a:pt x="612" y="203"/>
                </a:lnTo>
                <a:lnTo>
                  <a:pt x="607" y="207"/>
                </a:lnTo>
                <a:lnTo>
                  <a:pt x="603" y="209"/>
                </a:lnTo>
                <a:lnTo>
                  <a:pt x="599" y="211"/>
                </a:lnTo>
                <a:lnTo>
                  <a:pt x="593" y="213"/>
                </a:lnTo>
                <a:lnTo>
                  <a:pt x="588" y="214"/>
                </a:lnTo>
                <a:lnTo>
                  <a:pt x="583" y="214"/>
                </a:lnTo>
                <a:lnTo>
                  <a:pt x="583" y="214"/>
                </a:lnTo>
                <a:lnTo>
                  <a:pt x="577" y="214"/>
                </a:lnTo>
                <a:lnTo>
                  <a:pt x="571" y="213"/>
                </a:lnTo>
                <a:lnTo>
                  <a:pt x="565" y="212"/>
                </a:lnTo>
                <a:lnTo>
                  <a:pt x="559" y="209"/>
                </a:lnTo>
                <a:lnTo>
                  <a:pt x="550" y="205"/>
                </a:lnTo>
                <a:lnTo>
                  <a:pt x="543" y="199"/>
                </a:lnTo>
                <a:lnTo>
                  <a:pt x="536" y="192"/>
                </a:lnTo>
                <a:lnTo>
                  <a:pt x="532" y="184"/>
                </a:lnTo>
                <a:lnTo>
                  <a:pt x="530" y="176"/>
                </a:lnTo>
                <a:lnTo>
                  <a:pt x="529" y="167"/>
                </a:lnTo>
                <a:lnTo>
                  <a:pt x="530" y="157"/>
                </a:lnTo>
                <a:lnTo>
                  <a:pt x="533" y="149"/>
                </a:lnTo>
                <a:close/>
                <a:moveTo>
                  <a:pt x="588" y="452"/>
                </a:moveTo>
                <a:lnTo>
                  <a:pt x="558" y="452"/>
                </a:lnTo>
                <a:lnTo>
                  <a:pt x="558" y="407"/>
                </a:lnTo>
                <a:lnTo>
                  <a:pt x="558" y="404"/>
                </a:lnTo>
                <a:lnTo>
                  <a:pt x="557" y="401"/>
                </a:lnTo>
                <a:lnTo>
                  <a:pt x="556" y="399"/>
                </a:lnTo>
                <a:lnTo>
                  <a:pt x="554" y="396"/>
                </a:lnTo>
                <a:lnTo>
                  <a:pt x="551" y="395"/>
                </a:lnTo>
                <a:lnTo>
                  <a:pt x="548" y="393"/>
                </a:lnTo>
                <a:lnTo>
                  <a:pt x="546" y="393"/>
                </a:lnTo>
                <a:lnTo>
                  <a:pt x="543" y="392"/>
                </a:lnTo>
                <a:lnTo>
                  <a:pt x="536" y="392"/>
                </a:lnTo>
                <a:lnTo>
                  <a:pt x="592" y="244"/>
                </a:lnTo>
                <a:lnTo>
                  <a:pt x="599" y="242"/>
                </a:lnTo>
                <a:lnTo>
                  <a:pt x="605" y="241"/>
                </a:lnTo>
                <a:lnTo>
                  <a:pt x="612" y="238"/>
                </a:lnTo>
                <a:lnTo>
                  <a:pt x="618" y="235"/>
                </a:lnTo>
                <a:lnTo>
                  <a:pt x="623" y="231"/>
                </a:lnTo>
                <a:lnTo>
                  <a:pt x="629" y="227"/>
                </a:lnTo>
                <a:lnTo>
                  <a:pt x="634" y="223"/>
                </a:lnTo>
                <a:lnTo>
                  <a:pt x="639" y="217"/>
                </a:lnTo>
                <a:lnTo>
                  <a:pt x="644" y="211"/>
                </a:lnTo>
                <a:lnTo>
                  <a:pt x="647" y="206"/>
                </a:lnTo>
                <a:lnTo>
                  <a:pt x="651" y="198"/>
                </a:lnTo>
                <a:lnTo>
                  <a:pt x="655" y="192"/>
                </a:lnTo>
                <a:lnTo>
                  <a:pt x="657" y="184"/>
                </a:lnTo>
                <a:lnTo>
                  <a:pt x="659" y="176"/>
                </a:lnTo>
                <a:lnTo>
                  <a:pt x="661" y="167"/>
                </a:lnTo>
                <a:lnTo>
                  <a:pt x="662" y="158"/>
                </a:lnTo>
                <a:lnTo>
                  <a:pt x="663" y="147"/>
                </a:lnTo>
                <a:lnTo>
                  <a:pt x="663" y="135"/>
                </a:lnTo>
                <a:lnTo>
                  <a:pt x="662" y="123"/>
                </a:lnTo>
                <a:lnTo>
                  <a:pt x="661" y="111"/>
                </a:lnTo>
                <a:lnTo>
                  <a:pt x="658" y="99"/>
                </a:lnTo>
                <a:lnTo>
                  <a:pt x="654" y="87"/>
                </a:lnTo>
                <a:lnTo>
                  <a:pt x="649" y="77"/>
                </a:lnTo>
                <a:lnTo>
                  <a:pt x="643" y="66"/>
                </a:lnTo>
                <a:lnTo>
                  <a:pt x="636" y="55"/>
                </a:lnTo>
                <a:lnTo>
                  <a:pt x="628" y="45"/>
                </a:lnTo>
                <a:lnTo>
                  <a:pt x="619" y="36"/>
                </a:lnTo>
                <a:lnTo>
                  <a:pt x="608" y="27"/>
                </a:lnTo>
                <a:lnTo>
                  <a:pt x="598" y="20"/>
                </a:lnTo>
                <a:lnTo>
                  <a:pt x="585" y="13"/>
                </a:lnTo>
                <a:lnTo>
                  <a:pt x="571" y="8"/>
                </a:lnTo>
                <a:lnTo>
                  <a:pt x="556" y="3"/>
                </a:lnTo>
                <a:lnTo>
                  <a:pt x="551" y="2"/>
                </a:lnTo>
                <a:lnTo>
                  <a:pt x="547" y="3"/>
                </a:lnTo>
                <a:lnTo>
                  <a:pt x="543" y="6"/>
                </a:lnTo>
                <a:lnTo>
                  <a:pt x="540" y="9"/>
                </a:lnTo>
                <a:lnTo>
                  <a:pt x="537" y="13"/>
                </a:lnTo>
                <a:lnTo>
                  <a:pt x="537" y="17"/>
                </a:lnTo>
                <a:lnTo>
                  <a:pt x="537" y="22"/>
                </a:lnTo>
                <a:lnTo>
                  <a:pt x="540" y="26"/>
                </a:lnTo>
                <a:lnTo>
                  <a:pt x="543" y="33"/>
                </a:lnTo>
                <a:lnTo>
                  <a:pt x="546" y="38"/>
                </a:lnTo>
                <a:lnTo>
                  <a:pt x="548" y="44"/>
                </a:lnTo>
                <a:lnTo>
                  <a:pt x="549" y="50"/>
                </a:lnTo>
                <a:lnTo>
                  <a:pt x="550" y="55"/>
                </a:lnTo>
                <a:lnTo>
                  <a:pt x="550" y="60"/>
                </a:lnTo>
                <a:lnTo>
                  <a:pt x="549" y="65"/>
                </a:lnTo>
                <a:lnTo>
                  <a:pt x="548" y="70"/>
                </a:lnTo>
                <a:lnTo>
                  <a:pt x="545" y="79"/>
                </a:lnTo>
                <a:lnTo>
                  <a:pt x="540" y="88"/>
                </a:lnTo>
                <a:lnTo>
                  <a:pt x="533" y="97"/>
                </a:lnTo>
                <a:lnTo>
                  <a:pt x="526" y="107"/>
                </a:lnTo>
                <a:lnTo>
                  <a:pt x="520" y="113"/>
                </a:lnTo>
                <a:lnTo>
                  <a:pt x="515" y="121"/>
                </a:lnTo>
                <a:lnTo>
                  <a:pt x="509" y="128"/>
                </a:lnTo>
                <a:lnTo>
                  <a:pt x="505" y="137"/>
                </a:lnTo>
                <a:lnTo>
                  <a:pt x="503" y="144"/>
                </a:lnTo>
                <a:lnTo>
                  <a:pt x="501" y="152"/>
                </a:lnTo>
                <a:lnTo>
                  <a:pt x="500" y="159"/>
                </a:lnTo>
                <a:lnTo>
                  <a:pt x="499" y="167"/>
                </a:lnTo>
                <a:lnTo>
                  <a:pt x="499" y="174"/>
                </a:lnTo>
                <a:lnTo>
                  <a:pt x="500" y="182"/>
                </a:lnTo>
                <a:lnTo>
                  <a:pt x="502" y="190"/>
                </a:lnTo>
                <a:lnTo>
                  <a:pt x="504" y="196"/>
                </a:lnTo>
                <a:lnTo>
                  <a:pt x="507" y="202"/>
                </a:lnTo>
                <a:lnTo>
                  <a:pt x="512" y="209"/>
                </a:lnTo>
                <a:lnTo>
                  <a:pt x="516" y="215"/>
                </a:lnTo>
                <a:lnTo>
                  <a:pt x="521" y="221"/>
                </a:lnTo>
                <a:lnTo>
                  <a:pt x="437" y="373"/>
                </a:lnTo>
                <a:lnTo>
                  <a:pt x="437" y="15"/>
                </a:lnTo>
                <a:lnTo>
                  <a:pt x="437" y="12"/>
                </a:lnTo>
                <a:lnTo>
                  <a:pt x="436" y="9"/>
                </a:lnTo>
                <a:lnTo>
                  <a:pt x="434" y="7"/>
                </a:lnTo>
                <a:lnTo>
                  <a:pt x="433" y="5"/>
                </a:lnTo>
                <a:lnTo>
                  <a:pt x="431" y="2"/>
                </a:lnTo>
                <a:lnTo>
                  <a:pt x="428" y="1"/>
                </a:lnTo>
                <a:lnTo>
                  <a:pt x="426" y="0"/>
                </a:lnTo>
                <a:lnTo>
                  <a:pt x="422" y="0"/>
                </a:lnTo>
                <a:lnTo>
                  <a:pt x="242" y="0"/>
                </a:lnTo>
                <a:lnTo>
                  <a:pt x="238" y="0"/>
                </a:lnTo>
                <a:lnTo>
                  <a:pt x="235" y="1"/>
                </a:lnTo>
                <a:lnTo>
                  <a:pt x="233" y="2"/>
                </a:lnTo>
                <a:lnTo>
                  <a:pt x="231" y="5"/>
                </a:lnTo>
                <a:lnTo>
                  <a:pt x="229" y="7"/>
                </a:lnTo>
                <a:lnTo>
                  <a:pt x="228" y="9"/>
                </a:lnTo>
                <a:lnTo>
                  <a:pt x="227" y="12"/>
                </a:lnTo>
                <a:lnTo>
                  <a:pt x="227" y="15"/>
                </a:lnTo>
                <a:lnTo>
                  <a:pt x="227" y="392"/>
                </a:lnTo>
                <a:lnTo>
                  <a:pt x="220" y="392"/>
                </a:lnTo>
                <a:lnTo>
                  <a:pt x="134" y="220"/>
                </a:lnTo>
                <a:lnTo>
                  <a:pt x="134" y="219"/>
                </a:lnTo>
                <a:lnTo>
                  <a:pt x="133" y="219"/>
                </a:lnTo>
                <a:lnTo>
                  <a:pt x="133" y="219"/>
                </a:lnTo>
                <a:lnTo>
                  <a:pt x="133" y="217"/>
                </a:lnTo>
                <a:lnTo>
                  <a:pt x="133" y="217"/>
                </a:lnTo>
                <a:lnTo>
                  <a:pt x="132" y="217"/>
                </a:lnTo>
                <a:lnTo>
                  <a:pt x="131" y="215"/>
                </a:lnTo>
                <a:lnTo>
                  <a:pt x="130" y="214"/>
                </a:lnTo>
                <a:lnTo>
                  <a:pt x="129" y="214"/>
                </a:lnTo>
                <a:lnTo>
                  <a:pt x="129" y="213"/>
                </a:lnTo>
                <a:lnTo>
                  <a:pt x="129" y="213"/>
                </a:lnTo>
                <a:lnTo>
                  <a:pt x="128" y="213"/>
                </a:lnTo>
                <a:lnTo>
                  <a:pt x="22" y="153"/>
                </a:lnTo>
                <a:lnTo>
                  <a:pt x="19" y="151"/>
                </a:lnTo>
                <a:lnTo>
                  <a:pt x="15" y="151"/>
                </a:lnTo>
                <a:lnTo>
                  <a:pt x="10" y="152"/>
                </a:lnTo>
                <a:lnTo>
                  <a:pt x="6" y="153"/>
                </a:lnTo>
                <a:lnTo>
                  <a:pt x="4" y="156"/>
                </a:lnTo>
                <a:lnTo>
                  <a:pt x="2" y="159"/>
                </a:lnTo>
                <a:lnTo>
                  <a:pt x="0" y="164"/>
                </a:lnTo>
                <a:lnTo>
                  <a:pt x="0" y="168"/>
                </a:lnTo>
                <a:lnTo>
                  <a:pt x="15" y="288"/>
                </a:lnTo>
                <a:lnTo>
                  <a:pt x="15" y="288"/>
                </a:lnTo>
                <a:lnTo>
                  <a:pt x="15" y="288"/>
                </a:lnTo>
                <a:lnTo>
                  <a:pt x="16" y="290"/>
                </a:lnTo>
                <a:lnTo>
                  <a:pt x="16" y="291"/>
                </a:lnTo>
                <a:lnTo>
                  <a:pt x="16" y="292"/>
                </a:lnTo>
                <a:lnTo>
                  <a:pt x="17" y="294"/>
                </a:lnTo>
                <a:lnTo>
                  <a:pt x="66" y="392"/>
                </a:lnTo>
                <a:lnTo>
                  <a:pt x="60" y="392"/>
                </a:lnTo>
                <a:lnTo>
                  <a:pt x="57" y="393"/>
                </a:lnTo>
                <a:lnTo>
                  <a:pt x="54" y="393"/>
                </a:lnTo>
                <a:lnTo>
                  <a:pt x="51" y="395"/>
                </a:lnTo>
                <a:lnTo>
                  <a:pt x="49" y="396"/>
                </a:lnTo>
                <a:lnTo>
                  <a:pt x="48" y="399"/>
                </a:lnTo>
                <a:lnTo>
                  <a:pt x="46" y="401"/>
                </a:lnTo>
                <a:lnTo>
                  <a:pt x="46" y="405"/>
                </a:lnTo>
                <a:lnTo>
                  <a:pt x="45" y="407"/>
                </a:lnTo>
                <a:lnTo>
                  <a:pt x="45" y="814"/>
                </a:lnTo>
                <a:lnTo>
                  <a:pt x="46" y="824"/>
                </a:lnTo>
                <a:lnTo>
                  <a:pt x="47" y="833"/>
                </a:lnTo>
                <a:lnTo>
                  <a:pt x="49" y="841"/>
                </a:lnTo>
                <a:lnTo>
                  <a:pt x="52" y="850"/>
                </a:lnTo>
                <a:lnTo>
                  <a:pt x="56" y="857"/>
                </a:lnTo>
                <a:lnTo>
                  <a:pt x="60" y="865"/>
                </a:lnTo>
                <a:lnTo>
                  <a:pt x="65" y="872"/>
                </a:lnTo>
                <a:lnTo>
                  <a:pt x="72" y="879"/>
                </a:lnTo>
                <a:lnTo>
                  <a:pt x="78" y="884"/>
                </a:lnTo>
                <a:lnTo>
                  <a:pt x="85" y="890"/>
                </a:lnTo>
                <a:lnTo>
                  <a:pt x="92" y="894"/>
                </a:lnTo>
                <a:lnTo>
                  <a:pt x="100" y="898"/>
                </a:lnTo>
                <a:lnTo>
                  <a:pt x="108" y="900"/>
                </a:lnTo>
                <a:lnTo>
                  <a:pt x="117" y="902"/>
                </a:lnTo>
                <a:lnTo>
                  <a:pt x="127" y="905"/>
                </a:lnTo>
                <a:lnTo>
                  <a:pt x="135" y="905"/>
                </a:lnTo>
                <a:lnTo>
                  <a:pt x="467" y="905"/>
                </a:lnTo>
                <a:lnTo>
                  <a:pt x="477" y="905"/>
                </a:lnTo>
                <a:lnTo>
                  <a:pt x="486" y="902"/>
                </a:lnTo>
                <a:lnTo>
                  <a:pt x="494" y="900"/>
                </a:lnTo>
                <a:lnTo>
                  <a:pt x="503" y="898"/>
                </a:lnTo>
                <a:lnTo>
                  <a:pt x="512" y="894"/>
                </a:lnTo>
                <a:lnTo>
                  <a:pt x="519" y="890"/>
                </a:lnTo>
                <a:lnTo>
                  <a:pt x="526" y="884"/>
                </a:lnTo>
                <a:lnTo>
                  <a:pt x="532" y="879"/>
                </a:lnTo>
                <a:lnTo>
                  <a:pt x="537" y="872"/>
                </a:lnTo>
                <a:lnTo>
                  <a:pt x="543" y="866"/>
                </a:lnTo>
                <a:lnTo>
                  <a:pt x="547" y="858"/>
                </a:lnTo>
                <a:lnTo>
                  <a:pt x="551" y="850"/>
                </a:lnTo>
                <a:lnTo>
                  <a:pt x="554" y="842"/>
                </a:lnTo>
                <a:lnTo>
                  <a:pt x="556" y="833"/>
                </a:lnTo>
                <a:lnTo>
                  <a:pt x="558" y="824"/>
                </a:lnTo>
                <a:lnTo>
                  <a:pt x="558" y="814"/>
                </a:lnTo>
                <a:lnTo>
                  <a:pt x="558" y="694"/>
                </a:lnTo>
                <a:lnTo>
                  <a:pt x="588" y="694"/>
                </a:lnTo>
                <a:lnTo>
                  <a:pt x="601" y="693"/>
                </a:lnTo>
                <a:lnTo>
                  <a:pt x="613" y="692"/>
                </a:lnTo>
                <a:lnTo>
                  <a:pt x="625" y="688"/>
                </a:lnTo>
                <a:lnTo>
                  <a:pt x="636" y="684"/>
                </a:lnTo>
                <a:lnTo>
                  <a:pt x="647" y="680"/>
                </a:lnTo>
                <a:lnTo>
                  <a:pt x="657" y="673"/>
                </a:lnTo>
                <a:lnTo>
                  <a:pt x="666" y="667"/>
                </a:lnTo>
                <a:lnTo>
                  <a:pt x="674" y="659"/>
                </a:lnTo>
                <a:lnTo>
                  <a:pt x="683" y="651"/>
                </a:lnTo>
                <a:lnTo>
                  <a:pt x="689" y="642"/>
                </a:lnTo>
                <a:lnTo>
                  <a:pt x="694" y="631"/>
                </a:lnTo>
                <a:lnTo>
                  <a:pt x="700" y="622"/>
                </a:lnTo>
                <a:lnTo>
                  <a:pt x="703" y="610"/>
                </a:lnTo>
                <a:lnTo>
                  <a:pt x="706" y="598"/>
                </a:lnTo>
                <a:lnTo>
                  <a:pt x="708" y="586"/>
                </a:lnTo>
                <a:lnTo>
                  <a:pt x="708" y="573"/>
                </a:lnTo>
                <a:lnTo>
                  <a:pt x="708" y="561"/>
                </a:lnTo>
                <a:lnTo>
                  <a:pt x="706" y="548"/>
                </a:lnTo>
                <a:lnTo>
                  <a:pt x="703" y="536"/>
                </a:lnTo>
                <a:lnTo>
                  <a:pt x="700" y="525"/>
                </a:lnTo>
                <a:lnTo>
                  <a:pt x="694" y="514"/>
                </a:lnTo>
                <a:lnTo>
                  <a:pt x="689" y="505"/>
                </a:lnTo>
                <a:lnTo>
                  <a:pt x="683" y="495"/>
                </a:lnTo>
                <a:lnTo>
                  <a:pt x="674" y="486"/>
                </a:lnTo>
                <a:lnTo>
                  <a:pt x="666" y="479"/>
                </a:lnTo>
                <a:lnTo>
                  <a:pt x="657" y="472"/>
                </a:lnTo>
                <a:lnTo>
                  <a:pt x="647" y="466"/>
                </a:lnTo>
                <a:lnTo>
                  <a:pt x="636" y="462"/>
                </a:lnTo>
                <a:lnTo>
                  <a:pt x="625" y="457"/>
                </a:lnTo>
                <a:lnTo>
                  <a:pt x="613" y="455"/>
                </a:lnTo>
                <a:lnTo>
                  <a:pt x="601" y="453"/>
                </a:lnTo>
                <a:lnTo>
                  <a:pt x="588" y="452"/>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0" name="TextBox 39"/>
          <p:cNvSpPr txBox="1"/>
          <p:nvPr/>
        </p:nvSpPr>
        <p:spPr>
          <a:xfrm>
            <a:off x="2149380" y="1885467"/>
            <a:ext cx="11879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ea typeface="+mn-ea"/>
                <a:cs typeface="+mn-cs"/>
              </a:rPr>
              <a:t>LOREM IPSUM </a:t>
            </a:r>
            <a:r>
              <a:rPr kumimoji="0" lang="en-US" sz="1200" b="0" i="0" u="none" strike="noStrike" kern="1200" cap="none" spc="0" normalizeH="0" baseline="0" noProof="0" dirty="0">
                <a:ln>
                  <a:noFill/>
                </a:ln>
                <a:solidFill>
                  <a:prstClr val="white"/>
                </a:solidFill>
                <a:effectLst/>
                <a:uLnTx/>
                <a:uFillTx/>
                <a:ea typeface="+mn-ea"/>
                <a:cs typeface="+mn-cs"/>
              </a:rPr>
              <a:t> </a:t>
            </a:r>
          </a:p>
        </p:txBody>
      </p:sp>
      <p:sp>
        <p:nvSpPr>
          <p:cNvPr id="41" name="TextBox 40"/>
          <p:cNvSpPr txBox="1"/>
          <p:nvPr/>
        </p:nvSpPr>
        <p:spPr>
          <a:xfrm>
            <a:off x="2038375" y="2173846"/>
            <a:ext cx="141000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ea typeface="+mn-ea"/>
                <a:cs typeface="+mn-cs"/>
              </a:rPr>
              <a:t>Lorem</a:t>
            </a:r>
            <a:r>
              <a:rPr kumimoji="0" lang="en-US" sz="1100" b="0" i="0" u="none" strike="noStrike" kern="1200" cap="none" spc="0" normalizeH="0" baseline="0" noProof="0" dirty="0">
                <a:ln>
                  <a:noFill/>
                </a:ln>
                <a:solidFill>
                  <a:prstClr val="white"/>
                </a:solidFill>
                <a:effectLst/>
                <a:uLnTx/>
                <a:uFillTx/>
                <a:ea typeface="+mn-ea"/>
                <a:cs typeface="+mn-cs"/>
              </a:rPr>
              <a:t> </a:t>
            </a:r>
            <a:r>
              <a:rPr kumimoji="0" lang="en-US" sz="1100" b="0" i="0" u="none" strike="noStrike" kern="1200" cap="none" spc="0" normalizeH="0" baseline="0" noProof="0" dirty="0" err="1">
                <a:ln>
                  <a:noFill/>
                </a:ln>
                <a:solidFill>
                  <a:prstClr val="white"/>
                </a:solidFill>
                <a:effectLst/>
                <a:uLnTx/>
                <a:uFillTx/>
                <a:ea typeface="+mn-ea"/>
                <a:cs typeface="+mn-cs"/>
              </a:rPr>
              <a:t>Ipsum</a:t>
            </a:r>
            <a:r>
              <a:rPr kumimoji="0" lang="en-US" sz="1100" b="0" i="0" u="none" strike="noStrike" kern="1200" cap="none" spc="0" normalizeH="0" baseline="0" noProof="0" dirty="0">
                <a:ln>
                  <a:noFill/>
                </a:ln>
                <a:solidFill>
                  <a:prstClr val="white"/>
                </a:solidFill>
                <a:effectLst/>
                <a:uLnTx/>
                <a:uFillTx/>
                <a:ea typeface="+mn-ea"/>
                <a:cs typeface="+mn-cs"/>
              </a:rPr>
              <a:t> is simply dummy text of the printing and typesetting industry. </a:t>
            </a:r>
          </a:p>
        </p:txBody>
      </p:sp>
      <p:sp>
        <p:nvSpPr>
          <p:cNvPr id="12" name="TextBox 11"/>
          <p:cNvSpPr txBox="1"/>
          <p:nvPr/>
        </p:nvSpPr>
        <p:spPr>
          <a:xfrm>
            <a:off x="3848425" y="1885467"/>
            <a:ext cx="11879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ea typeface="+mn-ea"/>
                <a:cs typeface="+mn-cs"/>
              </a:rPr>
              <a:t>LOREM IPSUM </a:t>
            </a:r>
            <a:r>
              <a:rPr kumimoji="0" lang="en-US" sz="1200" b="0" i="0" u="none" strike="noStrike" kern="1200" cap="none" spc="0" normalizeH="0" baseline="0" noProof="0" dirty="0">
                <a:ln>
                  <a:noFill/>
                </a:ln>
                <a:solidFill>
                  <a:prstClr val="white"/>
                </a:solidFill>
                <a:effectLst/>
                <a:uLnTx/>
                <a:uFillTx/>
                <a:ea typeface="+mn-ea"/>
                <a:cs typeface="+mn-cs"/>
              </a:rPr>
              <a:t> </a:t>
            </a:r>
          </a:p>
        </p:txBody>
      </p:sp>
      <p:sp>
        <p:nvSpPr>
          <p:cNvPr id="13" name="TextBox 12"/>
          <p:cNvSpPr txBox="1"/>
          <p:nvPr/>
        </p:nvSpPr>
        <p:spPr>
          <a:xfrm>
            <a:off x="3737420" y="2173846"/>
            <a:ext cx="141000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ea typeface="+mn-ea"/>
                <a:cs typeface="+mn-cs"/>
              </a:rPr>
              <a:t>Lorem</a:t>
            </a:r>
            <a:r>
              <a:rPr kumimoji="0" lang="en-US" sz="1100" b="0" i="0" u="none" strike="noStrike" kern="1200" cap="none" spc="0" normalizeH="0" baseline="0" noProof="0" dirty="0">
                <a:ln>
                  <a:noFill/>
                </a:ln>
                <a:solidFill>
                  <a:prstClr val="white"/>
                </a:solidFill>
                <a:effectLst/>
                <a:uLnTx/>
                <a:uFillTx/>
                <a:ea typeface="+mn-ea"/>
                <a:cs typeface="+mn-cs"/>
              </a:rPr>
              <a:t> </a:t>
            </a:r>
            <a:r>
              <a:rPr kumimoji="0" lang="en-US" sz="1100" b="0" i="0" u="none" strike="noStrike" kern="1200" cap="none" spc="0" normalizeH="0" baseline="0" noProof="0" dirty="0" err="1">
                <a:ln>
                  <a:noFill/>
                </a:ln>
                <a:solidFill>
                  <a:prstClr val="white"/>
                </a:solidFill>
                <a:effectLst/>
                <a:uLnTx/>
                <a:uFillTx/>
                <a:ea typeface="+mn-ea"/>
                <a:cs typeface="+mn-cs"/>
              </a:rPr>
              <a:t>Ipsum</a:t>
            </a:r>
            <a:r>
              <a:rPr kumimoji="0" lang="en-US" sz="1100" b="0" i="0" u="none" strike="noStrike" kern="1200" cap="none" spc="0" normalizeH="0" baseline="0" noProof="0" dirty="0">
                <a:ln>
                  <a:noFill/>
                </a:ln>
                <a:solidFill>
                  <a:prstClr val="white"/>
                </a:solidFill>
                <a:effectLst/>
                <a:uLnTx/>
                <a:uFillTx/>
                <a:ea typeface="+mn-ea"/>
                <a:cs typeface="+mn-cs"/>
              </a:rPr>
              <a:t> is simply dummy text of the printing and typesetting industry. </a:t>
            </a:r>
          </a:p>
        </p:txBody>
      </p:sp>
      <p:sp>
        <p:nvSpPr>
          <p:cNvPr id="14" name="TextBox 13"/>
          <p:cNvSpPr txBox="1"/>
          <p:nvPr/>
        </p:nvSpPr>
        <p:spPr>
          <a:xfrm>
            <a:off x="5547470" y="1885467"/>
            <a:ext cx="11879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ea typeface="+mn-ea"/>
                <a:cs typeface="+mn-cs"/>
              </a:rPr>
              <a:t>LOREM IPSUM </a:t>
            </a:r>
            <a:r>
              <a:rPr kumimoji="0" lang="en-US" sz="1200" b="0" i="0" u="none" strike="noStrike" kern="1200" cap="none" spc="0" normalizeH="0" baseline="0" noProof="0" dirty="0">
                <a:ln>
                  <a:noFill/>
                </a:ln>
                <a:solidFill>
                  <a:prstClr val="white"/>
                </a:solidFill>
                <a:effectLst/>
                <a:uLnTx/>
                <a:uFillTx/>
                <a:ea typeface="+mn-ea"/>
                <a:cs typeface="+mn-cs"/>
              </a:rPr>
              <a:t> </a:t>
            </a:r>
          </a:p>
        </p:txBody>
      </p:sp>
      <p:sp>
        <p:nvSpPr>
          <p:cNvPr id="15" name="TextBox 14"/>
          <p:cNvSpPr txBox="1"/>
          <p:nvPr/>
        </p:nvSpPr>
        <p:spPr>
          <a:xfrm>
            <a:off x="5436465" y="2173846"/>
            <a:ext cx="141000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ea typeface="+mn-ea"/>
                <a:cs typeface="+mn-cs"/>
              </a:rPr>
              <a:t>Lorem</a:t>
            </a:r>
            <a:r>
              <a:rPr kumimoji="0" lang="en-US" sz="1100" b="0" i="0" u="none" strike="noStrike" kern="1200" cap="none" spc="0" normalizeH="0" baseline="0" noProof="0" dirty="0">
                <a:ln>
                  <a:noFill/>
                </a:ln>
                <a:solidFill>
                  <a:prstClr val="white"/>
                </a:solidFill>
                <a:effectLst/>
                <a:uLnTx/>
                <a:uFillTx/>
                <a:ea typeface="+mn-ea"/>
                <a:cs typeface="+mn-cs"/>
              </a:rPr>
              <a:t> </a:t>
            </a:r>
            <a:r>
              <a:rPr kumimoji="0" lang="en-US" sz="1100" b="0" i="0" u="none" strike="noStrike" kern="1200" cap="none" spc="0" normalizeH="0" baseline="0" noProof="0" dirty="0" err="1">
                <a:ln>
                  <a:noFill/>
                </a:ln>
                <a:solidFill>
                  <a:prstClr val="white"/>
                </a:solidFill>
                <a:effectLst/>
                <a:uLnTx/>
                <a:uFillTx/>
                <a:ea typeface="+mn-ea"/>
                <a:cs typeface="+mn-cs"/>
              </a:rPr>
              <a:t>Ipsum</a:t>
            </a:r>
            <a:r>
              <a:rPr kumimoji="0" lang="en-US" sz="1100" b="0" i="0" u="none" strike="noStrike" kern="1200" cap="none" spc="0" normalizeH="0" baseline="0" noProof="0" dirty="0">
                <a:ln>
                  <a:noFill/>
                </a:ln>
                <a:solidFill>
                  <a:prstClr val="white"/>
                </a:solidFill>
                <a:effectLst/>
                <a:uLnTx/>
                <a:uFillTx/>
                <a:ea typeface="+mn-ea"/>
                <a:cs typeface="+mn-cs"/>
              </a:rPr>
              <a:t> is simply dummy text of the printing and typesetting industry. </a:t>
            </a:r>
          </a:p>
        </p:txBody>
      </p:sp>
      <p:sp>
        <p:nvSpPr>
          <p:cNvPr id="16" name="TextBox 15"/>
          <p:cNvSpPr txBox="1"/>
          <p:nvPr/>
        </p:nvSpPr>
        <p:spPr>
          <a:xfrm>
            <a:off x="7246515" y="1885467"/>
            <a:ext cx="11879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ea typeface="+mn-ea"/>
                <a:cs typeface="+mn-cs"/>
              </a:rPr>
              <a:t>LOREM IPSUM </a:t>
            </a:r>
            <a:r>
              <a:rPr kumimoji="0" lang="en-US" sz="1200" b="0" i="0" u="none" strike="noStrike" kern="1200" cap="none" spc="0" normalizeH="0" baseline="0" noProof="0" dirty="0">
                <a:ln>
                  <a:noFill/>
                </a:ln>
                <a:solidFill>
                  <a:prstClr val="white"/>
                </a:solidFill>
                <a:effectLst/>
                <a:uLnTx/>
                <a:uFillTx/>
                <a:ea typeface="+mn-ea"/>
                <a:cs typeface="+mn-cs"/>
              </a:rPr>
              <a:t> </a:t>
            </a:r>
          </a:p>
        </p:txBody>
      </p:sp>
      <p:sp>
        <p:nvSpPr>
          <p:cNvPr id="17" name="TextBox 16"/>
          <p:cNvSpPr txBox="1"/>
          <p:nvPr/>
        </p:nvSpPr>
        <p:spPr>
          <a:xfrm>
            <a:off x="7135510" y="2173846"/>
            <a:ext cx="141000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ea typeface="+mn-ea"/>
                <a:cs typeface="+mn-cs"/>
              </a:rPr>
              <a:t>Lorem</a:t>
            </a:r>
            <a:r>
              <a:rPr kumimoji="0" lang="en-US" sz="1100" b="0" i="0" u="none" strike="noStrike" kern="1200" cap="none" spc="0" normalizeH="0" baseline="0" noProof="0" dirty="0">
                <a:ln>
                  <a:noFill/>
                </a:ln>
                <a:solidFill>
                  <a:prstClr val="white"/>
                </a:solidFill>
                <a:effectLst/>
                <a:uLnTx/>
                <a:uFillTx/>
                <a:ea typeface="+mn-ea"/>
                <a:cs typeface="+mn-cs"/>
              </a:rPr>
              <a:t> </a:t>
            </a:r>
            <a:r>
              <a:rPr kumimoji="0" lang="en-US" sz="1100" b="0" i="0" u="none" strike="noStrike" kern="1200" cap="none" spc="0" normalizeH="0" baseline="0" noProof="0" dirty="0" err="1">
                <a:ln>
                  <a:noFill/>
                </a:ln>
                <a:solidFill>
                  <a:prstClr val="white"/>
                </a:solidFill>
                <a:effectLst/>
                <a:uLnTx/>
                <a:uFillTx/>
                <a:ea typeface="+mn-ea"/>
                <a:cs typeface="+mn-cs"/>
              </a:rPr>
              <a:t>Ipsum</a:t>
            </a:r>
            <a:r>
              <a:rPr kumimoji="0" lang="en-US" sz="1100" b="0" i="0" u="none" strike="noStrike" kern="1200" cap="none" spc="0" normalizeH="0" baseline="0" noProof="0" dirty="0">
                <a:ln>
                  <a:noFill/>
                </a:ln>
                <a:solidFill>
                  <a:prstClr val="white"/>
                </a:solidFill>
                <a:effectLst/>
                <a:uLnTx/>
                <a:uFillTx/>
                <a:ea typeface="+mn-ea"/>
                <a:cs typeface="+mn-cs"/>
              </a:rPr>
              <a:t> is simply dummy text of the printing and typesetting industry. </a:t>
            </a:r>
          </a:p>
        </p:txBody>
      </p:sp>
      <p:sp>
        <p:nvSpPr>
          <p:cNvPr id="18" name="TextBox 17"/>
          <p:cNvSpPr txBox="1"/>
          <p:nvPr/>
        </p:nvSpPr>
        <p:spPr>
          <a:xfrm>
            <a:off x="8945563" y="1885467"/>
            <a:ext cx="118799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ea typeface="+mn-ea"/>
                <a:cs typeface="+mn-cs"/>
              </a:rPr>
              <a:t>LOREM IPSUM </a:t>
            </a:r>
            <a:r>
              <a:rPr kumimoji="0" lang="en-US" sz="1200" b="0" i="0" u="none" strike="noStrike" kern="1200" cap="none" spc="0" normalizeH="0" baseline="0" noProof="0" dirty="0">
                <a:ln>
                  <a:noFill/>
                </a:ln>
                <a:solidFill>
                  <a:prstClr val="white"/>
                </a:solidFill>
                <a:effectLst/>
                <a:uLnTx/>
                <a:uFillTx/>
                <a:ea typeface="+mn-ea"/>
                <a:cs typeface="+mn-cs"/>
              </a:rPr>
              <a:t> </a:t>
            </a:r>
          </a:p>
        </p:txBody>
      </p:sp>
      <p:sp>
        <p:nvSpPr>
          <p:cNvPr id="19" name="TextBox 18"/>
          <p:cNvSpPr txBox="1"/>
          <p:nvPr/>
        </p:nvSpPr>
        <p:spPr>
          <a:xfrm>
            <a:off x="8834558" y="2173846"/>
            <a:ext cx="141000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ea typeface="+mn-ea"/>
                <a:cs typeface="+mn-cs"/>
              </a:rPr>
              <a:t>Lorem</a:t>
            </a:r>
            <a:r>
              <a:rPr kumimoji="0" lang="en-US" sz="1100" b="0" i="0" u="none" strike="noStrike" kern="1200" cap="none" spc="0" normalizeH="0" baseline="0" noProof="0" dirty="0">
                <a:ln>
                  <a:noFill/>
                </a:ln>
                <a:solidFill>
                  <a:prstClr val="white"/>
                </a:solidFill>
                <a:effectLst/>
                <a:uLnTx/>
                <a:uFillTx/>
                <a:ea typeface="+mn-ea"/>
                <a:cs typeface="+mn-cs"/>
              </a:rPr>
              <a:t> </a:t>
            </a:r>
            <a:r>
              <a:rPr kumimoji="0" lang="en-US" sz="1100" b="0" i="0" u="none" strike="noStrike" kern="1200" cap="none" spc="0" normalizeH="0" baseline="0" noProof="0" dirty="0" err="1">
                <a:ln>
                  <a:noFill/>
                </a:ln>
                <a:solidFill>
                  <a:prstClr val="white"/>
                </a:solidFill>
                <a:effectLst/>
                <a:uLnTx/>
                <a:uFillTx/>
                <a:ea typeface="+mn-ea"/>
                <a:cs typeface="+mn-cs"/>
              </a:rPr>
              <a:t>Ipsum</a:t>
            </a:r>
            <a:r>
              <a:rPr kumimoji="0" lang="en-US" sz="1100" b="0" i="0" u="none" strike="noStrike" kern="1200" cap="none" spc="0" normalizeH="0" baseline="0" noProof="0" dirty="0">
                <a:ln>
                  <a:noFill/>
                </a:ln>
                <a:solidFill>
                  <a:prstClr val="white"/>
                </a:solidFill>
                <a:effectLst/>
                <a:uLnTx/>
                <a:uFillTx/>
                <a:ea typeface="+mn-ea"/>
                <a:cs typeface="+mn-cs"/>
              </a:rPr>
              <a:t> is simply dummy text of the printing and typesetting industry. </a:t>
            </a:r>
          </a:p>
        </p:txBody>
      </p:sp>
      <p:cxnSp>
        <p:nvCxnSpPr>
          <p:cNvPr id="20" name="Straight Connector 19"/>
          <p:cNvCxnSpPr/>
          <p:nvPr/>
        </p:nvCxnSpPr>
        <p:spPr>
          <a:xfrm>
            <a:off x="3592900" y="1494416"/>
            <a:ext cx="0" cy="12818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291945" y="1494416"/>
            <a:ext cx="0" cy="12818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90990" y="1494416"/>
            <a:ext cx="0" cy="12818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90035" y="1494416"/>
            <a:ext cx="0" cy="12818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98753" y="1494416"/>
            <a:ext cx="287338" cy="287338"/>
            <a:chOff x="885825" y="1925638"/>
            <a:chExt cx="287338" cy="287338"/>
          </a:xfrm>
          <a:solidFill>
            <a:srgbClr val="78D2D2"/>
          </a:solidFill>
        </p:grpSpPr>
        <p:sp>
          <p:nvSpPr>
            <p:cNvPr id="32" name="Freeform 50"/>
            <p:cNvSpPr>
              <a:spLocks noEditPoints="1"/>
            </p:cNvSpPr>
            <p:nvPr/>
          </p:nvSpPr>
          <p:spPr bwMode="auto">
            <a:xfrm>
              <a:off x="885825" y="1925638"/>
              <a:ext cx="228600" cy="287338"/>
            </a:xfrm>
            <a:custGeom>
              <a:avLst/>
              <a:gdLst>
                <a:gd name="T0" fmla="*/ 230 w 722"/>
                <a:gd name="T1" fmla="*/ 221 h 905"/>
                <a:gd name="T2" fmla="*/ 252 w 722"/>
                <a:gd name="T3" fmla="*/ 167 h 905"/>
                <a:gd name="T4" fmla="*/ 252 w 722"/>
                <a:gd name="T5" fmla="*/ 105 h 905"/>
                <a:gd name="T6" fmla="*/ 227 w 722"/>
                <a:gd name="T7" fmla="*/ 52 h 905"/>
                <a:gd name="T8" fmla="*/ 598 w 722"/>
                <a:gd name="T9" fmla="*/ 30 h 905"/>
                <a:gd name="T10" fmla="*/ 635 w 722"/>
                <a:gd name="T11" fmla="*/ 43 h 905"/>
                <a:gd name="T12" fmla="*/ 668 w 722"/>
                <a:gd name="T13" fmla="*/ 70 h 905"/>
                <a:gd name="T14" fmla="*/ 688 w 722"/>
                <a:gd name="T15" fmla="*/ 106 h 905"/>
                <a:gd name="T16" fmla="*/ 692 w 722"/>
                <a:gd name="T17" fmla="*/ 145 h 905"/>
                <a:gd name="T18" fmla="*/ 679 w 722"/>
                <a:gd name="T19" fmla="*/ 184 h 905"/>
                <a:gd name="T20" fmla="*/ 652 w 722"/>
                <a:gd name="T21" fmla="*/ 216 h 905"/>
                <a:gd name="T22" fmla="*/ 617 w 722"/>
                <a:gd name="T23" fmla="*/ 236 h 905"/>
                <a:gd name="T24" fmla="*/ 587 w 722"/>
                <a:gd name="T25" fmla="*/ 241 h 905"/>
                <a:gd name="T26" fmla="*/ 572 w 722"/>
                <a:gd name="T27" fmla="*/ 271 h 905"/>
                <a:gd name="T28" fmla="*/ 217 w 722"/>
                <a:gd name="T29" fmla="*/ 181 h 905"/>
                <a:gd name="T30" fmla="*/ 191 w 722"/>
                <a:gd name="T31" fmla="*/ 220 h 905"/>
                <a:gd name="T32" fmla="*/ 150 w 722"/>
                <a:gd name="T33" fmla="*/ 240 h 905"/>
                <a:gd name="T34" fmla="*/ 30 w 722"/>
                <a:gd name="T35" fmla="*/ 125 h 905"/>
                <a:gd name="T36" fmla="*/ 42 w 722"/>
                <a:gd name="T37" fmla="*/ 86 h 905"/>
                <a:gd name="T38" fmla="*/ 66 w 722"/>
                <a:gd name="T39" fmla="*/ 55 h 905"/>
                <a:gd name="T40" fmla="*/ 100 w 722"/>
                <a:gd name="T41" fmla="*/ 35 h 905"/>
                <a:gd name="T42" fmla="*/ 138 w 722"/>
                <a:gd name="T43" fmla="*/ 30 h 905"/>
                <a:gd name="T44" fmla="*/ 174 w 722"/>
                <a:gd name="T45" fmla="*/ 43 h 905"/>
                <a:gd name="T46" fmla="*/ 203 w 722"/>
                <a:gd name="T47" fmla="*/ 69 h 905"/>
                <a:gd name="T48" fmla="*/ 221 w 722"/>
                <a:gd name="T49" fmla="*/ 105 h 905"/>
                <a:gd name="T50" fmla="*/ 225 w 722"/>
                <a:gd name="T51" fmla="*/ 143 h 905"/>
                <a:gd name="T52" fmla="*/ 129 w 722"/>
                <a:gd name="T53" fmla="*/ 152 h 905"/>
                <a:gd name="T54" fmla="*/ 121 w 722"/>
                <a:gd name="T55" fmla="*/ 160 h 905"/>
                <a:gd name="T56" fmla="*/ 120 w 722"/>
                <a:gd name="T57" fmla="*/ 604 h 905"/>
                <a:gd name="T58" fmla="*/ 720 w 722"/>
                <a:gd name="T59" fmla="*/ 110 h 905"/>
                <a:gd name="T60" fmla="*/ 699 w 722"/>
                <a:gd name="T61" fmla="*/ 62 h 905"/>
                <a:gd name="T62" fmla="*/ 661 w 722"/>
                <a:gd name="T63" fmla="*/ 24 h 905"/>
                <a:gd name="T64" fmla="*/ 614 w 722"/>
                <a:gd name="T65" fmla="*/ 3 h 905"/>
                <a:gd name="T66" fmla="*/ 134 w 722"/>
                <a:gd name="T67" fmla="*/ 0 h 905"/>
                <a:gd name="T68" fmla="*/ 116 w 722"/>
                <a:gd name="T69" fmla="*/ 1 h 905"/>
                <a:gd name="T70" fmla="*/ 67 w 722"/>
                <a:gd name="T71" fmla="*/ 16 h 905"/>
                <a:gd name="T72" fmla="*/ 29 w 722"/>
                <a:gd name="T73" fmla="*/ 50 h 905"/>
                <a:gd name="T74" fmla="*/ 5 w 722"/>
                <a:gd name="T75" fmla="*/ 96 h 905"/>
                <a:gd name="T76" fmla="*/ 0 w 722"/>
                <a:gd name="T77" fmla="*/ 619 h 905"/>
                <a:gd name="T78" fmla="*/ 4 w 722"/>
                <a:gd name="T79" fmla="*/ 629 h 905"/>
                <a:gd name="T80" fmla="*/ 15 w 722"/>
                <a:gd name="T81" fmla="*/ 634 h 905"/>
                <a:gd name="T82" fmla="*/ 121 w 722"/>
                <a:gd name="T83" fmla="*/ 895 h 905"/>
                <a:gd name="T84" fmla="*/ 129 w 722"/>
                <a:gd name="T85" fmla="*/ 904 h 905"/>
                <a:gd name="T86" fmla="*/ 590 w 722"/>
                <a:gd name="T87" fmla="*/ 905 h 905"/>
                <a:gd name="T88" fmla="*/ 600 w 722"/>
                <a:gd name="T89" fmla="*/ 898 h 905"/>
                <a:gd name="T90" fmla="*/ 602 w 722"/>
                <a:gd name="T91" fmla="*/ 270 h 905"/>
                <a:gd name="T92" fmla="*/ 648 w 722"/>
                <a:gd name="T93" fmla="*/ 255 h 905"/>
                <a:gd name="T94" fmla="*/ 687 w 722"/>
                <a:gd name="T95" fmla="*/ 225 h 905"/>
                <a:gd name="T96" fmla="*/ 713 w 722"/>
                <a:gd name="T97" fmla="*/ 183 h 905"/>
                <a:gd name="T98" fmla="*/ 722 w 722"/>
                <a:gd name="T99" fmla="*/ 13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905">
                  <a:moveTo>
                    <a:pt x="587" y="241"/>
                  </a:moveTo>
                  <a:lnTo>
                    <a:pt x="211" y="241"/>
                  </a:lnTo>
                  <a:lnTo>
                    <a:pt x="221" y="231"/>
                  </a:lnTo>
                  <a:lnTo>
                    <a:pt x="230" y="221"/>
                  </a:lnTo>
                  <a:lnTo>
                    <a:pt x="237" y="209"/>
                  </a:lnTo>
                  <a:lnTo>
                    <a:pt x="244" y="195"/>
                  </a:lnTo>
                  <a:lnTo>
                    <a:pt x="249" y="182"/>
                  </a:lnTo>
                  <a:lnTo>
                    <a:pt x="252" y="167"/>
                  </a:lnTo>
                  <a:lnTo>
                    <a:pt x="254" y="152"/>
                  </a:lnTo>
                  <a:lnTo>
                    <a:pt x="256" y="136"/>
                  </a:lnTo>
                  <a:lnTo>
                    <a:pt x="254" y="120"/>
                  </a:lnTo>
                  <a:lnTo>
                    <a:pt x="252" y="105"/>
                  </a:lnTo>
                  <a:lnTo>
                    <a:pt x="248" y="91"/>
                  </a:lnTo>
                  <a:lnTo>
                    <a:pt x="243" y="77"/>
                  </a:lnTo>
                  <a:lnTo>
                    <a:pt x="235" y="64"/>
                  </a:lnTo>
                  <a:lnTo>
                    <a:pt x="227" y="52"/>
                  </a:lnTo>
                  <a:lnTo>
                    <a:pt x="218" y="40"/>
                  </a:lnTo>
                  <a:lnTo>
                    <a:pt x="207" y="30"/>
                  </a:lnTo>
                  <a:lnTo>
                    <a:pt x="587" y="30"/>
                  </a:lnTo>
                  <a:lnTo>
                    <a:pt x="598" y="30"/>
                  </a:lnTo>
                  <a:lnTo>
                    <a:pt x="607" y="33"/>
                  </a:lnTo>
                  <a:lnTo>
                    <a:pt x="617" y="36"/>
                  </a:lnTo>
                  <a:lnTo>
                    <a:pt x="627" y="39"/>
                  </a:lnTo>
                  <a:lnTo>
                    <a:pt x="635" y="43"/>
                  </a:lnTo>
                  <a:lnTo>
                    <a:pt x="645" y="50"/>
                  </a:lnTo>
                  <a:lnTo>
                    <a:pt x="652" y="56"/>
                  </a:lnTo>
                  <a:lnTo>
                    <a:pt x="660" y="63"/>
                  </a:lnTo>
                  <a:lnTo>
                    <a:pt x="668" y="70"/>
                  </a:lnTo>
                  <a:lnTo>
                    <a:pt x="674" y="79"/>
                  </a:lnTo>
                  <a:lnTo>
                    <a:pt x="679" y="87"/>
                  </a:lnTo>
                  <a:lnTo>
                    <a:pt x="684" y="96"/>
                  </a:lnTo>
                  <a:lnTo>
                    <a:pt x="688" y="106"/>
                  </a:lnTo>
                  <a:lnTo>
                    <a:pt x="690" y="115"/>
                  </a:lnTo>
                  <a:lnTo>
                    <a:pt x="692" y="126"/>
                  </a:lnTo>
                  <a:lnTo>
                    <a:pt x="692" y="136"/>
                  </a:lnTo>
                  <a:lnTo>
                    <a:pt x="692" y="145"/>
                  </a:lnTo>
                  <a:lnTo>
                    <a:pt x="690" y="156"/>
                  </a:lnTo>
                  <a:lnTo>
                    <a:pt x="688" y="166"/>
                  </a:lnTo>
                  <a:lnTo>
                    <a:pt x="684" y="176"/>
                  </a:lnTo>
                  <a:lnTo>
                    <a:pt x="679" y="184"/>
                  </a:lnTo>
                  <a:lnTo>
                    <a:pt x="674" y="193"/>
                  </a:lnTo>
                  <a:lnTo>
                    <a:pt x="668" y="201"/>
                  </a:lnTo>
                  <a:lnTo>
                    <a:pt x="660" y="209"/>
                  </a:lnTo>
                  <a:lnTo>
                    <a:pt x="652" y="216"/>
                  </a:lnTo>
                  <a:lnTo>
                    <a:pt x="645" y="222"/>
                  </a:lnTo>
                  <a:lnTo>
                    <a:pt x="635" y="228"/>
                  </a:lnTo>
                  <a:lnTo>
                    <a:pt x="627" y="233"/>
                  </a:lnTo>
                  <a:lnTo>
                    <a:pt x="617" y="236"/>
                  </a:lnTo>
                  <a:lnTo>
                    <a:pt x="607" y="239"/>
                  </a:lnTo>
                  <a:lnTo>
                    <a:pt x="598" y="241"/>
                  </a:lnTo>
                  <a:lnTo>
                    <a:pt x="587" y="241"/>
                  </a:lnTo>
                  <a:lnTo>
                    <a:pt x="587" y="241"/>
                  </a:lnTo>
                  <a:close/>
                  <a:moveTo>
                    <a:pt x="572" y="874"/>
                  </a:moveTo>
                  <a:lnTo>
                    <a:pt x="150" y="874"/>
                  </a:lnTo>
                  <a:lnTo>
                    <a:pt x="150" y="271"/>
                  </a:lnTo>
                  <a:lnTo>
                    <a:pt x="572" y="271"/>
                  </a:lnTo>
                  <a:lnTo>
                    <a:pt x="572" y="874"/>
                  </a:lnTo>
                  <a:close/>
                  <a:moveTo>
                    <a:pt x="150" y="240"/>
                  </a:moveTo>
                  <a:lnTo>
                    <a:pt x="150" y="181"/>
                  </a:lnTo>
                  <a:lnTo>
                    <a:pt x="217" y="181"/>
                  </a:lnTo>
                  <a:lnTo>
                    <a:pt x="211" y="192"/>
                  </a:lnTo>
                  <a:lnTo>
                    <a:pt x="206" y="201"/>
                  </a:lnTo>
                  <a:lnTo>
                    <a:pt x="199" y="211"/>
                  </a:lnTo>
                  <a:lnTo>
                    <a:pt x="191" y="220"/>
                  </a:lnTo>
                  <a:lnTo>
                    <a:pt x="182" y="226"/>
                  </a:lnTo>
                  <a:lnTo>
                    <a:pt x="172" y="233"/>
                  </a:lnTo>
                  <a:lnTo>
                    <a:pt x="161" y="237"/>
                  </a:lnTo>
                  <a:lnTo>
                    <a:pt x="150" y="240"/>
                  </a:lnTo>
                  <a:lnTo>
                    <a:pt x="150" y="240"/>
                  </a:lnTo>
                  <a:close/>
                  <a:moveTo>
                    <a:pt x="30" y="604"/>
                  </a:moveTo>
                  <a:lnTo>
                    <a:pt x="30" y="136"/>
                  </a:lnTo>
                  <a:lnTo>
                    <a:pt x="30" y="125"/>
                  </a:lnTo>
                  <a:lnTo>
                    <a:pt x="32" y="115"/>
                  </a:lnTo>
                  <a:lnTo>
                    <a:pt x="34" y="105"/>
                  </a:lnTo>
                  <a:lnTo>
                    <a:pt x="37" y="96"/>
                  </a:lnTo>
                  <a:lnTo>
                    <a:pt x="42" y="86"/>
                  </a:lnTo>
                  <a:lnTo>
                    <a:pt x="47" y="78"/>
                  </a:lnTo>
                  <a:lnTo>
                    <a:pt x="52" y="69"/>
                  </a:lnTo>
                  <a:lnTo>
                    <a:pt x="59" y="62"/>
                  </a:lnTo>
                  <a:lnTo>
                    <a:pt x="66" y="55"/>
                  </a:lnTo>
                  <a:lnTo>
                    <a:pt x="74" y="49"/>
                  </a:lnTo>
                  <a:lnTo>
                    <a:pt x="82" y="43"/>
                  </a:lnTo>
                  <a:lnTo>
                    <a:pt x="91" y="39"/>
                  </a:lnTo>
                  <a:lnTo>
                    <a:pt x="100" y="35"/>
                  </a:lnTo>
                  <a:lnTo>
                    <a:pt x="109" y="33"/>
                  </a:lnTo>
                  <a:lnTo>
                    <a:pt x="119" y="30"/>
                  </a:lnTo>
                  <a:lnTo>
                    <a:pt x="129" y="30"/>
                  </a:lnTo>
                  <a:lnTo>
                    <a:pt x="138" y="30"/>
                  </a:lnTo>
                  <a:lnTo>
                    <a:pt x="148" y="33"/>
                  </a:lnTo>
                  <a:lnTo>
                    <a:pt x="157" y="35"/>
                  </a:lnTo>
                  <a:lnTo>
                    <a:pt x="165" y="39"/>
                  </a:lnTo>
                  <a:lnTo>
                    <a:pt x="174" y="43"/>
                  </a:lnTo>
                  <a:lnTo>
                    <a:pt x="182" y="49"/>
                  </a:lnTo>
                  <a:lnTo>
                    <a:pt x="190" y="55"/>
                  </a:lnTo>
                  <a:lnTo>
                    <a:pt x="196" y="62"/>
                  </a:lnTo>
                  <a:lnTo>
                    <a:pt x="203" y="69"/>
                  </a:lnTo>
                  <a:lnTo>
                    <a:pt x="208" y="78"/>
                  </a:lnTo>
                  <a:lnTo>
                    <a:pt x="214" y="86"/>
                  </a:lnTo>
                  <a:lnTo>
                    <a:pt x="218" y="95"/>
                  </a:lnTo>
                  <a:lnTo>
                    <a:pt x="221" y="105"/>
                  </a:lnTo>
                  <a:lnTo>
                    <a:pt x="223" y="115"/>
                  </a:lnTo>
                  <a:lnTo>
                    <a:pt x="224" y="125"/>
                  </a:lnTo>
                  <a:lnTo>
                    <a:pt x="225" y="136"/>
                  </a:lnTo>
                  <a:lnTo>
                    <a:pt x="225" y="143"/>
                  </a:lnTo>
                  <a:lnTo>
                    <a:pt x="224" y="151"/>
                  </a:lnTo>
                  <a:lnTo>
                    <a:pt x="135" y="151"/>
                  </a:lnTo>
                  <a:lnTo>
                    <a:pt x="132" y="151"/>
                  </a:lnTo>
                  <a:lnTo>
                    <a:pt x="129" y="152"/>
                  </a:lnTo>
                  <a:lnTo>
                    <a:pt x="126" y="153"/>
                  </a:lnTo>
                  <a:lnTo>
                    <a:pt x="124" y="155"/>
                  </a:lnTo>
                  <a:lnTo>
                    <a:pt x="122" y="157"/>
                  </a:lnTo>
                  <a:lnTo>
                    <a:pt x="121" y="160"/>
                  </a:lnTo>
                  <a:lnTo>
                    <a:pt x="120" y="163"/>
                  </a:lnTo>
                  <a:lnTo>
                    <a:pt x="120" y="166"/>
                  </a:lnTo>
                  <a:lnTo>
                    <a:pt x="120" y="256"/>
                  </a:lnTo>
                  <a:lnTo>
                    <a:pt x="120" y="604"/>
                  </a:lnTo>
                  <a:lnTo>
                    <a:pt x="30" y="604"/>
                  </a:lnTo>
                  <a:close/>
                  <a:moveTo>
                    <a:pt x="722" y="136"/>
                  </a:moveTo>
                  <a:lnTo>
                    <a:pt x="722" y="123"/>
                  </a:lnTo>
                  <a:lnTo>
                    <a:pt x="720" y="110"/>
                  </a:lnTo>
                  <a:lnTo>
                    <a:pt x="717" y="97"/>
                  </a:lnTo>
                  <a:lnTo>
                    <a:pt x="712" y="84"/>
                  </a:lnTo>
                  <a:lnTo>
                    <a:pt x="706" y="72"/>
                  </a:lnTo>
                  <a:lnTo>
                    <a:pt x="699" y="62"/>
                  </a:lnTo>
                  <a:lnTo>
                    <a:pt x="691" y="51"/>
                  </a:lnTo>
                  <a:lnTo>
                    <a:pt x="682" y="41"/>
                  </a:lnTo>
                  <a:lnTo>
                    <a:pt x="672" y="33"/>
                  </a:lnTo>
                  <a:lnTo>
                    <a:pt x="661" y="24"/>
                  </a:lnTo>
                  <a:lnTo>
                    <a:pt x="650" y="17"/>
                  </a:lnTo>
                  <a:lnTo>
                    <a:pt x="638" y="11"/>
                  </a:lnTo>
                  <a:lnTo>
                    <a:pt x="626" y="7"/>
                  </a:lnTo>
                  <a:lnTo>
                    <a:pt x="614" y="3"/>
                  </a:lnTo>
                  <a:lnTo>
                    <a:pt x="601" y="1"/>
                  </a:lnTo>
                  <a:lnTo>
                    <a:pt x="587" y="0"/>
                  </a:lnTo>
                  <a:lnTo>
                    <a:pt x="135" y="0"/>
                  </a:lnTo>
                  <a:lnTo>
                    <a:pt x="134" y="0"/>
                  </a:lnTo>
                  <a:lnTo>
                    <a:pt x="133" y="0"/>
                  </a:lnTo>
                  <a:lnTo>
                    <a:pt x="131" y="0"/>
                  </a:lnTo>
                  <a:lnTo>
                    <a:pt x="129" y="0"/>
                  </a:lnTo>
                  <a:lnTo>
                    <a:pt x="116" y="1"/>
                  </a:lnTo>
                  <a:lnTo>
                    <a:pt x="103" y="2"/>
                  </a:lnTo>
                  <a:lnTo>
                    <a:pt x="90" y="7"/>
                  </a:lnTo>
                  <a:lnTo>
                    <a:pt x="78" y="11"/>
                  </a:lnTo>
                  <a:lnTo>
                    <a:pt x="67" y="16"/>
                  </a:lnTo>
                  <a:lnTo>
                    <a:pt x="57" y="24"/>
                  </a:lnTo>
                  <a:lnTo>
                    <a:pt x="47" y="31"/>
                  </a:lnTo>
                  <a:lnTo>
                    <a:pt x="37" y="40"/>
                  </a:lnTo>
                  <a:lnTo>
                    <a:pt x="29" y="50"/>
                  </a:lnTo>
                  <a:lnTo>
                    <a:pt x="21" y="60"/>
                  </a:lnTo>
                  <a:lnTo>
                    <a:pt x="15" y="71"/>
                  </a:lnTo>
                  <a:lnTo>
                    <a:pt x="9" y="83"/>
                  </a:lnTo>
                  <a:lnTo>
                    <a:pt x="5" y="96"/>
                  </a:lnTo>
                  <a:lnTo>
                    <a:pt x="2" y="109"/>
                  </a:lnTo>
                  <a:lnTo>
                    <a:pt x="0" y="122"/>
                  </a:lnTo>
                  <a:lnTo>
                    <a:pt x="0" y="136"/>
                  </a:lnTo>
                  <a:lnTo>
                    <a:pt x="0" y="619"/>
                  </a:lnTo>
                  <a:lnTo>
                    <a:pt x="0" y="621"/>
                  </a:lnTo>
                  <a:lnTo>
                    <a:pt x="1" y="624"/>
                  </a:lnTo>
                  <a:lnTo>
                    <a:pt x="2" y="626"/>
                  </a:lnTo>
                  <a:lnTo>
                    <a:pt x="4" y="629"/>
                  </a:lnTo>
                  <a:lnTo>
                    <a:pt x="6" y="630"/>
                  </a:lnTo>
                  <a:lnTo>
                    <a:pt x="8" y="633"/>
                  </a:lnTo>
                  <a:lnTo>
                    <a:pt x="11" y="633"/>
                  </a:lnTo>
                  <a:lnTo>
                    <a:pt x="15" y="634"/>
                  </a:lnTo>
                  <a:lnTo>
                    <a:pt x="120" y="634"/>
                  </a:lnTo>
                  <a:lnTo>
                    <a:pt x="120" y="890"/>
                  </a:lnTo>
                  <a:lnTo>
                    <a:pt x="120" y="893"/>
                  </a:lnTo>
                  <a:lnTo>
                    <a:pt x="121" y="895"/>
                  </a:lnTo>
                  <a:lnTo>
                    <a:pt x="122" y="898"/>
                  </a:lnTo>
                  <a:lnTo>
                    <a:pt x="124" y="900"/>
                  </a:lnTo>
                  <a:lnTo>
                    <a:pt x="126" y="902"/>
                  </a:lnTo>
                  <a:lnTo>
                    <a:pt x="129" y="904"/>
                  </a:lnTo>
                  <a:lnTo>
                    <a:pt x="132" y="905"/>
                  </a:lnTo>
                  <a:lnTo>
                    <a:pt x="135" y="905"/>
                  </a:lnTo>
                  <a:lnTo>
                    <a:pt x="587" y="905"/>
                  </a:lnTo>
                  <a:lnTo>
                    <a:pt x="590" y="905"/>
                  </a:lnTo>
                  <a:lnTo>
                    <a:pt x="593" y="904"/>
                  </a:lnTo>
                  <a:lnTo>
                    <a:pt x="595" y="902"/>
                  </a:lnTo>
                  <a:lnTo>
                    <a:pt x="598" y="900"/>
                  </a:lnTo>
                  <a:lnTo>
                    <a:pt x="600" y="898"/>
                  </a:lnTo>
                  <a:lnTo>
                    <a:pt x="601" y="895"/>
                  </a:lnTo>
                  <a:lnTo>
                    <a:pt x="602" y="893"/>
                  </a:lnTo>
                  <a:lnTo>
                    <a:pt x="602" y="890"/>
                  </a:lnTo>
                  <a:lnTo>
                    <a:pt x="602" y="270"/>
                  </a:lnTo>
                  <a:lnTo>
                    <a:pt x="615" y="268"/>
                  </a:lnTo>
                  <a:lnTo>
                    <a:pt x="626" y="265"/>
                  </a:lnTo>
                  <a:lnTo>
                    <a:pt x="637" y="260"/>
                  </a:lnTo>
                  <a:lnTo>
                    <a:pt x="648" y="255"/>
                  </a:lnTo>
                  <a:lnTo>
                    <a:pt x="659" y="249"/>
                  </a:lnTo>
                  <a:lnTo>
                    <a:pt x="669" y="241"/>
                  </a:lnTo>
                  <a:lnTo>
                    <a:pt x="678" y="234"/>
                  </a:lnTo>
                  <a:lnTo>
                    <a:pt x="687" y="225"/>
                  </a:lnTo>
                  <a:lnTo>
                    <a:pt x="694" y="215"/>
                  </a:lnTo>
                  <a:lnTo>
                    <a:pt x="702" y="206"/>
                  </a:lnTo>
                  <a:lnTo>
                    <a:pt x="708" y="195"/>
                  </a:lnTo>
                  <a:lnTo>
                    <a:pt x="713" y="183"/>
                  </a:lnTo>
                  <a:lnTo>
                    <a:pt x="717" y="172"/>
                  </a:lnTo>
                  <a:lnTo>
                    <a:pt x="720" y="160"/>
                  </a:lnTo>
                  <a:lnTo>
                    <a:pt x="722" y="148"/>
                  </a:lnTo>
                  <a:lnTo>
                    <a:pt x="722" y="136"/>
                  </a:lnTo>
                  <a:lnTo>
                    <a:pt x="72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3" name="Freeform 51"/>
            <p:cNvSpPr>
              <a:spLocks/>
            </p:cNvSpPr>
            <p:nvPr/>
          </p:nvSpPr>
          <p:spPr bwMode="auto">
            <a:xfrm>
              <a:off x="995363" y="205105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8 h 30"/>
                <a:gd name="T10" fmla="*/ 176 w 181"/>
                <a:gd name="T11" fmla="*/ 25 h 30"/>
                <a:gd name="T12" fmla="*/ 178 w 181"/>
                <a:gd name="T13" fmla="*/ 23 h 30"/>
                <a:gd name="T14" fmla="*/ 180 w 181"/>
                <a:gd name="T15" fmla="*/ 21 h 30"/>
                <a:gd name="T16" fmla="*/ 181 w 181"/>
                <a:gd name="T17" fmla="*/ 18 h 30"/>
                <a:gd name="T18" fmla="*/ 181 w 181"/>
                <a:gd name="T19" fmla="*/ 15 h 30"/>
                <a:gd name="T20" fmla="*/ 181 w 181"/>
                <a:gd name="T21" fmla="*/ 13 h 30"/>
                <a:gd name="T22" fmla="*/ 180 w 181"/>
                <a:gd name="T23" fmla="*/ 9 h 30"/>
                <a:gd name="T24" fmla="*/ 178 w 181"/>
                <a:gd name="T25" fmla="*/ 7 h 30"/>
                <a:gd name="T26" fmla="*/ 176 w 181"/>
                <a:gd name="T27" fmla="*/ 4 h 30"/>
                <a:gd name="T28" fmla="*/ 174 w 181"/>
                <a:gd name="T29" fmla="*/ 3 h 30"/>
                <a:gd name="T30" fmla="*/ 172 w 181"/>
                <a:gd name="T31" fmla="*/ 1 h 30"/>
                <a:gd name="T32" fmla="*/ 169 w 181"/>
                <a:gd name="T33" fmla="*/ 1 h 30"/>
                <a:gd name="T34" fmla="*/ 166 w 181"/>
                <a:gd name="T35" fmla="*/ 0 h 30"/>
                <a:gd name="T36" fmla="*/ 15 w 181"/>
                <a:gd name="T37" fmla="*/ 0 h 30"/>
                <a:gd name="T38" fmla="*/ 12 w 181"/>
                <a:gd name="T39" fmla="*/ 1 h 30"/>
                <a:gd name="T40" fmla="*/ 10 w 181"/>
                <a:gd name="T41" fmla="*/ 1 h 30"/>
                <a:gd name="T42" fmla="*/ 6 w 181"/>
                <a:gd name="T43" fmla="*/ 3 h 30"/>
                <a:gd name="T44" fmla="*/ 4 w 181"/>
                <a:gd name="T45" fmla="*/ 4 h 30"/>
                <a:gd name="T46" fmla="*/ 2 w 181"/>
                <a:gd name="T47" fmla="*/ 7 h 30"/>
                <a:gd name="T48" fmla="*/ 1 w 181"/>
                <a:gd name="T49" fmla="*/ 9 h 30"/>
                <a:gd name="T50" fmla="*/ 0 w 181"/>
                <a:gd name="T51" fmla="*/ 13 h 30"/>
                <a:gd name="T52" fmla="*/ 0 w 181"/>
                <a:gd name="T53" fmla="*/ 15 h 30"/>
                <a:gd name="T54" fmla="*/ 0 w 181"/>
                <a:gd name="T55" fmla="*/ 18 h 30"/>
                <a:gd name="T56" fmla="*/ 1 w 181"/>
                <a:gd name="T57" fmla="*/ 21 h 30"/>
                <a:gd name="T58" fmla="*/ 2 w 181"/>
                <a:gd name="T59" fmla="*/ 23 h 30"/>
                <a:gd name="T60" fmla="*/ 4 w 181"/>
                <a:gd name="T61" fmla="*/ 25 h 30"/>
                <a:gd name="T62" fmla="*/ 6 w 181"/>
                <a:gd name="T63" fmla="*/ 28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8"/>
                  </a:lnTo>
                  <a:lnTo>
                    <a:pt x="176" y="25"/>
                  </a:lnTo>
                  <a:lnTo>
                    <a:pt x="178" y="23"/>
                  </a:lnTo>
                  <a:lnTo>
                    <a:pt x="180" y="21"/>
                  </a:lnTo>
                  <a:lnTo>
                    <a:pt x="181" y="18"/>
                  </a:lnTo>
                  <a:lnTo>
                    <a:pt x="181" y="15"/>
                  </a:lnTo>
                  <a:lnTo>
                    <a:pt x="181" y="13"/>
                  </a:lnTo>
                  <a:lnTo>
                    <a:pt x="180" y="9"/>
                  </a:lnTo>
                  <a:lnTo>
                    <a:pt x="178" y="7"/>
                  </a:lnTo>
                  <a:lnTo>
                    <a:pt x="176" y="4"/>
                  </a:lnTo>
                  <a:lnTo>
                    <a:pt x="174" y="3"/>
                  </a:lnTo>
                  <a:lnTo>
                    <a:pt x="172" y="1"/>
                  </a:lnTo>
                  <a:lnTo>
                    <a:pt x="169" y="1"/>
                  </a:lnTo>
                  <a:lnTo>
                    <a:pt x="166" y="0"/>
                  </a:lnTo>
                  <a:lnTo>
                    <a:pt x="15" y="0"/>
                  </a:lnTo>
                  <a:lnTo>
                    <a:pt x="12" y="1"/>
                  </a:lnTo>
                  <a:lnTo>
                    <a:pt x="10" y="1"/>
                  </a:lnTo>
                  <a:lnTo>
                    <a:pt x="6" y="3"/>
                  </a:lnTo>
                  <a:lnTo>
                    <a:pt x="4" y="4"/>
                  </a:lnTo>
                  <a:lnTo>
                    <a:pt x="2" y="7"/>
                  </a:lnTo>
                  <a:lnTo>
                    <a:pt x="1" y="9"/>
                  </a:lnTo>
                  <a:lnTo>
                    <a:pt x="0" y="13"/>
                  </a:lnTo>
                  <a:lnTo>
                    <a:pt x="0" y="15"/>
                  </a:lnTo>
                  <a:lnTo>
                    <a:pt x="0" y="18"/>
                  </a:lnTo>
                  <a:lnTo>
                    <a:pt x="1" y="21"/>
                  </a:lnTo>
                  <a:lnTo>
                    <a:pt x="2"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4" name="Freeform 52"/>
            <p:cNvSpPr>
              <a:spLocks/>
            </p:cNvSpPr>
            <p:nvPr/>
          </p:nvSpPr>
          <p:spPr bwMode="auto">
            <a:xfrm>
              <a:off x="995363" y="2098675"/>
              <a:ext cx="57150" cy="9525"/>
            </a:xfrm>
            <a:custGeom>
              <a:avLst/>
              <a:gdLst>
                <a:gd name="T0" fmla="*/ 15 w 181"/>
                <a:gd name="T1" fmla="*/ 31 h 31"/>
                <a:gd name="T2" fmla="*/ 166 w 181"/>
                <a:gd name="T3" fmla="*/ 31 h 31"/>
                <a:gd name="T4" fmla="*/ 169 w 181"/>
                <a:gd name="T5" fmla="*/ 30 h 31"/>
                <a:gd name="T6" fmla="*/ 172 w 181"/>
                <a:gd name="T7" fmla="*/ 30 h 31"/>
                <a:gd name="T8" fmla="*/ 174 w 181"/>
                <a:gd name="T9" fmla="*/ 28 h 31"/>
                <a:gd name="T10" fmla="*/ 176 w 181"/>
                <a:gd name="T11" fmla="*/ 27 h 31"/>
                <a:gd name="T12" fmla="*/ 178 w 181"/>
                <a:gd name="T13" fmla="*/ 24 h 31"/>
                <a:gd name="T14" fmla="*/ 180 w 181"/>
                <a:gd name="T15" fmla="*/ 22 h 31"/>
                <a:gd name="T16" fmla="*/ 181 w 181"/>
                <a:gd name="T17" fmla="*/ 19 h 31"/>
                <a:gd name="T18" fmla="*/ 181 w 181"/>
                <a:gd name="T19" fmla="*/ 16 h 31"/>
                <a:gd name="T20" fmla="*/ 181 w 181"/>
                <a:gd name="T21" fmla="*/ 13 h 31"/>
                <a:gd name="T22" fmla="*/ 180 w 181"/>
                <a:gd name="T23" fmla="*/ 10 h 31"/>
                <a:gd name="T24" fmla="*/ 178 w 181"/>
                <a:gd name="T25" fmla="*/ 8 h 31"/>
                <a:gd name="T26" fmla="*/ 176 w 181"/>
                <a:gd name="T27" fmla="*/ 6 h 31"/>
                <a:gd name="T28" fmla="*/ 174 w 181"/>
                <a:gd name="T29" fmla="*/ 3 h 31"/>
                <a:gd name="T30" fmla="*/ 172 w 181"/>
                <a:gd name="T31" fmla="*/ 2 h 31"/>
                <a:gd name="T32" fmla="*/ 169 w 181"/>
                <a:gd name="T33" fmla="*/ 1 h 31"/>
                <a:gd name="T34" fmla="*/ 166 w 181"/>
                <a:gd name="T35" fmla="*/ 1 h 31"/>
                <a:gd name="T36" fmla="*/ 15 w 181"/>
                <a:gd name="T37" fmla="*/ 0 h 31"/>
                <a:gd name="T38" fmla="*/ 12 w 181"/>
                <a:gd name="T39" fmla="*/ 1 h 31"/>
                <a:gd name="T40" fmla="*/ 10 w 181"/>
                <a:gd name="T41" fmla="*/ 2 h 31"/>
                <a:gd name="T42" fmla="*/ 6 w 181"/>
                <a:gd name="T43" fmla="*/ 3 h 31"/>
                <a:gd name="T44" fmla="*/ 4 w 181"/>
                <a:gd name="T45" fmla="*/ 6 h 31"/>
                <a:gd name="T46" fmla="*/ 2 w 181"/>
                <a:gd name="T47" fmla="*/ 8 h 31"/>
                <a:gd name="T48" fmla="*/ 1 w 181"/>
                <a:gd name="T49" fmla="*/ 10 h 31"/>
                <a:gd name="T50" fmla="*/ 0 w 181"/>
                <a:gd name="T51" fmla="*/ 13 h 31"/>
                <a:gd name="T52" fmla="*/ 0 w 181"/>
                <a:gd name="T53" fmla="*/ 16 h 31"/>
                <a:gd name="T54" fmla="*/ 0 w 181"/>
                <a:gd name="T55" fmla="*/ 19 h 31"/>
                <a:gd name="T56" fmla="*/ 1 w 181"/>
                <a:gd name="T57" fmla="*/ 22 h 31"/>
                <a:gd name="T58" fmla="*/ 2 w 181"/>
                <a:gd name="T59" fmla="*/ 24 h 31"/>
                <a:gd name="T60" fmla="*/ 4 w 181"/>
                <a:gd name="T61" fmla="*/ 27 h 31"/>
                <a:gd name="T62" fmla="*/ 6 w 181"/>
                <a:gd name="T63" fmla="*/ 28 h 31"/>
                <a:gd name="T64" fmla="*/ 10 w 181"/>
                <a:gd name="T65" fmla="*/ 30 h 31"/>
                <a:gd name="T66" fmla="*/ 12 w 181"/>
                <a:gd name="T67" fmla="*/ 30 h 31"/>
                <a:gd name="T68" fmla="*/ 15 w 18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1">
                  <a:moveTo>
                    <a:pt x="15" y="31"/>
                  </a:moveTo>
                  <a:lnTo>
                    <a:pt x="166" y="31"/>
                  </a:lnTo>
                  <a:lnTo>
                    <a:pt x="169" y="30"/>
                  </a:lnTo>
                  <a:lnTo>
                    <a:pt x="172" y="30"/>
                  </a:lnTo>
                  <a:lnTo>
                    <a:pt x="174" y="28"/>
                  </a:lnTo>
                  <a:lnTo>
                    <a:pt x="176" y="27"/>
                  </a:lnTo>
                  <a:lnTo>
                    <a:pt x="178" y="24"/>
                  </a:lnTo>
                  <a:lnTo>
                    <a:pt x="180" y="22"/>
                  </a:lnTo>
                  <a:lnTo>
                    <a:pt x="181" y="19"/>
                  </a:lnTo>
                  <a:lnTo>
                    <a:pt x="181" y="16"/>
                  </a:lnTo>
                  <a:lnTo>
                    <a:pt x="181" y="13"/>
                  </a:lnTo>
                  <a:lnTo>
                    <a:pt x="180" y="10"/>
                  </a:lnTo>
                  <a:lnTo>
                    <a:pt x="178" y="8"/>
                  </a:lnTo>
                  <a:lnTo>
                    <a:pt x="176" y="6"/>
                  </a:lnTo>
                  <a:lnTo>
                    <a:pt x="174" y="3"/>
                  </a:lnTo>
                  <a:lnTo>
                    <a:pt x="172" y="2"/>
                  </a:lnTo>
                  <a:lnTo>
                    <a:pt x="169" y="1"/>
                  </a:lnTo>
                  <a:lnTo>
                    <a:pt x="166" y="1"/>
                  </a:lnTo>
                  <a:lnTo>
                    <a:pt x="15" y="0"/>
                  </a:lnTo>
                  <a:lnTo>
                    <a:pt x="12" y="1"/>
                  </a:lnTo>
                  <a:lnTo>
                    <a:pt x="10" y="2"/>
                  </a:lnTo>
                  <a:lnTo>
                    <a:pt x="6" y="3"/>
                  </a:lnTo>
                  <a:lnTo>
                    <a:pt x="4" y="6"/>
                  </a:lnTo>
                  <a:lnTo>
                    <a:pt x="2" y="8"/>
                  </a:lnTo>
                  <a:lnTo>
                    <a:pt x="1" y="10"/>
                  </a:lnTo>
                  <a:lnTo>
                    <a:pt x="0" y="13"/>
                  </a:lnTo>
                  <a:lnTo>
                    <a:pt x="0" y="16"/>
                  </a:lnTo>
                  <a:lnTo>
                    <a:pt x="0" y="19"/>
                  </a:lnTo>
                  <a:lnTo>
                    <a:pt x="1" y="22"/>
                  </a:lnTo>
                  <a:lnTo>
                    <a:pt x="2" y="24"/>
                  </a:lnTo>
                  <a:lnTo>
                    <a:pt x="4" y="27"/>
                  </a:lnTo>
                  <a:lnTo>
                    <a:pt x="6" y="28"/>
                  </a:lnTo>
                  <a:lnTo>
                    <a:pt x="10" y="30"/>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5" name="Freeform 53"/>
            <p:cNvSpPr>
              <a:spLocks/>
            </p:cNvSpPr>
            <p:nvPr/>
          </p:nvSpPr>
          <p:spPr bwMode="auto">
            <a:xfrm>
              <a:off x="995363" y="214630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7 h 30"/>
                <a:gd name="T10" fmla="*/ 176 w 181"/>
                <a:gd name="T11" fmla="*/ 26 h 30"/>
                <a:gd name="T12" fmla="*/ 178 w 181"/>
                <a:gd name="T13" fmla="*/ 23 h 30"/>
                <a:gd name="T14" fmla="*/ 180 w 181"/>
                <a:gd name="T15" fmla="*/ 20 h 30"/>
                <a:gd name="T16" fmla="*/ 181 w 181"/>
                <a:gd name="T17" fmla="*/ 18 h 30"/>
                <a:gd name="T18" fmla="*/ 181 w 181"/>
                <a:gd name="T19" fmla="*/ 15 h 30"/>
                <a:gd name="T20" fmla="*/ 181 w 181"/>
                <a:gd name="T21" fmla="*/ 12 h 30"/>
                <a:gd name="T22" fmla="*/ 180 w 181"/>
                <a:gd name="T23" fmla="*/ 8 h 30"/>
                <a:gd name="T24" fmla="*/ 178 w 181"/>
                <a:gd name="T25" fmla="*/ 6 h 30"/>
                <a:gd name="T26" fmla="*/ 176 w 181"/>
                <a:gd name="T27" fmla="*/ 4 h 30"/>
                <a:gd name="T28" fmla="*/ 174 w 181"/>
                <a:gd name="T29" fmla="*/ 2 h 30"/>
                <a:gd name="T30" fmla="*/ 172 w 181"/>
                <a:gd name="T31" fmla="*/ 1 h 30"/>
                <a:gd name="T32" fmla="*/ 169 w 181"/>
                <a:gd name="T33" fmla="*/ 0 h 30"/>
                <a:gd name="T34" fmla="*/ 166 w 181"/>
                <a:gd name="T35" fmla="*/ 0 h 30"/>
                <a:gd name="T36" fmla="*/ 15 w 181"/>
                <a:gd name="T37" fmla="*/ 0 h 30"/>
                <a:gd name="T38" fmla="*/ 12 w 181"/>
                <a:gd name="T39" fmla="*/ 0 h 30"/>
                <a:gd name="T40" fmla="*/ 10 w 181"/>
                <a:gd name="T41" fmla="*/ 1 h 30"/>
                <a:gd name="T42" fmla="*/ 6 w 181"/>
                <a:gd name="T43" fmla="*/ 2 h 30"/>
                <a:gd name="T44" fmla="*/ 4 w 181"/>
                <a:gd name="T45" fmla="*/ 4 h 30"/>
                <a:gd name="T46" fmla="*/ 2 w 181"/>
                <a:gd name="T47" fmla="*/ 6 h 30"/>
                <a:gd name="T48" fmla="*/ 1 w 181"/>
                <a:gd name="T49" fmla="*/ 8 h 30"/>
                <a:gd name="T50" fmla="*/ 0 w 181"/>
                <a:gd name="T51" fmla="*/ 12 h 30"/>
                <a:gd name="T52" fmla="*/ 0 w 181"/>
                <a:gd name="T53" fmla="*/ 15 h 30"/>
                <a:gd name="T54" fmla="*/ 0 w 181"/>
                <a:gd name="T55" fmla="*/ 18 h 30"/>
                <a:gd name="T56" fmla="*/ 1 w 181"/>
                <a:gd name="T57" fmla="*/ 20 h 30"/>
                <a:gd name="T58" fmla="*/ 2 w 181"/>
                <a:gd name="T59" fmla="*/ 23 h 30"/>
                <a:gd name="T60" fmla="*/ 4 w 181"/>
                <a:gd name="T61" fmla="*/ 26 h 30"/>
                <a:gd name="T62" fmla="*/ 6 w 181"/>
                <a:gd name="T63" fmla="*/ 27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7"/>
                  </a:lnTo>
                  <a:lnTo>
                    <a:pt x="176" y="26"/>
                  </a:lnTo>
                  <a:lnTo>
                    <a:pt x="178" y="23"/>
                  </a:lnTo>
                  <a:lnTo>
                    <a:pt x="180" y="20"/>
                  </a:lnTo>
                  <a:lnTo>
                    <a:pt x="181" y="18"/>
                  </a:lnTo>
                  <a:lnTo>
                    <a:pt x="181" y="15"/>
                  </a:lnTo>
                  <a:lnTo>
                    <a:pt x="181" y="12"/>
                  </a:lnTo>
                  <a:lnTo>
                    <a:pt x="180" y="8"/>
                  </a:lnTo>
                  <a:lnTo>
                    <a:pt x="178" y="6"/>
                  </a:lnTo>
                  <a:lnTo>
                    <a:pt x="176" y="4"/>
                  </a:lnTo>
                  <a:lnTo>
                    <a:pt x="174" y="2"/>
                  </a:lnTo>
                  <a:lnTo>
                    <a:pt x="172" y="1"/>
                  </a:lnTo>
                  <a:lnTo>
                    <a:pt x="169" y="0"/>
                  </a:lnTo>
                  <a:lnTo>
                    <a:pt x="166" y="0"/>
                  </a:lnTo>
                  <a:lnTo>
                    <a:pt x="15" y="0"/>
                  </a:ln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6" name="Freeform 54"/>
            <p:cNvSpPr>
              <a:spLocks/>
            </p:cNvSpPr>
            <p:nvPr/>
          </p:nvSpPr>
          <p:spPr bwMode="auto">
            <a:xfrm>
              <a:off x="947738" y="2022475"/>
              <a:ext cx="38100" cy="33338"/>
            </a:xfrm>
            <a:custGeom>
              <a:avLst/>
              <a:gdLst>
                <a:gd name="T0" fmla="*/ 20 w 121"/>
                <a:gd name="T1" fmla="*/ 101 h 106"/>
                <a:gd name="T2" fmla="*/ 22 w 121"/>
                <a:gd name="T3" fmla="*/ 104 h 106"/>
                <a:gd name="T4" fmla="*/ 25 w 121"/>
                <a:gd name="T5" fmla="*/ 105 h 106"/>
                <a:gd name="T6" fmla="*/ 27 w 121"/>
                <a:gd name="T7" fmla="*/ 106 h 106"/>
                <a:gd name="T8" fmla="*/ 30 w 121"/>
                <a:gd name="T9" fmla="*/ 106 h 106"/>
                <a:gd name="T10" fmla="*/ 36 w 121"/>
                <a:gd name="T11" fmla="*/ 105 h 106"/>
                <a:gd name="T12" fmla="*/ 41 w 121"/>
                <a:gd name="T13" fmla="*/ 101 h 106"/>
                <a:gd name="T14" fmla="*/ 116 w 121"/>
                <a:gd name="T15" fmla="*/ 26 h 106"/>
                <a:gd name="T16" fmla="*/ 119 w 121"/>
                <a:gd name="T17" fmla="*/ 24 h 106"/>
                <a:gd name="T18" fmla="*/ 120 w 121"/>
                <a:gd name="T19" fmla="*/ 21 h 106"/>
                <a:gd name="T20" fmla="*/ 121 w 121"/>
                <a:gd name="T21" fmla="*/ 19 h 106"/>
                <a:gd name="T22" fmla="*/ 121 w 121"/>
                <a:gd name="T23" fmla="*/ 15 h 106"/>
                <a:gd name="T24" fmla="*/ 121 w 121"/>
                <a:gd name="T25" fmla="*/ 13 h 106"/>
                <a:gd name="T26" fmla="*/ 120 w 121"/>
                <a:gd name="T27" fmla="*/ 10 h 106"/>
                <a:gd name="T28" fmla="*/ 119 w 121"/>
                <a:gd name="T29" fmla="*/ 8 h 106"/>
                <a:gd name="T30" fmla="*/ 116 w 121"/>
                <a:gd name="T31" fmla="*/ 5 h 106"/>
                <a:gd name="T32" fmla="*/ 114 w 121"/>
                <a:gd name="T33" fmla="*/ 4 h 106"/>
                <a:gd name="T34" fmla="*/ 111 w 121"/>
                <a:gd name="T35" fmla="*/ 1 h 106"/>
                <a:gd name="T36" fmla="*/ 109 w 121"/>
                <a:gd name="T37" fmla="*/ 0 h 106"/>
                <a:gd name="T38" fmla="*/ 106 w 121"/>
                <a:gd name="T39" fmla="*/ 0 h 106"/>
                <a:gd name="T40" fmla="*/ 103 w 121"/>
                <a:gd name="T41" fmla="*/ 0 h 106"/>
                <a:gd name="T42" fmla="*/ 100 w 121"/>
                <a:gd name="T43" fmla="*/ 1 h 106"/>
                <a:gd name="T44" fmla="*/ 97 w 121"/>
                <a:gd name="T45" fmla="*/ 4 h 106"/>
                <a:gd name="T46" fmla="*/ 95 w 121"/>
                <a:gd name="T47" fmla="*/ 5 h 106"/>
                <a:gd name="T48" fmla="*/ 30 w 121"/>
                <a:gd name="T49" fmla="*/ 69 h 106"/>
                <a:gd name="T50" fmla="*/ 26 w 121"/>
                <a:gd name="T51" fmla="*/ 65 h 106"/>
                <a:gd name="T52" fmla="*/ 24 w 121"/>
                <a:gd name="T53" fmla="*/ 64 h 106"/>
                <a:gd name="T54" fmla="*/ 21 w 121"/>
                <a:gd name="T55" fmla="*/ 62 h 106"/>
                <a:gd name="T56" fmla="*/ 18 w 121"/>
                <a:gd name="T57" fmla="*/ 62 h 106"/>
                <a:gd name="T58" fmla="*/ 15 w 121"/>
                <a:gd name="T59" fmla="*/ 61 h 106"/>
                <a:gd name="T60" fmla="*/ 12 w 121"/>
                <a:gd name="T61" fmla="*/ 62 h 106"/>
                <a:gd name="T62" fmla="*/ 10 w 121"/>
                <a:gd name="T63" fmla="*/ 62 h 106"/>
                <a:gd name="T64" fmla="*/ 7 w 121"/>
                <a:gd name="T65" fmla="*/ 64 h 106"/>
                <a:gd name="T66" fmla="*/ 5 w 121"/>
                <a:gd name="T67" fmla="*/ 65 h 106"/>
                <a:gd name="T68" fmla="*/ 2 w 121"/>
                <a:gd name="T69" fmla="*/ 68 h 106"/>
                <a:gd name="T70" fmla="*/ 1 w 121"/>
                <a:gd name="T71" fmla="*/ 70 h 106"/>
                <a:gd name="T72" fmla="*/ 0 w 121"/>
                <a:gd name="T73" fmla="*/ 73 h 106"/>
                <a:gd name="T74" fmla="*/ 0 w 121"/>
                <a:gd name="T75" fmla="*/ 76 h 106"/>
                <a:gd name="T76" fmla="*/ 0 w 121"/>
                <a:gd name="T77" fmla="*/ 79 h 106"/>
                <a:gd name="T78" fmla="*/ 1 w 121"/>
                <a:gd name="T79" fmla="*/ 82 h 106"/>
                <a:gd name="T80" fmla="*/ 2 w 121"/>
                <a:gd name="T81" fmla="*/ 84 h 106"/>
                <a:gd name="T82" fmla="*/ 5 w 121"/>
                <a:gd name="T83" fmla="*/ 86 h 106"/>
                <a:gd name="T84" fmla="*/ 20 w 121"/>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6">
                  <a:moveTo>
                    <a:pt x="20" y="101"/>
                  </a:moveTo>
                  <a:lnTo>
                    <a:pt x="22" y="104"/>
                  </a:lnTo>
                  <a:lnTo>
                    <a:pt x="25" y="105"/>
                  </a:lnTo>
                  <a:lnTo>
                    <a:pt x="27" y="106"/>
                  </a:lnTo>
                  <a:lnTo>
                    <a:pt x="30" y="106"/>
                  </a:lnTo>
                  <a:lnTo>
                    <a:pt x="36" y="105"/>
                  </a:lnTo>
                  <a:lnTo>
                    <a:pt x="41" y="101"/>
                  </a:lnTo>
                  <a:lnTo>
                    <a:pt x="116" y="26"/>
                  </a:lnTo>
                  <a:lnTo>
                    <a:pt x="119" y="24"/>
                  </a:lnTo>
                  <a:lnTo>
                    <a:pt x="120" y="21"/>
                  </a:lnTo>
                  <a:lnTo>
                    <a:pt x="121" y="19"/>
                  </a:lnTo>
                  <a:lnTo>
                    <a:pt x="121" y="15"/>
                  </a:lnTo>
                  <a:lnTo>
                    <a:pt x="121" y="13"/>
                  </a:lnTo>
                  <a:lnTo>
                    <a:pt x="120" y="10"/>
                  </a:lnTo>
                  <a:lnTo>
                    <a:pt x="119" y="8"/>
                  </a:lnTo>
                  <a:lnTo>
                    <a:pt x="116" y="5"/>
                  </a:lnTo>
                  <a:lnTo>
                    <a:pt x="114" y="4"/>
                  </a:lnTo>
                  <a:lnTo>
                    <a:pt x="111" y="1"/>
                  </a:lnTo>
                  <a:lnTo>
                    <a:pt x="109" y="0"/>
                  </a:lnTo>
                  <a:lnTo>
                    <a:pt x="106" y="0"/>
                  </a:lnTo>
                  <a:lnTo>
                    <a:pt x="103" y="0"/>
                  </a:lnTo>
                  <a:lnTo>
                    <a:pt x="100" y="1"/>
                  </a:lnTo>
                  <a:lnTo>
                    <a:pt x="97" y="4"/>
                  </a:lnTo>
                  <a:lnTo>
                    <a:pt x="95" y="5"/>
                  </a:lnTo>
                  <a:lnTo>
                    <a:pt x="30" y="69"/>
                  </a:lnTo>
                  <a:lnTo>
                    <a:pt x="26" y="65"/>
                  </a:lnTo>
                  <a:lnTo>
                    <a:pt x="24" y="64"/>
                  </a:lnTo>
                  <a:lnTo>
                    <a:pt x="21" y="62"/>
                  </a:lnTo>
                  <a:lnTo>
                    <a:pt x="18" y="62"/>
                  </a:lnTo>
                  <a:lnTo>
                    <a:pt x="15" y="61"/>
                  </a:lnTo>
                  <a:lnTo>
                    <a:pt x="12" y="62"/>
                  </a:lnTo>
                  <a:lnTo>
                    <a:pt x="10" y="62"/>
                  </a:lnTo>
                  <a:lnTo>
                    <a:pt x="7" y="64"/>
                  </a:lnTo>
                  <a:lnTo>
                    <a:pt x="5" y="65"/>
                  </a:lnTo>
                  <a:lnTo>
                    <a:pt x="2" y="68"/>
                  </a:lnTo>
                  <a:lnTo>
                    <a:pt x="1" y="70"/>
                  </a:lnTo>
                  <a:lnTo>
                    <a:pt x="0" y="73"/>
                  </a:lnTo>
                  <a:lnTo>
                    <a:pt x="0" y="76"/>
                  </a:lnTo>
                  <a:lnTo>
                    <a:pt x="0" y="79"/>
                  </a:lnTo>
                  <a:lnTo>
                    <a:pt x="1" y="82"/>
                  </a:lnTo>
                  <a:lnTo>
                    <a:pt x="2" y="84"/>
                  </a:lnTo>
                  <a:lnTo>
                    <a:pt x="5" y="86"/>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7" name="Freeform 55"/>
            <p:cNvSpPr>
              <a:spLocks/>
            </p:cNvSpPr>
            <p:nvPr/>
          </p:nvSpPr>
          <p:spPr bwMode="auto">
            <a:xfrm>
              <a:off x="947738" y="2070100"/>
              <a:ext cx="38100" cy="33338"/>
            </a:xfrm>
            <a:custGeom>
              <a:avLst/>
              <a:gdLst>
                <a:gd name="T0" fmla="*/ 20 w 121"/>
                <a:gd name="T1" fmla="*/ 101 h 106"/>
                <a:gd name="T2" fmla="*/ 22 w 121"/>
                <a:gd name="T3" fmla="*/ 103 h 106"/>
                <a:gd name="T4" fmla="*/ 25 w 121"/>
                <a:gd name="T5" fmla="*/ 105 h 106"/>
                <a:gd name="T6" fmla="*/ 27 w 121"/>
                <a:gd name="T7" fmla="*/ 105 h 106"/>
                <a:gd name="T8" fmla="*/ 30 w 121"/>
                <a:gd name="T9" fmla="*/ 106 h 106"/>
                <a:gd name="T10" fmla="*/ 34 w 121"/>
                <a:gd name="T11" fmla="*/ 105 h 106"/>
                <a:gd name="T12" fmla="*/ 36 w 121"/>
                <a:gd name="T13" fmla="*/ 105 h 106"/>
                <a:gd name="T14" fmla="*/ 39 w 121"/>
                <a:gd name="T15" fmla="*/ 103 h 106"/>
                <a:gd name="T16" fmla="*/ 41 w 121"/>
                <a:gd name="T17" fmla="*/ 102 h 106"/>
                <a:gd name="T18" fmla="*/ 116 w 121"/>
                <a:gd name="T19" fmla="*/ 26 h 106"/>
                <a:gd name="T20" fmla="*/ 119 w 121"/>
                <a:gd name="T21" fmla="*/ 24 h 106"/>
                <a:gd name="T22" fmla="*/ 120 w 121"/>
                <a:gd name="T23" fmla="*/ 21 h 106"/>
                <a:gd name="T24" fmla="*/ 121 w 121"/>
                <a:gd name="T25" fmla="*/ 18 h 106"/>
                <a:gd name="T26" fmla="*/ 121 w 121"/>
                <a:gd name="T27" fmla="*/ 15 h 106"/>
                <a:gd name="T28" fmla="*/ 121 w 121"/>
                <a:gd name="T29" fmla="*/ 13 h 106"/>
                <a:gd name="T30" fmla="*/ 120 w 121"/>
                <a:gd name="T31" fmla="*/ 10 h 106"/>
                <a:gd name="T32" fmla="*/ 119 w 121"/>
                <a:gd name="T33" fmla="*/ 7 h 106"/>
                <a:gd name="T34" fmla="*/ 116 w 121"/>
                <a:gd name="T35" fmla="*/ 5 h 106"/>
                <a:gd name="T36" fmla="*/ 114 w 121"/>
                <a:gd name="T37" fmla="*/ 3 h 106"/>
                <a:gd name="T38" fmla="*/ 111 w 121"/>
                <a:gd name="T39" fmla="*/ 1 h 106"/>
                <a:gd name="T40" fmla="*/ 109 w 121"/>
                <a:gd name="T41" fmla="*/ 1 h 106"/>
                <a:gd name="T42" fmla="*/ 106 w 121"/>
                <a:gd name="T43" fmla="*/ 0 h 106"/>
                <a:gd name="T44" fmla="*/ 103 w 121"/>
                <a:gd name="T45" fmla="*/ 1 h 106"/>
                <a:gd name="T46" fmla="*/ 100 w 121"/>
                <a:gd name="T47" fmla="*/ 1 h 106"/>
                <a:gd name="T48" fmla="*/ 97 w 121"/>
                <a:gd name="T49" fmla="*/ 3 h 106"/>
                <a:gd name="T50" fmla="*/ 95 w 121"/>
                <a:gd name="T51" fmla="*/ 5 h 106"/>
                <a:gd name="T52" fmla="*/ 30 w 121"/>
                <a:gd name="T53" fmla="*/ 70 h 106"/>
                <a:gd name="T54" fmla="*/ 26 w 121"/>
                <a:gd name="T55" fmla="*/ 65 h 106"/>
                <a:gd name="T56" fmla="*/ 24 w 121"/>
                <a:gd name="T57" fmla="*/ 63 h 106"/>
                <a:gd name="T58" fmla="*/ 21 w 121"/>
                <a:gd name="T59" fmla="*/ 61 h 106"/>
                <a:gd name="T60" fmla="*/ 18 w 121"/>
                <a:gd name="T61" fmla="*/ 61 h 106"/>
                <a:gd name="T62" fmla="*/ 15 w 121"/>
                <a:gd name="T63" fmla="*/ 60 h 106"/>
                <a:gd name="T64" fmla="*/ 12 w 121"/>
                <a:gd name="T65" fmla="*/ 61 h 106"/>
                <a:gd name="T66" fmla="*/ 10 w 121"/>
                <a:gd name="T67" fmla="*/ 62 h 106"/>
                <a:gd name="T68" fmla="*/ 7 w 121"/>
                <a:gd name="T69" fmla="*/ 63 h 106"/>
                <a:gd name="T70" fmla="*/ 5 w 121"/>
                <a:gd name="T71" fmla="*/ 65 h 106"/>
                <a:gd name="T72" fmla="*/ 2 w 121"/>
                <a:gd name="T73" fmla="*/ 68 h 106"/>
                <a:gd name="T74" fmla="*/ 1 w 121"/>
                <a:gd name="T75" fmla="*/ 70 h 106"/>
                <a:gd name="T76" fmla="*/ 0 w 121"/>
                <a:gd name="T77" fmla="*/ 73 h 106"/>
                <a:gd name="T78" fmla="*/ 0 w 121"/>
                <a:gd name="T79" fmla="*/ 76 h 106"/>
                <a:gd name="T80" fmla="*/ 0 w 121"/>
                <a:gd name="T81" fmla="*/ 78 h 106"/>
                <a:gd name="T82" fmla="*/ 1 w 121"/>
                <a:gd name="T83" fmla="*/ 82 h 106"/>
                <a:gd name="T84" fmla="*/ 2 w 121"/>
                <a:gd name="T85" fmla="*/ 84 h 106"/>
                <a:gd name="T86" fmla="*/ 5 w 121"/>
                <a:gd name="T87" fmla="*/ 87 h 106"/>
                <a:gd name="T88" fmla="*/ 20 w 121"/>
                <a:gd name="T8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106">
                  <a:moveTo>
                    <a:pt x="20" y="101"/>
                  </a:moveTo>
                  <a:lnTo>
                    <a:pt x="22" y="103"/>
                  </a:lnTo>
                  <a:lnTo>
                    <a:pt x="25" y="105"/>
                  </a:lnTo>
                  <a:lnTo>
                    <a:pt x="27" y="105"/>
                  </a:lnTo>
                  <a:lnTo>
                    <a:pt x="30" y="106"/>
                  </a:lnTo>
                  <a:lnTo>
                    <a:pt x="34" y="105"/>
                  </a:lnTo>
                  <a:lnTo>
                    <a:pt x="36" y="105"/>
                  </a:lnTo>
                  <a:lnTo>
                    <a:pt x="39" y="103"/>
                  </a:lnTo>
                  <a:lnTo>
                    <a:pt x="41" y="102"/>
                  </a:lnTo>
                  <a:lnTo>
                    <a:pt x="116" y="26"/>
                  </a:lnTo>
                  <a:lnTo>
                    <a:pt x="119" y="24"/>
                  </a:lnTo>
                  <a:lnTo>
                    <a:pt x="120" y="21"/>
                  </a:lnTo>
                  <a:lnTo>
                    <a:pt x="121" y="18"/>
                  </a:lnTo>
                  <a:lnTo>
                    <a:pt x="121" y="15"/>
                  </a:lnTo>
                  <a:lnTo>
                    <a:pt x="121" y="13"/>
                  </a:lnTo>
                  <a:lnTo>
                    <a:pt x="120" y="10"/>
                  </a:lnTo>
                  <a:lnTo>
                    <a:pt x="119" y="7"/>
                  </a:lnTo>
                  <a:lnTo>
                    <a:pt x="116" y="5"/>
                  </a:lnTo>
                  <a:lnTo>
                    <a:pt x="114" y="3"/>
                  </a:lnTo>
                  <a:lnTo>
                    <a:pt x="111" y="1"/>
                  </a:lnTo>
                  <a:lnTo>
                    <a:pt x="109" y="1"/>
                  </a:lnTo>
                  <a:lnTo>
                    <a:pt x="106" y="0"/>
                  </a:lnTo>
                  <a:lnTo>
                    <a:pt x="103" y="1"/>
                  </a:lnTo>
                  <a:lnTo>
                    <a:pt x="100" y="1"/>
                  </a:lnTo>
                  <a:lnTo>
                    <a:pt x="97" y="3"/>
                  </a:lnTo>
                  <a:lnTo>
                    <a:pt x="95" y="5"/>
                  </a:lnTo>
                  <a:lnTo>
                    <a:pt x="30" y="70"/>
                  </a:lnTo>
                  <a:lnTo>
                    <a:pt x="26" y="65"/>
                  </a:lnTo>
                  <a:lnTo>
                    <a:pt x="24" y="63"/>
                  </a:lnTo>
                  <a:lnTo>
                    <a:pt x="21" y="61"/>
                  </a:lnTo>
                  <a:lnTo>
                    <a:pt x="18" y="61"/>
                  </a:lnTo>
                  <a:lnTo>
                    <a:pt x="15" y="60"/>
                  </a:lnTo>
                  <a:lnTo>
                    <a:pt x="12" y="61"/>
                  </a:lnTo>
                  <a:lnTo>
                    <a:pt x="10" y="62"/>
                  </a:lnTo>
                  <a:lnTo>
                    <a:pt x="7" y="63"/>
                  </a:lnTo>
                  <a:lnTo>
                    <a:pt x="5" y="65"/>
                  </a:lnTo>
                  <a:lnTo>
                    <a:pt x="2" y="68"/>
                  </a:lnTo>
                  <a:lnTo>
                    <a:pt x="1" y="70"/>
                  </a:lnTo>
                  <a:lnTo>
                    <a:pt x="0" y="73"/>
                  </a:lnTo>
                  <a:lnTo>
                    <a:pt x="0" y="76"/>
                  </a:lnTo>
                  <a:lnTo>
                    <a:pt x="0" y="78"/>
                  </a:lnTo>
                  <a:lnTo>
                    <a:pt x="1" y="82"/>
                  </a:lnTo>
                  <a:lnTo>
                    <a:pt x="2" y="84"/>
                  </a:lnTo>
                  <a:lnTo>
                    <a:pt x="5" y="87"/>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8" name="Freeform 56"/>
            <p:cNvSpPr>
              <a:spLocks noEditPoints="1"/>
            </p:cNvSpPr>
            <p:nvPr/>
          </p:nvSpPr>
          <p:spPr bwMode="auto">
            <a:xfrm>
              <a:off x="1104900" y="1993900"/>
              <a:ext cx="68263" cy="219075"/>
            </a:xfrm>
            <a:custGeom>
              <a:avLst/>
              <a:gdLst>
                <a:gd name="T0" fmla="*/ 120 w 212"/>
                <a:gd name="T1" fmla="*/ 659 h 694"/>
                <a:gd name="T2" fmla="*/ 99 w 212"/>
                <a:gd name="T3" fmla="*/ 643 h 694"/>
                <a:gd name="T4" fmla="*/ 92 w 212"/>
                <a:gd name="T5" fmla="*/ 618 h 694"/>
                <a:gd name="T6" fmla="*/ 181 w 212"/>
                <a:gd name="T7" fmla="*/ 616 h 694"/>
                <a:gd name="T8" fmla="*/ 167 w 212"/>
                <a:gd name="T9" fmla="*/ 647 h 694"/>
                <a:gd name="T10" fmla="*/ 144 w 212"/>
                <a:gd name="T11" fmla="*/ 662 h 694"/>
                <a:gd name="T12" fmla="*/ 145 w 212"/>
                <a:gd name="T13" fmla="*/ 31 h 694"/>
                <a:gd name="T14" fmla="*/ 168 w 212"/>
                <a:gd name="T15" fmla="*/ 43 h 694"/>
                <a:gd name="T16" fmla="*/ 181 w 212"/>
                <a:gd name="T17" fmla="*/ 57 h 694"/>
                <a:gd name="T18" fmla="*/ 92 w 212"/>
                <a:gd name="T19" fmla="*/ 331 h 694"/>
                <a:gd name="T20" fmla="*/ 95 w 212"/>
                <a:gd name="T21" fmla="*/ 53 h 694"/>
                <a:gd name="T22" fmla="*/ 112 w 212"/>
                <a:gd name="T23" fmla="*/ 38 h 694"/>
                <a:gd name="T24" fmla="*/ 137 w 212"/>
                <a:gd name="T25" fmla="*/ 30 h 694"/>
                <a:gd name="T26" fmla="*/ 182 w 212"/>
                <a:gd name="T27" fmla="*/ 362 h 694"/>
                <a:gd name="T28" fmla="*/ 92 w 212"/>
                <a:gd name="T29" fmla="*/ 362 h 694"/>
                <a:gd name="T30" fmla="*/ 113 w 212"/>
                <a:gd name="T31" fmla="*/ 4 h 694"/>
                <a:gd name="T32" fmla="*/ 84 w 212"/>
                <a:gd name="T33" fmla="*/ 22 h 694"/>
                <a:gd name="T34" fmla="*/ 65 w 212"/>
                <a:gd name="T35" fmla="*/ 46 h 694"/>
                <a:gd name="T36" fmla="*/ 36 w 212"/>
                <a:gd name="T37" fmla="*/ 55 h 694"/>
                <a:gd name="T38" fmla="*/ 21 w 212"/>
                <a:gd name="T39" fmla="*/ 67 h 694"/>
                <a:gd name="T40" fmla="*/ 9 w 212"/>
                <a:gd name="T41" fmla="*/ 82 h 694"/>
                <a:gd name="T42" fmla="*/ 2 w 212"/>
                <a:gd name="T43" fmla="*/ 103 h 694"/>
                <a:gd name="T44" fmla="*/ 0 w 212"/>
                <a:gd name="T45" fmla="*/ 394 h 694"/>
                <a:gd name="T46" fmla="*/ 3 w 212"/>
                <a:gd name="T47" fmla="*/ 402 h 694"/>
                <a:gd name="T48" fmla="*/ 10 w 212"/>
                <a:gd name="T49" fmla="*/ 408 h 694"/>
                <a:gd name="T50" fmla="*/ 19 w 212"/>
                <a:gd name="T51" fmla="*/ 409 h 694"/>
                <a:gd name="T52" fmla="*/ 26 w 212"/>
                <a:gd name="T53" fmla="*/ 404 h 694"/>
                <a:gd name="T54" fmla="*/ 30 w 212"/>
                <a:gd name="T55" fmla="*/ 397 h 694"/>
                <a:gd name="T56" fmla="*/ 31 w 212"/>
                <a:gd name="T57" fmla="*/ 111 h 694"/>
                <a:gd name="T58" fmla="*/ 40 w 212"/>
                <a:gd name="T59" fmla="*/ 89 h 694"/>
                <a:gd name="T60" fmla="*/ 55 w 212"/>
                <a:gd name="T61" fmla="*/ 79 h 694"/>
                <a:gd name="T62" fmla="*/ 62 w 212"/>
                <a:gd name="T63" fmla="*/ 626 h 694"/>
                <a:gd name="T64" fmla="*/ 67 w 212"/>
                <a:gd name="T65" fmla="*/ 647 h 694"/>
                <a:gd name="T66" fmla="*/ 79 w 212"/>
                <a:gd name="T67" fmla="*/ 666 h 694"/>
                <a:gd name="T68" fmla="*/ 95 w 212"/>
                <a:gd name="T69" fmla="*/ 681 h 694"/>
                <a:gd name="T70" fmla="*/ 114 w 212"/>
                <a:gd name="T71" fmla="*/ 690 h 694"/>
                <a:gd name="T72" fmla="*/ 137 w 212"/>
                <a:gd name="T73" fmla="*/ 694 h 694"/>
                <a:gd name="T74" fmla="*/ 157 w 212"/>
                <a:gd name="T75" fmla="*/ 690 h 694"/>
                <a:gd name="T76" fmla="*/ 177 w 212"/>
                <a:gd name="T77" fmla="*/ 680 h 694"/>
                <a:gd name="T78" fmla="*/ 193 w 212"/>
                <a:gd name="T79" fmla="*/ 663 h 694"/>
                <a:gd name="T80" fmla="*/ 206 w 212"/>
                <a:gd name="T81" fmla="*/ 641 h 694"/>
                <a:gd name="T82" fmla="*/ 211 w 212"/>
                <a:gd name="T83" fmla="*/ 613 h 694"/>
                <a:gd name="T84" fmla="*/ 211 w 212"/>
                <a:gd name="T85" fmla="*/ 56 h 694"/>
                <a:gd name="T86" fmla="*/ 206 w 212"/>
                <a:gd name="T87" fmla="*/ 41 h 694"/>
                <a:gd name="T88" fmla="*/ 177 w 212"/>
                <a:gd name="T89" fmla="*/ 13 h 694"/>
                <a:gd name="T90" fmla="*/ 151 w 212"/>
                <a:gd name="T91" fmla="*/ 2 h 694"/>
                <a:gd name="T92" fmla="*/ 137 w 212"/>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694">
                  <a:moveTo>
                    <a:pt x="137" y="663"/>
                  </a:moveTo>
                  <a:lnTo>
                    <a:pt x="128" y="662"/>
                  </a:lnTo>
                  <a:lnTo>
                    <a:pt x="120" y="659"/>
                  </a:lnTo>
                  <a:lnTo>
                    <a:pt x="112" y="655"/>
                  </a:lnTo>
                  <a:lnTo>
                    <a:pt x="105" y="650"/>
                  </a:lnTo>
                  <a:lnTo>
                    <a:pt x="99" y="643"/>
                  </a:lnTo>
                  <a:lnTo>
                    <a:pt x="95" y="636"/>
                  </a:lnTo>
                  <a:lnTo>
                    <a:pt x="92" y="627"/>
                  </a:lnTo>
                  <a:lnTo>
                    <a:pt x="92" y="618"/>
                  </a:lnTo>
                  <a:lnTo>
                    <a:pt x="92" y="603"/>
                  </a:lnTo>
                  <a:lnTo>
                    <a:pt x="182" y="603"/>
                  </a:lnTo>
                  <a:lnTo>
                    <a:pt x="181" y="616"/>
                  </a:lnTo>
                  <a:lnTo>
                    <a:pt x="178" y="628"/>
                  </a:lnTo>
                  <a:lnTo>
                    <a:pt x="173" y="639"/>
                  </a:lnTo>
                  <a:lnTo>
                    <a:pt x="167" y="647"/>
                  </a:lnTo>
                  <a:lnTo>
                    <a:pt x="161" y="654"/>
                  </a:lnTo>
                  <a:lnTo>
                    <a:pt x="153" y="659"/>
                  </a:lnTo>
                  <a:lnTo>
                    <a:pt x="144" y="662"/>
                  </a:lnTo>
                  <a:lnTo>
                    <a:pt x="137" y="663"/>
                  </a:lnTo>
                  <a:close/>
                  <a:moveTo>
                    <a:pt x="137" y="30"/>
                  </a:moveTo>
                  <a:lnTo>
                    <a:pt x="145" y="31"/>
                  </a:lnTo>
                  <a:lnTo>
                    <a:pt x="153" y="34"/>
                  </a:lnTo>
                  <a:lnTo>
                    <a:pt x="161" y="38"/>
                  </a:lnTo>
                  <a:lnTo>
                    <a:pt x="168" y="43"/>
                  </a:lnTo>
                  <a:lnTo>
                    <a:pt x="173" y="47"/>
                  </a:lnTo>
                  <a:lnTo>
                    <a:pt x="178" y="53"/>
                  </a:lnTo>
                  <a:lnTo>
                    <a:pt x="181" y="57"/>
                  </a:lnTo>
                  <a:lnTo>
                    <a:pt x="182" y="60"/>
                  </a:lnTo>
                  <a:lnTo>
                    <a:pt x="182" y="331"/>
                  </a:lnTo>
                  <a:lnTo>
                    <a:pt x="92" y="331"/>
                  </a:lnTo>
                  <a:lnTo>
                    <a:pt x="92" y="60"/>
                  </a:lnTo>
                  <a:lnTo>
                    <a:pt x="93" y="57"/>
                  </a:lnTo>
                  <a:lnTo>
                    <a:pt x="95" y="53"/>
                  </a:lnTo>
                  <a:lnTo>
                    <a:pt x="99" y="48"/>
                  </a:lnTo>
                  <a:lnTo>
                    <a:pt x="106" y="43"/>
                  </a:lnTo>
                  <a:lnTo>
                    <a:pt x="112" y="38"/>
                  </a:lnTo>
                  <a:lnTo>
                    <a:pt x="120" y="34"/>
                  </a:lnTo>
                  <a:lnTo>
                    <a:pt x="127" y="31"/>
                  </a:lnTo>
                  <a:lnTo>
                    <a:pt x="137" y="30"/>
                  </a:lnTo>
                  <a:lnTo>
                    <a:pt x="137" y="30"/>
                  </a:lnTo>
                  <a:close/>
                  <a:moveTo>
                    <a:pt x="92" y="362"/>
                  </a:moveTo>
                  <a:lnTo>
                    <a:pt x="182" y="362"/>
                  </a:lnTo>
                  <a:lnTo>
                    <a:pt x="182" y="573"/>
                  </a:lnTo>
                  <a:lnTo>
                    <a:pt x="92" y="573"/>
                  </a:lnTo>
                  <a:lnTo>
                    <a:pt x="92" y="362"/>
                  </a:lnTo>
                  <a:close/>
                  <a:moveTo>
                    <a:pt x="137" y="0"/>
                  </a:moveTo>
                  <a:lnTo>
                    <a:pt x="125" y="1"/>
                  </a:lnTo>
                  <a:lnTo>
                    <a:pt x="113" y="4"/>
                  </a:lnTo>
                  <a:lnTo>
                    <a:pt x="102" y="9"/>
                  </a:lnTo>
                  <a:lnTo>
                    <a:pt x="93" y="15"/>
                  </a:lnTo>
                  <a:lnTo>
                    <a:pt x="84" y="22"/>
                  </a:lnTo>
                  <a:lnTo>
                    <a:pt x="76" y="29"/>
                  </a:lnTo>
                  <a:lnTo>
                    <a:pt x="69" y="38"/>
                  </a:lnTo>
                  <a:lnTo>
                    <a:pt x="65" y="46"/>
                  </a:lnTo>
                  <a:lnTo>
                    <a:pt x="53" y="48"/>
                  </a:lnTo>
                  <a:lnTo>
                    <a:pt x="41" y="53"/>
                  </a:lnTo>
                  <a:lnTo>
                    <a:pt x="36" y="55"/>
                  </a:lnTo>
                  <a:lnTo>
                    <a:pt x="30" y="58"/>
                  </a:lnTo>
                  <a:lnTo>
                    <a:pt x="25" y="62"/>
                  </a:lnTo>
                  <a:lnTo>
                    <a:pt x="21" y="67"/>
                  </a:lnTo>
                  <a:lnTo>
                    <a:pt x="16" y="71"/>
                  </a:lnTo>
                  <a:lnTo>
                    <a:pt x="12" y="76"/>
                  </a:lnTo>
                  <a:lnTo>
                    <a:pt x="9" y="82"/>
                  </a:lnTo>
                  <a:lnTo>
                    <a:pt x="6" y="88"/>
                  </a:lnTo>
                  <a:lnTo>
                    <a:pt x="3" y="96"/>
                  </a:lnTo>
                  <a:lnTo>
                    <a:pt x="2" y="103"/>
                  </a:lnTo>
                  <a:lnTo>
                    <a:pt x="1" y="112"/>
                  </a:lnTo>
                  <a:lnTo>
                    <a:pt x="0" y="120"/>
                  </a:lnTo>
                  <a:lnTo>
                    <a:pt x="0" y="394"/>
                  </a:lnTo>
                  <a:lnTo>
                    <a:pt x="1" y="397"/>
                  </a:lnTo>
                  <a:lnTo>
                    <a:pt x="2" y="399"/>
                  </a:lnTo>
                  <a:lnTo>
                    <a:pt x="3" y="402"/>
                  </a:lnTo>
                  <a:lnTo>
                    <a:pt x="6" y="404"/>
                  </a:lnTo>
                  <a:lnTo>
                    <a:pt x="8" y="406"/>
                  </a:lnTo>
                  <a:lnTo>
                    <a:pt x="10" y="408"/>
                  </a:lnTo>
                  <a:lnTo>
                    <a:pt x="13" y="409"/>
                  </a:lnTo>
                  <a:lnTo>
                    <a:pt x="15" y="409"/>
                  </a:lnTo>
                  <a:lnTo>
                    <a:pt x="19" y="409"/>
                  </a:lnTo>
                  <a:lnTo>
                    <a:pt x="22" y="408"/>
                  </a:lnTo>
                  <a:lnTo>
                    <a:pt x="24" y="406"/>
                  </a:lnTo>
                  <a:lnTo>
                    <a:pt x="26" y="404"/>
                  </a:lnTo>
                  <a:lnTo>
                    <a:pt x="28" y="402"/>
                  </a:lnTo>
                  <a:lnTo>
                    <a:pt x="29" y="399"/>
                  </a:lnTo>
                  <a:lnTo>
                    <a:pt x="30" y="397"/>
                  </a:lnTo>
                  <a:lnTo>
                    <a:pt x="30" y="394"/>
                  </a:lnTo>
                  <a:lnTo>
                    <a:pt x="30" y="120"/>
                  </a:lnTo>
                  <a:lnTo>
                    <a:pt x="31" y="111"/>
                  </a:lnTo>
                  <a:lnTo>
                    <a:pt x="34" y="102"/>
                  </a:lnTo>
                  <a:lnTo>
                    <a:pt x="36" y="96"/>
                  </a:lnTo>
                  <a:lnTo>
                    <a:pt x="40" y="89"/>
                  </a:lnTo>
                  <a:lnTo>
                    <a:pt x="44" y="85"/>
                  </a:lnTo>
                  <a:lnTo>
                    <a:pt x="50" y="82"/>
                  </a:lnTo>
                  <a:lnTo>
                    <a:pt x="55" y="79"/>
                  </a:lnTo>
                  <a:lnTo>
                    <a:pt x="62" y="77"/>
                  </a:lnTo>
                  <a:lnTo>
                    <a:pt x="62" y="618"/>
                  </a:lnTo>
                  <a:lnTo>
                    <a:pt x="62" y="626"/>
                  </a:lnTo>
                  <a:lnTo>
                    <a:pt x="63" y="633"/>
                  </a:lnTo>
                  <a:lnTo>
                    <a:pt x="65" y="640"/>
                  </a:lnTo>
                  <a:lnTo>
                    <a:pt x="67" y="647"/>
                  </a:lnTo>
                  <a:lnTo>
                    <a:pt x="70" y="654"/>
                  </a:lnTo>
                  <a:lnTo>
                    <a:pt x="74" y="660"/>
                  </a:lnTo>
                  <a:lnTo>
                    <a:pt x="79" y="666"/>
                  </a:lnTo>
                  <a:lnTo>
                    <a:pt x="84" y="671"/>
                  </a:lnTo>
                  <a:lnTo>
                    <a:pt x="90" y="676"/>
                  </a:lnTo>
                  <a:lnTo>
                    <a:pt x="95" y="681"/>
                  </a:lnTo>
                  <a:lnTo>
                    <a:pt x="101" y="684"/>
                  </a:lnTo>
                  <a:lnTo>
                    <a:pt x="108" y="687"/>
                  </a:lnTo>
                  <a:lnTo>
                    <a:pt x="114" y="690"/>
                  </a:lnTo>
                  <a:lnTo>
                    <a:pt x="122" y="693"/>
                  </a:lnTo>
                  <a:lnTo>
                    <a:pt x="129" y="694"/>
                  </a:lnTo>
                  <a:lnTo>
                    <a:pt x="137" y="694"/>
                  </a:lnTo>
                  <a:lnTo>
                    <a:pt x="143" y="694"/>
                  </a:lnTo>
                  <a:lnTo>
                    <a:pt x="150" y="693"/>
                  </a:lnTo>
                  <a:lnTo>
                    <a:pt x="157" y="690"/>
                  </a:lnTo>
                  <a:lnTo>
                    <a:pt x="164" y="687"/>
                  </a:lnTo>
                  <a:lnTo>
                    <a:pt x="170" y="684"/>
                  </a:lnTo>
                  <a:lnTo>
                    <a:pt x="177" y="680"/>
                  </a:lnTo>
                  <a:lnTo>
                    <a:pt x="182" y="675"/>
                  </a:lnTo>
                  <a:lnTo>
                    <a:pt x="187" y="669"/>
                  </a:lnTo>
                  <a:lnTo>
                    <a:pt x="193" y="663"/>
                  </a:lnTo>
                  <a:lnTo>
                    <a:pt x="197" y="656"/>
                  </a:lnTo>
                  <a:lnTo>
                    <a:pt x="201" y="648"/>
                  </a:lnTo>
                  <a:lnTo>
                    <a:pt x="206" y="641"/>
                  </a:lnTo>
                  <a:lnTo>
                    <a:pt x="208" y="632"/>
                  </a:lnTo>
                  <a:lnTo>
                    <a:pt x="210" y="623"/>
                  </a:lnTo>
                  <a:lnTo>
                    <a:pt x="211" y="613"/>
                  </a:lnTo>
                  <a:lnTo>
                    <a:pt x="212" y="603"/>
                  </a:lnTo>
                  <a:lnTo>
                    <a:pt x="212" y="60"/>
                  </a:lnTo>
                  <a:lnTo>
                    <a:pt x="211" y="56"/>
                  </a:lnTo>
                  <a:lnTo>
                    <a:pt x="210" y="51"/>
                  </a:lnTo>
                  <a:lnTo>
                    <a:pt x="208" y="45"/>
                  </a:lnTo>
                  <a:lnTo>
                    <a:pt x="206" y="41"/>
                  </a:lnTo>
                  <a:lnTo>
                    <a:pt x="198" y="30"/>
                  </a:lnTo>
                  <a:lnTo>
                    <a:pt x="188" y="20"/>
                  </a:lnTo>
                  <a:lnTo>
                    <a:pt x="177" y="13"/>
                  </a:lnTo>
                  <a:lnTo>
                    <a:pt x="164" y="6"/>
                  </a:lnTo>
                  <a:lnTo>
                    <a:pt x="157" y="3"/>
                  </a:lnTo>
                  <a:lnTo>
                    <a:pt x="151" y="2"/>
                  </a:lnTo>
                  <a:lnTo>
                    <a:pt x="143" y="1"/>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25" name="Group 24"/>
          <p:cNvGrpSpPr/>
          <p:nvPr/>
        </p:nvGrpSpPr>
        <p:grpSpPr>
          <a:xfrm>
            <a:off x="9396685" y="1503941"/>
            <a:ext cx="285750" cy="277813"/>
            <a:chOff x="11028363" y="2508250"/>
            <a:chExt cx="285750" cy="277813"/>
          </a:xfrm>
          <a:solidFill>
            <a:srgbClr val="78D2D2"/>
          </a:solidFill>
        </p:grpSpPr>
        <p:sp>
          <p:nvSpPr>
            <p:cNvPr id="30" name="Freeform 70"/>
            <p:cNvSpPr>
              <a:spLocks/>
            </p:cNvSpPr>
            <p:nvPr/>
          </p:nvSpPr>
          <p:spPr bwMode="auto">
            <a:xfrm>
              <a:off x="11060113" y="2508250"/>
              <a:ext cx="225425" cy="157163"/>
            </a:xfrm>
            <a:custGeom>
              <a:avLst/>
              <a:gdLst>
                <a:gd name="T0" fmla="*/ 19 w 711"/>
                <a:gd name="T1" fmla="*/ 494 h 494"/>
                <a:gd name="T2" fmla="*/ 678 w 711"/>
                <a:gd name="T3" fmla="*/ 60 h 494"/>
                <a:gd name="T4" fmla="*/ 667 w 711"/>
                <a:gd name="T5" fmla="*/ 167 h 494"/>
                <a:gd name="T6" fmla="*/ 668 w 711"/>
                <a:gd name="T7" fmla="*/ 173 h 494"/>
                <a:gd name="T8" fmla="*/ 671 w 711"/>
                <a:gd name="T9" fmla="*/ 177 h 494"/>
                <a:gd name="T10" fmla="*/ 677 w 711"/>
                <a:gd name="T11" fmla="*/ 180 h 494"/>
                <a:gd name="T12" fmla="*/ 681 w 711"/>
                <a:gd name="T13" fmla="*/ 181 h 494"/>
                <a:gd name="T14" fmla="*/ 687 w 711"/>
                <a:gd name="T15" fmla="*/ 180 h 494"/>
                <a:gd name="T16" fmla="*/ 695 w 711"/>
                <a:gd name="T17" fmla="*/ 173 h 494"/>
                <a:gd name="T18" fmla="*/ 711 w 711"/>
                <a:gd name="T19" fmla="*/ 33 h 494"/>
                <a:gd name="T20" fmla="*/ 711 w 711"/>
                <a:gd name="T21" fmla="*/ 30 h 494"/>
                <a:gd name="T22" fmla="*/ 711 w 711"/>
                <a:gd name="T23" fmla="*/ 27 h 494"/>
                <a:gd name="T24" fmla="*/ 710 w 711"/>
                <a:gd name="T25" fmla="*/ 24 h 494"/>
                <a:gd name="T26" fmla="*/ 709 w 711"/>
                <a:gd name="T27" fmla="*/ 22 h 494"/>
                <a:gd name="T28" fmla="*/ 709 w 711"/>
                <a:gd name="T29" fmla="*/ 22 h 494"/>
                <a:gd name="T30" fmla="*/ 707 w 711"/>
                <a:gd name="T31" fmla="*/ 20 h 494"/>
                <a:gd name="T32" fmla="*/ 705 w 711"/>
                <a:gd name="T33" fmla="*/ 18 h 494"/>
                <a:gd name="T34" fmla="*/ 701 w 711"/>
                <a:gd name="T35" fmla="*/ 16 h 494"/>
                <a:gd name="T36" fmla="*/ 699 w 711"/>
                <a:gd name="T37" fmla="*/ 15 h 494"/>
                <a:gd name="T38" fmla="*/ 698 w 711"/>
                <a:gd name="T39" fmla="*/ 15 h 494"/>
                <a:gd name="T40" fmla="*/ 560 w 711"/>
                <a:gd name="T41" fmla="*/ 0 h 494"/>
                <a:gd name="T42" fmla="*/ 555 w 711"/>
                <a:gd name="T43" fmla="*/ 3 h 494"/>
                <a:gd name="T44" fmla="*/ 550 w 711"/>
                <a:gd name="T45" fmla="*/ 6 h 494"/>
                <a:gd name="T46" fmla="*/ 547 w 711"/>
                <a:gd name="T47" fmla="*/ 11 h 494"/>
                <a:gd name="T48" fmla="*/ 546 w 711"/>
                <a:gd name="T49" fmla="*/ 16 h 494"/>
                <a:gd name="T50" fmla="*/ 548 w 711"/>
                <a:gd name="T51" fmla="*/ 23 h 494"/>
                <a:gd name="T52" fmla="*/ 551 w 711"/>
                <a:gd name="T53" fmla="*/ 27 h 494"/>
                <a:gd name="T54" fmla="*/ 557 w 711"/>
                <a:gd name="T55" fmla="*/ 30 h 494"/>
                <a:gd name="T56" fmla="*/ 653 w 711"/>
                <a:gd name="T57" fmla="*/ 41 h 494"/>
                <a:gd name="T58" fmla="*/ 4 w 711"/>
                <a:gd name="T59" fmla="*/ 468 h 494"/>
                <a:gd name="T60" fmla="*/ 1 w 711"/>
                <a:gd name="T61" fmla="*/ 474 h 494"/>
                <a:gd name="T62" fmla="*/ 0 w 711"/>
                <a:gd name="T63" fmla="*/ 479 h 494"/>
                <a:gd name="T64" fmla="*/ 1 w 711"/>
                <a:gd name="T65" fmla="*/ 485 h 494"/>
                <a:gd name="T66" fmla="*/ 5 w 711"/>
                <a:gd name="T67" fmla="*/ 490 h 494"/>
                <a:gd name="T68" fmla="*/ 11 w 711"/>
                <a:gd name="T6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1" h="494">
                  <a:moveTo>
                    <a:pt x="15" y="494"/>
                  </a:moveTo>
                  <a:lnTo>
                    <a:pt x="19" y="494"/>
                  </a:lnTo>
                  <a:lnTo>
                    <a:pt x="23" y="492"/>
                  </a:lnTo>
                  <a:lnTo>
                    <a:pt x="678" y="60"/>
                  </a:lnTo>
                  <a:lnTo>
                    <a:pt x="667" y="164"/>
                  </a:lnTo>
                  <a:lnTo>
                    <a:pt x="667" y="167"/>
                  </a:lnTo>
                  <a:lnTo>
                    <a:pt x="667" y="170"/>
                  </a:lnTo>
                  <a:lnTo>
                    <a:pt x="668" y="173"/>
                  </a:lnTo>
                  <a:lnTo>
                    <a:pt x="670" y="175"/>
                  </a:lnTo>
                  <a:lnTo>
                    <a:pt x="671" y="177"/>
                  </a:lnTo>
                  <a:lnTo>
                    <a:pt x="675" y="179"/>
                  </a:lnTo>
                  <a:lnTo>
                    <a:pt x="677" y="180"/>
                  </a:lnTo>
                  <a:lnTo>
                    <a:pt x="680" y="180"/>
                  </a:lnTo>
                  <a:lnTo>
                    <a:pt x="681" y="181"/>
                  </a:lnTo>
                  <a:lnTo>
                    <a:pt x="682" y="181"/>
                  </a:lnTo>
                  <a:lnTo>
                    <a:pt x="687" y="180"/>
                  </a:lnTo>
                  <a:lnTo>
                    <a:pt x="692" y="177"/>
                  </a:lnTo>
                  <a:lnTo>
                    <a:pt x="695" y="173"/>
                  </a:lnTo>
                  <a:lnTo>
                    <a:pt x="696" y="167"/>
                  </a:lnTo>
                  <a:lnTo>
                    <a:pt x="711" y="33"/>
                  </a:lnTo>
                  <a:lnTo>
                    <a:pt x="711" y="31"/>
                  </a:lnTo>
                  <a:lnTo>
                    <a:pt x="711" y="30"/>
                  </a:lnTo>
                  <a:lnTo>
                    <a:pt x="711" y="28"/>
                  </a:lnTo>
                  <a:lnTo>
                    <a:pt x="711" y="27"/>
                  </a:lnTo>
                  <a:lnTo>
                    <a:pt x="711" y="26"/>
                  </a:lnTo>
                  <a:lnTo>
                    <a:pt x="710" y="24"/>
                  </a:lnTo>
                  <a:lnTo>
                    <a:pt x="710" y="23"/>
                  </a:lnTo>
                  <a:lnTo>
                    <a:pt x="709" y="22"/>
                  </a:lnTo>
                  <a:lnTo>
                    <a:pt x="709" y="22"/>
                  </a:lnTo>
                  <a:lnTo>
                    <a:pt x="709" y="22"/>
                  </a:lnTo>
                  <a:lnTo>
                    <a:pt x="708" y="21"/>
                  </a:lnTo>
                  <a:lnTo>
                    <a:pt x="707" y="20"/>
                  </a:lnTo>
                  <a:lnTo>
                    <a:pt x="706" y="19"/>
                  </a:lnTo>
                  <a:lnTo>
                    <a:pt x="705" y="18"/>
                  </a:lnTo>
                  <a:lnTo>
                    <a:pt x="703" y="18"/>
                  </a:lnTo>
                  <a:lnTo>
                    <a:pt x="701" y="16"/>
                  </a:lnTo>
                  <a:lnTo>
                    <a:pt x="700" y="16"/>
                  </a:lnTo>
                  <a:lnTo>
                    <a:pt x="699" y="15"/>
                  </a:lnTo>
                  <a:lnTo>
                    <a:pt x="698" y="15"/>
                  </a:lnTo>
                  <a:lnTo>
                    <a:pt x="698" y="15"/>
                  </a:lnTo>
                  <a:lnTo>
                    <a:pt x="563" y="0"/>
                  </a:lnTo>
                  <a:lnTo>
                    <a:pt x="560" y="0"/>
                  </a:lnTo>
                  <a:lnTo>
                    <a:pt x="557" y="1"/>
                  </a:lnTo>
                  <a:lnTo>
                    <a:pt x="555" y="3"/>
                  </a:lnTo>
                  <a:lnTo>
                    <a:pt x="552" y="4"/>
                  </a:lnTo>
                  <a:lnTo>
                    <a:pt x="550" y="6"/>
                  </a:lnTo>
                  <a:lnTo>
                    <a:pt x="548" y="8"/>
                  </a:lnTo>
                  <a:lnTo>
                    <a:pt x="547" y="11"/>
                  </a:lnTo>
                  <a:lnTo>
                    <a:pt x="546" y="14"/>
                  </a:lnTo>
                  <a:lnTo>
                    <a:pt x="546" y="16"/>
                  </a:lnTo>
                  <a:lnTo>
                    <a:pt x="547" y="20"/>
                  </a:lnTo>
                  <a:lnTo>
                    <a:pt x="548" y="23"/>
                  </a:lnTo>
                  <a:lnTo>
                    <a:pt x="549" y="25"/>
                  </a:lnTo>
                  <a:lnTo>
                    <a:pt x="551" y="27"/>
                  </a:lnTo>
                  <a:lnTo>
                    <a:pt x="553" y="28"/>
                  </a:lnTo>
                  <a:lnTo>
                    <a:pt x="557" y="30"/>
                  </a:lnTo>
                  <a:lnTo>
                    <a:pt x="560" y="30"/>
                  </a:lnTo>
                  <a:lnTo>
                    <a:pt x="653" y="41"/>
                  </a:lnTo>
                  <a:lnTo>
                    <a:pt x="6" y="466"/>
                  </a:lnTo>
                  <a:lnTo>
                    <a:pt x="4" y="468"/>
                  </a:lnTo>
                  <a:lnTo>
                    <a:pt x="2" y="471"/>
                  </a:lnTo>
                  <a:lnTo>
                    <a:pt x="1" y="474"/>
                  </a:lnTo>
                  <a:lnTo>
                    <a:pt x="0" y="476"/>
                  </a:lnTo>
                  <a:lnTo>
                    <a:pt x="0" y="479"/>
                  </a:lnTo>
                  <a:lnTo>
                    <a:pt x="0" y="482"/>
                  </a:lnTo>
                  <a:lnTo>
                    <a:pt x="1" y="485"/>
                  </a:lnTo>
                  <a:lnTo>
                    <a:pt x="2" y="488"/>
                  </a:lnTo>
                  <a:lnTo>
                    <a:pt x="5" y="490"/>
                  </a:lnTo>
                  <a:lnTo>
                    <a:pt x="8" y="492"/>
                  </a:lnTo>
                  <a:lnTo>
                    <a:pt x="11" y="494"/>
                  </a:lnTo>
                  <a:lnTo>
                    <a:pt x="15" y="4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1" name="Freeform 71"/>
            <p:cNvSpPr>
              <a:spLocks noEditPoints="1"/>
            </p:cNvSpPr>
            <p:nvPr/>
          </p:nvSpPr>
          <p:spPr bwMode="auto">
            <a:xfrm>
              <a:off x="11028363" y="2593975"/>
              <a:ext cx="285750" cy="192088"/>
            </a:xfrm>
            <a:custGeom>
              <a:avLst/>
              <a:gdLst>
                <a:gd name="T0" fmla="*/ 812 w 902"/>
                <a:gd name="T1" fmla="*/ 30 h 601"/>
                <a:gd name="T2" fmla="*/ 511 w 902"/>
                <a:gd name="T3" fmla="*/ 571 h 601"/>
                <a:gd name="T4" fmla="*/ 601 w 902"/>
                <a:gd name="T5" fmla="*/ 571 h 601"/>
                <a:gd name="T6" fmla="*/ 300 w 902"/>
                <a:gd name="T7" fmla="*/ 330 h 601"/>
                <a:gd name="T8" fmla="*/ 300 w 902"/>
                <a:gd name="T9" fmla="*/ 571 h 601"/>
                <a:gd name="T10" fmla="*/ 180 w 902"/>
                <a:gd name="T11" fmla="*/ 481 h 601"/>
                <a:gd name="T12" fmla="*/ 887 w 902"/>
                <a:gd name="T13" fmla="*/ 571 h 601"/>
                <a:gd name="T14" fmla="*/ 841 w 902"/>
                <a:gd name="T15" fmla="*/ 12 h 601"/>
                <a:gd name="T16" fmla="*/ 838 w 902"/>
                <a:gd name="T17" fmla="*/ 5 h 601"/>
                <a:gd name="T18" fmla="*/ 829 w 902"/>
                <a:gd name="T19" fmla="*/ 0 h 601"/>
                <a:gd name="T20" fmla="*/ 704 w 902"/>
                <a:gd name="T21" fmla="*/ 0 h 601"/>
                <a:gd name="T22" fmla="*/ 695 w 902"/>
                <a:gd name="T23" fmla="*/ 5 h 601"/>
                <a:gd name="T24" fmla="*/ 692 w 902"/>
                <a:gd name="T25" fmla="*/ 12 h 601"/>
                <a:gd name="T26" fmla="*/ 631 w 902"/>
                <a:gd name="T27" fmla="*/ 571 h 601"/>
                <a:gd name="T28" fmla="*/ 630 w 902"/>
                <a:gd name="T29" fmla="*/ 160 h 601"/>
                <a:gd name="T30" fmla="*/ 625 w 902"/>
                <a:gd name="T31" fmla="*/ 152 h 601"/>
                <a:gd name="T32" fmla="*/ 616 w 902"/>
                <a:gd name="T33" fmla="*/ 150 h 601"/>
                <a:gd name="T34" fmla="*/ 490 w 902"/>
                <a:gd name="T35" fmla="*/ 151 h 601"/>
                <a:gd name="T36" fmla="*/ 483 w 902"/>
                <a:gd name="T37" fmla="*/ 157 h 601"/>
                <a:gd name="T38" fmla="*/ 481 w 902"/>
                <a:gd name="T39" fmla="*/ 165 h 601"/>
                <a:gd name="T40" fmla="*/ 421 w 902"/>
                <a:gd name="T41" fmla="*/ 315 h 601"/>
                <a:gd name="T42" fmla="*/ 418 w 902"/>
                <a:gd name="T43" fmla="*/ 308 h 601"/>
                <a:gd name="T44" fmla="*/ 411 w 902"/>
                <a:gd name="T45" fmla="*/ 302 h 601"/>
                <a:gd name="T46" fmla="*/ 285 w 902"/>
                <a:gd name="T47" fmla="*/ 300 h 601"/>
                <a:gd name="T48" fmla="*/ 277 w 902"/>
                <a:gd name="T49" fmla="*/ 304 h 601"/>
                <a:gd name="T50" fmla="*/ 271 w 902"/>
                <a:gd name="T51" fmla="*/ 310 h 601"/>
                <a:gd name="T52" fmla="*/ 270 w 902"/>
                <a:gd name="T53" fmla="*/ 571 h 601"/>
                <a:gd name="T54" fmla="*/ 210 w 902"/>
                <a:gd name="T55" fmla="*/ 463 h 601"/>
                <a:gd name="T56" fmla="*/ 206 w 902"/>
                <a:gd name="T57" fmla="*/ 456 h 601"/>
                <a:gd name="T58" fmla="*/ 198 w 902"/>
                <a:gd name="T59" fmla="*/ 451 h 601"/>
                <a:gd name="T60" fmla="*/ 72 w 902"/>
                <a:gd name="T61" fmla="*/ 451 h 601"/>
                <a:gd name="T62" fmla="*/ 64 w 902"/>
                <a:gd name="T63" fmla="*/ 456 h 601"/>
                <a:gd name="T64" fmla="*/ 60 w 902"/>
                <a:gd name="T65" fmla="*/ 463 h 601"/>
                <a:gd name="T66" fmla="*/ 15 w 902"/>
                <a:gd name="T67" fmla="*/ 571 h 601"/>
                <a:gd name="T68" fmla="*/ 6 w 902"/>
                <a:gd name="T69" fmla="*/ 573 h 601"/>
                <a:gd name="T70" fmla="*/ 1 w 902"/>
                <a:gd name="T71" fmla="*/ 581 h 601"/>
                <a:gd name="T72" fmla="*/ 0 w 902"/>
                <a:gd name="T73" fmla="*/ 590 h 601"/>
                <a:gd name="T74" fmla="*/ 4 w 902"/>
                <a:gd name="T75" fmla="*/ 597 h 601"/>
                <a:gd name="T76" fmla="*/ 12 w 902"/>
                <a:gd name="T77" fmla="*/ 601 h 601"/>
                <a:gd name="T78" fmla="*/ 195 w 902"/>
                <a:gd name="T79" fmla="*/ 601 h 601"/>
                <a:gd name="T80" fmla="*/ 496 w 902"/>
                <a:gd name="T81" fmla="*/ 601 h 601"/>
                <a:gd name="T82" fmla="*/ 827 w 902"/>
                <a:gd name="T83" fmla="*/ 601 h 601"/>
                <a:gd name="T84" fmla="*/ 892 w 902"/>
                <a:gd name="T85" fmla="*/ 600 h 601"/>
                <a:gd name="T86" fmla="*/ 899 w 902"/>
                <a:gd name="T87" fmla="*/ 595 h 601"/>
                <a:gd name="T88" fmla="*/ 902 w 902"/>
                <a:gd name="T89" fmla="*/ 586 h 601"/>
                <a:gd name="T90" fmla="*/ 899 w 902"/>
                <a:gd name="T91" fmla="*/ 578 h 601"/>
                <a:gd name="T92" fmla="*/ 892 w 902"/>
                <a:gd name="T93" fmla="*/ 57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2" h="601">
                  <a:moveTo>
                    <a:pt x="721" y="571"/>
                  </a:moveTo>
                  <a:lnTo>
                    <a:pt x="721" y="30"/>
                  </a:lnTo>
                  <a:lnTo>
                    <a:pt x="812" y="30"/>
                  </a:lnTo>
                  <a:lnTo>
                    <a:pt x="812" y="571"/>
                  </a:lnTo>
                  <a:lnTo>
                    <a:pt x="721" y="571"/>
                  </a:lnTo>
                  <a:close/>
                  <a:moveTo>
                    <a:pt x="511" y="571"/>
                  </a:moveTo>
                  <a:lnTo>
                    <a:pt x="511" y="180"/>
                  </a:lnTo>
                  <a:lnTo>
                    <a:pt x="601" y="180"/>
                  </a:lnTo>
                  <a:lnTo>
                    <a:pt x="601" y="571"/>
                  </a:lnTo>
                  <a:lnTo>
                    <a:pt x="511" y="571"/>
                  </a:lnTo>
                  <a:close/>
                  <a:moveTo>
                    <a:pt x="300" y="571"/>
                  </a:moveTo>
                  <a:lnTo>
                    <a:pt x="300" y="330"/>
                  </a:lnTo>
                  <a:lnTo>
                    <a:pt x="391" y="330"/>
                  </a:lnTo>
                  <a:lnTo>
                    <a:pt x="391" y="571"/>
                  </a:lnTo>
                  <a:lnTo>
                    <a:pt x="300" y="571"/>
                  </a:lnTo>
                  <a:close/>
                  <a:moveTo>
                    <a:pt x="90" y="571"/>
                  </a:moveTo>
                  <a:lnTo>
                    <a:pt x="90" y="481"/>
                  </a:lnTo>
                  <a:lnTo>
                    <a:pt x="180" y="481"/>
                  </a:lnTo>
                  <a:lnTo>
                    <a:pt x="180" y="571"/>
                  </a:lnTo>
                  <a:lnTo>
                    <a:pt x="90" y="571"/>
                  </a:lnTo>
                  <a:close/>
                  <a:moveTo>
                    <a:pt x="887" y="571"/>
                  </a:moveTo>
                  <a:lnTo>
                    <a:pt x="842" y="571"/>
                  </a:lnTo>
                  <a:lnTo>
                    <a:pt x="842" y="15"/>
                  </a:lnTo>
                  <a:lnTo>
                    <a:pt x="841" y="12"/>
                  </a:lnTo>
                  <a:lnTo>
                    <a:pt x="841" y="9"/>
                  </a:lnTo>
                  <a:lnTo>
                    <a:pt x="839" y="7"/>
                  </a:lnTo>
                  <a:lnTo>
                    <a:pt x="838" y="5"/>
                  </a:lnTo>
                  <a:lnTo>
                    <a:pt x="835" y="3"/>
                  </a:lnTo>
                  <a:lnTo>
                    <a:pt x="832" y="1"/>
                  </a:lnTo>
                  <a:lnTo>
                    <a:pt x="829" y="0"/>
                  </a:lnTo>
                  <a:lnTo>
                    <a:pt x="827" y="0"/>
                  </a:lnTo>
                  <a:lnTo>
                    <a:pt x="706" y="0"/>
                  </a:lnTo>
                  <a:lnTo>
                    <a:pt x="704" y="0"/>
                  </a:lnTo>
                  <a:lnTo>
                    <a:pt x="701" y="1"/>
                  </a:lnTo>
                  <a:lnTo>
                    <a:pt x="698" y="3"/>
                  </a:lnTo>
                  <a:lnTo>
                    <a:pt x="695" y="5"/>
                  </a:lnTo>
                  <a:lnTo>
                    <a:pt x="694" y="7"/>
                  </a:lnTo>
                  <a:lnTo>
                    <a:pt x="692" y="9"/>
                  </a:lnTo>
                  <a:lnTo>
                    <a:pt x="692" y="12"/>
                  </a:lnTo>
                  <a:lnTo>
                    <a:pt x="691" y="15"/>
                  </a:lnTo>
                  <a:lnTo>
                    <a:pt x="691" y="571"/>
                  </a:lnTo>
                  <a:lnTo>
                    <a:pt x="631" y="571"/>
                  </a:lnTo>
                  <a:lnTo>
                    <a:pt x="631" y="165"/>
                  </a:lnTo>
                  <a:lnTo>
                    <a:pt x="631" y="162"/>
                  </a:lnTo>
                  <a:lnTo>
                    <a:pt x="630" y="160"/>
                  </a:lnTo>
                  <a:lnTo>
                    <a:pt x="629" y="157"/>
                  </a:lnTo>
                  <a:lnTo>
                    <a:pt x="627" y="155"/>
                  </a:lnTo>
                  <a:lnTo>
                    <a:pt x="625" y="152"/>
                  </a:lnTo>
                  <a:lnTo>
                    <a:pt x="622" y="151"/>
                  </a:lnTo>
                  <a:lnTo>
                    <a:pt x="619" y="150"/>
                  </a:lnTo>
                  <a:lnTo>
                    <a:pt x="616" y="150"/>
                  </a:lnTo>
                  <a:lnTo>
                    <a:pt x="496" y="150"/>
                  </a:lnTo>
                  <a:lnTo>
                    <a:pt x="493" y="150"/>
                  </a:lnTo>
                  <a:lnTo>
                    <a:pt x="490" y="151"/>
                  </a:lnTo>
                  <a:lnTo>
                    <a:pt x="487" y="154"/>
                  </a:lnTo>
                  <a:lnTo>
                    <a:pt x="485" y="155"/>
                  </a:lnTo>
                  <a:lnTo>
                    <a:pt x="483" y="157"/>
                  </a:lnTo>
                  <a:lnTo>
                    <a:pt x="482" y="160"/>
                  </a:lnTo>
                  <a:lnTo>
                    <a:pt x="481" y="162"/>
                  </a:lnTo>
                  <a:lnTo>
                    <a:pt x="481" y="165"/>
                  </a:lnTo>
                  <a:lnTo>
                    <a:pt x="481" y="571"/>
                  </a:lnTo>
                  <a:lnTo>
                    <a:pt x="421" y="571"/>
                  </a:lnTo>
                  <a:lnTo>
                    <a:pt x="421" y="315"/>
                  </a:lnTo>
                  <a:lnTo>
                    <a:pt x="420" y="313"/>
                  </a:lnTo>
                  <a:lnTo>
                    <a:pt x="420" y="310"/>
                  </a:lnTo>
                  <a:lnTo>
                    <a:pt x="418" y="308"/>
                  </a:lnTo>
                  <a:lnTo>
                    <a:pt x="417" y="306"/>
                  </a:lnTo>
                  <a:lnTo>
                    <a:pt x="414" y="304"/>
                  </a:lnTo>
                  <a:lnTo>
                    <a:pt x="411" y="302"/>
                  </a:lnTo>
                  <a:lnTo>
                    <a:pt x="408" y="301"/>
                  </a:lnTo>
                  <a:lnTo>
                    <a:pt x="406" y="300"/>
                  </a:lnTo>
                  <a:lnTo>
                    <a:pt x="285" y="300"/>
                  </a:lnTo>
                  <a:lnTo>
                    <a:pt x="283" y="301"/>
                  </a:lnTo>
                  <a:lnTo>
                    <a:pt x="280" y="302"/>
                  </a:lnTo>
                  <a:lnTo>
                    <a:pt x="277" y="304"/>
                  </a:lnTo>
                  <a:lnTo>
                    <a:pt x="274" y="306"/>
                  </a:lnTo>
                  <a:lnTo>
                    <a:pt x="273" y="308"/>
                  </a:lnTo>
                  <a:lnTo>
                    <a:pt x="271" y="310"/>
                  </a:lnTo>
                  <a:lnTo>
                    <a:pt x="271" y="313"/>
                  </a:lnTo>
                  <a:lnTo>
                    <a:pt x="270" y="316"/>
                  </a:lnTo>
                  <a:lnTo>
                    <a:pt x="270" y="571"/>
                  </a:lnTo>
                  <a:lnTo>
                    <a:pt x="210" y="571"/>
                  </a:lnTo>
                  <a:lnTo>
                    <a:pt x="210" y="466"/>
                  </a:lnTo>
                  <a:lnTo>
                    <a:pt x="210" y="463"/>
                  </a:lnTo>
                  <a:lnTo>
                    <a:pt x="209" y="460"/>
                  </a:lnTo>
                  <a:lnTo>
                    <a:pt x="208" y="458"/>
                  </a:lnTo>
                  <a:lnTo>
                    <a:pt x="206" y="456"/>
                  </a:lnTo>
                  <a:lnTo>
                    <a:pt x="204" y="454"/>
                  </a:lnTo>
                  <a:lnTo>
                    <a:pt x="201" y="452"/>
                  </a:lnTo>
                  <a:lnTo>
                    <a:pt x="198" y="451"/>
                  </a:lnTo>
                  <a:lnTo>
                    <a:pt x="195" y="451"/>
                  </a:lnTo>
                  <a:lnTo>
                    <a:pt x="75" y="451"/>
                  </a:lnTo>
                  <a:lnTo>
                    <a:pt x="72" y="451"/>
                  </a:lnTo>
                  <a:lnTo>
                    <a:pt x="69" y="452"/>
                  </a:lnTo>
                  <a:lnTo>
                    <a:pt x="66" y="454"/>
                  </a:lnTo>
                  <a:lnTo>
                    <a:pt x="64" y="456"/>
                  </a:lnTo>
                  <a:lnTo>
                    <a:pt x="62" y="458"/>
                  </a:lnTo>
                  <a:lnTo>
                    <a:pt x="61" y="460"/>
                  </a:lnTo>
                  <a:lnTo>
                    <a:pt x="60" y="463"/>
                  </a:lnTo>
                  <a:lnTo>
                    <a:pt x="60" y="466"/>
                  </a:lnTo>
                  <a:lnTo>
                    <a:pt x="60" y="571"/>
                  </a:lnTo>
                  <a:lnTo>
                    <a:pt x="15" y="571"/>
                  </a:lnTo>
                  <a:lnTo>
                    <a:pt x="12" y="571"/>
                  </a:lnTo>
                  <a:lnTo>
                    <a:pt x="9" y="572"/>
                  </a:lnTo>
                  <a:lnTo>
                    <a:pt x="6" y="573"/>
                  </a:lnTo>
                  <a:lnTo>
                    <a:pt x="4" y="576"/>
                  </a:lnTo>
                  <a:lnTo>
                    <a:pt x="2" y="578"/>
                  </a:lnTo>
                  <a:lnTo>
                    <a:pt x="1" y="581"/>
                  </a:lnTo>
                  <a:lnTo>
                    <a:pt x="0" y="583"/>
                  </a:lnTo>
                  <a:lnTo>
                    <a:pt x="0" y="586"/>
                  </a:lnTo>
                  <a:lnTo>
                    <a:pt x="0" y="590"/>
                  </a:lnTo>
                  <a:lnTo>
                    <a:pt x="1" y="593"/>
                  </a:lnTo>
                  <a:lnTo>
                    <a:pt x="2" y="595"/>
                  </a:lnTo>
                  <a:lnTo>
                    <a:pt x="4" y="597"/>
                  </a:lnTo>
                  <a:lnTo>
                    <a:pt x="6" y="599"/>
                  </a:lnTo>
                  <a:lnTo>
                    <a:pt x="9" y="600"/>
                  </a:lnTo>
                  <a:lnTo>
                    <a:pt x="12" y="601"/>
                  </a:lnTo>
                  <a:lnTo>
                    <a:pt x="15" y="601"/>
                  </a:lnTo>
                  <a:lnTo>
                    <a:pt x="75" y="601"/>
                  </a:lnTo>
                  <a:lnTo>
                    <a:pt x="195" y="601"/>
                  </a:lnTo>
                  <a:lnTo>
                    <a:pt x="285" y="601"/>
                  </a:lnTo>
                  <a:lnTo>
                    <a:pt x="406" y="601"/>
                  </a:lnTo>
                  <a:lnTo>
                    <a:pt x="496" y="601"/>
                  </a:lnTo>
                  <a:lnTo>
                    <a:pt x="616" y="601"/>
                  </a:lnTo>
                  <a:lnTo>
                    <a:pt x="706" y="601"/>
                  </a:lnTo>
                  <a:lnTo>
                    <a:pt x="827" y="601"/>
                  </a:lnTo>
                  <a:lnTo>
                    <a:pt x="887" y="601"/>
                  </a:lnTo>
                  <a:lnTo>
                    <a:pt x="890" y="601"/>
                  </a:lnTo>
                  <a:lnTo>
                    <a:pt x="892" y="600"/>
                  </a:lnTo>
                  <a:lnTo>
                    <a:pt x="896" y="599"/>
                  </a:lnTo>
                  <a:lnTo>
                    <a:pt x="898" y="597"/>
                  </a:lnTo>
                  <a:lnTo>
                    <a:pt x="899" y="595"/>
                  </a:lnTo>
                  <a:lnTo>
                    <a:pt x="901" y="593"/>
                  </a:lnTo>
                  <a:lnTo>
                    <a:pt x="901" y="590"/>
                  </a:lnTo>
                  <a:lnTo>
                    <a:pt x="902" y="586"/>
                  </a:lnTo>
                  <a:lnTo>
                    <a:pt x="902" y="583"/>
                  </a:lnTo>
                  <a:lnTo>
                    <a:pt x="901" y="581"/>
                  </a:lnTo>
                  <a:lnTo>
                    <a:pt x="899" y="578"/>
                  </a:lnTo>
                  <a:lnTo>
                    <a:pt x="898" y="576"/>
                  </a:lnTo>
                  <a:lnTo>
                    <a:pt x="896" y="573"/>
                  </a:lnTo>
                  <a:lnTo>
                    <a:pt x="892" y="572"/>
                  </a:lnTo>
                  <a:lnTo>
                    <a:pt x="890" y="571"/>
                  </a:lnTo>
                  <a:lnTo>
                    <a:pt x="887" y="5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26" name="Freeform 192"/>
          <p:cNvSpPr>
            <a:spLocks noEditPoints="1"/>
          </p:cNvSpPr>
          <p:nvPr/>
        </p:nvSpPr>
        <p:spPr bwMode="auto">
          <a:xfrm>
            <a:off x="7696843" y="1496004"/>
            <a:ext cx="287338" cy="285750"/>
          </a:xfrm>
          <a:custGeom>
            <a:avLst/>
            <a:gdLst>
              <a:gd name="T0" fmla="*/ 373 w 902"/>
              <a:gd name="T1" fmla="*/ 840 h 902"/>
              <a:gd name="T2" fmla="*/ 386 w 902"/>
              <a:gd name="T3" fmla="*/ 772 h 902"/>
              <a:gd name="T4" fmla="*/ 709 w 902"/>
              <a:gd name="T5" fmla="*/ 790 h 902"/>
              <a:gd name="T6" fmla="*/ 871 w 902"/>
              <a:gd name="T7" fmla="*/ 816 h 902"/>
              <a:gd name="T8" fmla="*/ 713 w 902"/>
              <a:gd name="T9" fmla="*/ 865 h 902"/>
              <a:gd name="T10" fmla="*/ 102 w 902"/>
              <a:gd name="T11" fmla="*/ 580 h 902"/>
              <a:gd name="T12" fmla="*/ 214 w 902"/>
              <a:gd name="T13" fmla="*/ 672 h 902"/>
              <a:gd name="T14" fmla="*/ 34 w 902"/>
              <a:gd name="T15" fmla="*/ 625 h 902"/>
              <a:gd name="T16" fmla="*/ 483 w 902"/>
              <a:gd name="T17" fmla="*/ 47 h 902"/>
              <a:gd name="T18" fmla="*/ 567 w 902"/>
              <a:gd name="T19" fmla="*/ 98 h 902"/>
              <a:gd name="T20" fmla="*/ 391 w 902"/>
              <a:gd name="T21" fmla="*/ 145 h 902"/>
              <a:gd name="T22" fmla="*/ 100 w 902"/>
              <a:gd name="T23" fmla="*/ 127 h 902"/>
              <a:gd name="T24" fmla="*/ 40 w 902"/>
              <a:gd name="T25" fmla="*/ 77 h 902"/>
              <a:gd name="T26" fmla="*/ 239 w 902"/>
              <a:gd name="T27" fmla="*/ 31 h 902"/>
              <a:gd name="T28" fmla="*/ 516 w 902"/>
              <a:gd name="T29" fmla="*/ 366 h 902"/>
              <a:gd name="T30" fmla="*/ 529 w 902"/>
              <a:gd name="T31" fmla="*/ 434 h 902"/>
              <a:gd name="T32" fmla="*/ 270 w 902"/>
              <a:gd name="T33" fmla="*/ 464 h 902"/>
              <a:gd name="T34" fmla="*/ 49 w 902"/>
              <a:gd name="T35" fmla="*/ 425 h 902"/>
              <a:gd name="T36" fmla="*/ 119 w 902"/>
              <a:gd name="T37" fmla="*/ 373 h 902"/>
              <a:gd name="T38" fmla="*/ 408 w 902"/>
              <a:gd name="T39" fmla="*/ 279 h 902"/>
              <a:gd name="T40" fmla="*/ 570 w 902"/>
              <a:gd name="T41" fmla="*/ 305 h 902"/>
              <a:gd name="T42" fmla="*/ 412 w 902"/>
              <a:gd name="T43" fmla="*/ 354 h 902"/>
              <a:gd name="T44" fmla="*/ 122 w 902"/>
              <a:gd name="T45" fmla="*/ 343 h 902"/>
              <a:gd name="T46" fmla="*/ 42 w 902"/>
              <a:gd name="T47" fmla="*/ 245 h 902"/>
              <a:gd name="T48" fmla="*/ 301 w 902"/>
              <a:gd name="T49" fmla="*/ 285 h 902"/>
              <a:gd name="T50" fmla="*/ 459 w 902"/>
              <a:gd name="T51" fmla="*/ 243 h 902"/>
              <a:gd name="T52" fmla="*/ 165 w 902"/>
              <a:gd name="T53" fmla="*/ 246 h 902"/>
              <a:gd name="T54" fmla="*/ 30 w 902"/>
              <a:gd name="T55" fmla="*/ 195 h 902"/>
              <a:gd name="T56" fmla="*/ 221 w 902"/>
              <a:gd name="T57" fmla="*/ 176 h 902"/>
              <a:gd name="T58" fmla="*/ 536 w 902"/>
              <a:gd name="T59" fmla="*/ 148 h 902"/>
              <a:gd name="T60" fmla="*/ 189 w 902"/>
              <a:gd name="T61" fmla="*/ 564 h 902"/>
              <a:gd name="T62" fmla="*/ 31 w 902"/>
              <a:gd name="T63" fmla="*/ 515 h 902"/>
              <a:gd name="T64" fmla="*/ 193 w 902"/>
              <a:gd name="T65" fmla="*/ 490 h 902"/>
              <a:gd name="T66" fmla="*/ 516 w 902"/>
              <a:gd name="T67" fmla="*/ 471 h 902"/>
              <a:gd name="T68" fmla="*/ 417 w 902"/>
              <a:gd name="T69" fmla="*/ 528 h 902"/>
              <a:gd name="T70" fmla="*/ 871 w 902"/>
              <a:gd name="T71" fmla="*/ 605 h 902"/>
              <a:gd name="T72" fmla="*/ 718 w 902"/>
              <a:gd name="T73" fmla="*/ 654 h 902"/>
              <a:gd name="T74" fmla="*/ 419 w 902"/>
              <a:gd name="T75" fmla="*/ 642 h 902"/>
              <a:gd name="T76" fmla="*/ 335 w 902"/>
              <a:gd name="T77" fmla="*/ 592 h 902"/>
              <a:gd name="T78" fmla="*/ 511 w 902"/>
              <a:gd name="T79" fmla="*/ 544 h 902"/>
              <a:gd name="T80" fmla="*/ 802 w 902"/>
              <a:gd name="T81" fmla="*/ 563 h 902"/>
              <a:gd name="T82" fmla="*/ 867 w 902"/>
              <a:gd name="T83" fmla="*/ 715 h 902"/>
              <a:gd name="T84" fmla="*/ 688 w 902"/>
              <a:gd name="T85" fmla="*/ 762 h 902"/>
              <a:gd name="T86" fmla="*/ 404 w 902"/>
              <a:gd name="T87" fmla="*/ 745 h 902"/>
              <a:gd name="T88" fmla="*/ 352 w 902"/>
              <a:gd name="T89" fmla="*/ 654 h 902"/>
              <a:gd name="T90" fmla="*/ 642 w 902"/>
              <a:gd name="T91" fmla="*/ 691 h 902"/>
              <a:gd name="T92" fmla="*/ 872 w 902"/>
              <a:gd name="T93" fmla="*/ 643 h 902"/>
              <a:gd name="T94" fmla="*/ 590 w 902"/>
              <a:gd name="T95" fmla="*/ 63 h 902"/>
              <a:gd name="T96" fmla="*/ 408 w 902"/>
              <a:gd name="T97" fmla="*/ 5 h 902"/>
              <a:gd name="T98" fmla="*/ 118 w 902"/>
              <a:gd name="T99" fmla="*/ 16 h 902"/>
              <a:gd name="T100" fmla="*/ 2 w 902"/>
              <a:gd name="T101" fmla="*/ 78 h 902"/>
              <a:gd name="T102" fmla="*/ 9 w 902"/>
              <a:gd name="T103" fmla="*/ 640 h 902"/>
              <a:gd name="T104" fmla="*/ 181 w 902"/>
              <a:gd name="T105" fmla="*/ 699 h 902"/>
              <a:gd name="T106" fmla="*/ 325 w 902"/>
              <a:gd name="T107" fmla="*/ 851 h 902"/>
              <a:gd name="T108" fmla="*/ 601 w 902"/>
              <a:gd name="T109" fmla="*/ 902 h 902"/>
              <a:gd name="T110" fmla="*/ 877 w 902"/>
              <a:gd name="T111" fmla="*/ 851 h 902"/>
              <a:gd name="T112" fmla="*/ 900 w 902"/>
              <a:gd name="T113" fmla="*/ 590 h 902"/>
              <a:gd name="T114" fmla="*/ 784 w 902"/>
              <a:gd name="T115" fmla="*/ 5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2" h="902">
                <a:moveTo>
                  <a:pt x="601" y="872"/>
                </a:moveTo>
                <a:lnTo>
                  <a:pt x="571" y="870"/>
                </a:lnTo>
                <a:lnTo>
                  <a:pt x="542" y="869"/>
                </a:lnTo>
                <a:lnTo>
                  <a:pt x="515" y="867"/>
                </a:lnTo>
                <a:lnTo>
                  <a:pt x="490" y="865"/>
                </a:lnTo>
                <a:lnTo>
                  <a:pt x="465" y="862"/>
                </a:lnTo>
                <a:lnTo>
                  <a:pt x="444" y="859"/>
                </a:lnTo>
                <a:lnTo>
                  <a:pt x="422" y="854"/>
                </a:lnTo>
                <a:lnTo>
                  <a:pt x="404" y="850"/>
                </a:lnTo>
                <a:lnTo>
                  <a:pt x="388" y="846"/>
                </a:lnTo>
                <a:lnTo>
                  <a:pt x="373" y="840"/>
                </a:lnTo>
                <a:lnTo>
                  <a:pt x="360" y="836"/>
                </a:lnTo>
                <a:lnTo>
                  <a:pt x="349" y="831"/>
                </a:lnTo>
                <a:lnTo>
                  <a:pt x="342" y="825"/>
                </a:lnTo>
                <a:lnTo>
                  <a:pt x="335" y="821"/>
                </a:lnTo>
                <a:lnTo>
                  <a:pt x="332" y="816"/>
                </a:lnTo>
                <a:lnTo>
                  <a:pt x="331" y="812"/>
                </a:lnTo>
                <a:lnTo>
                  <a:pt x="331" y="749"/>
                </a:lnTo>
                <a:lnTo>
                  <a:pt x="342" y="756"/>
                </a:lnTo>
                <a:lnTo>
                  <a:pt x="356" y="761"/>
                </a:lnTo>
                <a:lnTo>
                  <a:pt x="370" y="767"/>
                </a:lnTo>
                <a:lnTo>
                  <a:pt x="386" y="772"/>
                </a:lnTo>
                <a:lnTo>
                  <a:pt x="402" y="776"/>
                </a:lnTo>
                <a:lnTo>
                  <a:pt x="419" y="779"/>
                </a:lnTo>
                <a:lnTo>
                  <a:pt x="437" y="783"/>
                </a:lnTo>
                <a:lnTo>
                  <a:pt x="456" y="786"/>
                </a:lnTo>
                <a:lnTo>
                  <a:pt x="494" y="791"/>
                </a:lnTo>
                <a:lnTo>
                  <a:pt x="531" y="793"/>
                </a:lnTo>
                <a:lnTo>
                  <a:pt x="568" y="795"/>
                </a:lnTo>
                <a:lnTo>
                  <a:pt x="601" y="797"/>
                </a:lnTo>
                <a:lnTo>
                  <a:pt x="635" y="795"/>
                </a:lnTo>
                <a:lnTo>
                  <a:pt x="671" y="793"/>
                </a:lnTo>
                <a:lnTo>
                  <a:pt x="709" y="790"/>
                </a:lnTo>
                <a:lnTo>
                  <a:pt x="747" y="786"/>
                </a:lnTo>
                <a:lnTo>
                  <a:pt x="765" y="783"/>
                </a:lnTo>
                <a:lnTo>
                  <a:pt x="783" y="779"/>
                </a:lnTo>
                <a:lnTo>
                  <a:pt x="800" y="776"/>
                </a:lnTo>
                <a:lnTo>
                  <a:pt x="817" y="772"/>
                </a:lnTo>
                <a:lnTo>
                  <a:pt x="832" y="767"/>
                </a:lnTo>
                <a:lnTo>
                  <a:pt x="847" y="761"/>
                </a:lnTo>
                <a:lnTo>
                  <a:pt x="860" y="756"/>
                </a:lnTo>
                <a:lnTo>
                  <a:pt x="872" y="749"/>
                </a:lnTo>
                <a:lnTo>
                  <a:pt x="872" y="812"/>
                </a:lnTo>
                <a:lnTo>
                  <a:pt x="871" y="816"/>
                </a:lnTo>
                <a:lnTo>
                  <a:pt x="867" y="821"/>
                </a:lnTo>
                <a:lnTo>
                  <a:pt x="861" y="825"/>
                </a:lnTo>
                <a:lnTo>
                  <a:pt x="853" y="831"/>
                </a:lnTo>
                <a:lnTo>
                  <a:pt x="842" y="836"/>
                </a:lnTo>
                <a:lnTo>
                  <a:pt x="830" y="840"/>
                </a:lnTo>
                <a:lnTo>
                  <a:pt x="815" y="846"/>
                </a:lnTo>
                <a:lnTo>
                  <a:pt x="798" y="850"/>
                </a:lnTo>
                <a:lnTo>
                  <a:pt x="780" y="854"/>
                </a:lnTo>
                <a:lnTo>
                  <a:pt x="760" y="859"/>
                </a:lnTo>
                <a:lnTo>
                  <a:pt x="737" y="862"/>
                </a:lnTo>
                <a:lnTo>
                  <a:pt x="713" y="865"/>
                </a:lnTo>
                <a:lnTo>
                  <a:pt x="688" y="867"/>
                </a:lnTo>
                <a:lnTo>
                  <a:pt x="660" y="869"/>
                </a:lnTo>
                <a:lnTo>
                  <a:pt x="632" y="870"/>
                </a:lnTo>
                <a:lnTo>
                  <a:pt x="601" y="872"/>
                </a:lnTo>
                <a:close/>
                <a:moveTo>
                  <a:pt x="30" y="616"/>
                </a:moveTo>
                <a:lnTo>
                  <a:pt x="30" y="553"/>
                </a:lnTo>
                <a:lnTo>
                  <a:pt x="42" y="560"/>
                </a:lnTo>
                <a:lnTo>
                  <a:pt x="55" y="566"/>
                </a:lnTo>
                <a:lnTo>
                  <a:pt x="70" y="572"/>
                </a:lnTo>
                <a:lnTo>
                  <a:pt x="85" y="576"/>
                </a:lnTo>
                <a:lnTo>
                  <a:pt x="102" y="580"/>
                </a:lnTo>
                <a:lnTo>
                  <a:pt x="119" y="584"/>
                </a:lnTo>
                <a:lnTo>
                  <a:pt x="137" y="588"/>
                </a:lnTo>
                <a:lnTo>
                  <a:pt x="155" y="591"/>
                </a:lnTo>
                <a:lnTo>
                  <a:pt x="193" y="595"/>
                </a:lnTo>
                <a:lnTo>
                  <a:pt x="230" y="598"/>
                </a:lnTo>
                <a:lnTo>
                  <a:pt x="267" y="601"/>
                </a:lnTo>
                <a:lnTo>
                  <a:pt x="301" y="601"/>
                </a:lnTo>
                <a:lnTo>
                  <a:pt x="301" y="676"/>
                </a:lnTo>
                <a:lnTo>
                  <a:pt x="270" y="676"/>
                </a:lnTo>
                <a:lnTo>
                  <a:pt x="241" y="674"/>
                </a:lnTo>
                <a:lnTo>
                  <a:pt x="214" y="672"/>
                </a:lnTo>
                <a:lnTo>
                  <a:pt x="189" y="670"/>
                </a:lnTo>
                <a:lnTo>
                  <a:pt x="165" y="667"/>
                </a:lnTo>
                <a:lnTo>
                  <a:pt x="142" y="664"/>
                </a:lnTo>
                <a:lnTo>
                  <a:pt x="122" y="659"/>
                </a:lnTo>
                <a:lnTo>
                  <a:pt x="103" y="655"/>
                </a:lnTo>
                <a:lnTo>
                  <a:pt x="87" y="650"/>
                </a:lnTo>
                <a:lnTo>
                  <a:pt x="72" y="646"/>
                </a:lnTo>
                <a:lnTo>
                  <a:pt x="59" y="640"/>
                </a:lnTo>
                <a:lnTo>
                  <a:pt x="49" y="636"/>
                </a:lnTo>
                <a:lnTo>
                  <a:pt x="41" y="631"/>
                </a:lnTo>
                <a:lnTo>
                  <a:pt x="34" y="625"/>
                </a:lnTo>
                <a:lnTo>
                  <a:pt x="31" y="621"/>
                </a:lnTo>
                <a:lnTo>
                  <a:pt x="30" y="616"/>
                </a:lnTo>
                <a:lnTo>
                  <a:pt x="30" y="616"/>
                </a:lnTo>
                <a:close/>
                <a:moveTo>
                  <a:pt x="301" y="30"/>
                </a:moveTo>
                <a:lnTo>
                  <a:pt x="332" y="30"/>
                </a:lnTo>
                <a:lnTo>
                  <a:pt x="362" y="31"/>
                </a:lnTo>
                <a:lnTo>
                  <a:pt x="391" y="33"/>
                </a:lnTo>
                <a:lnTo>
                  <a:pt x="417" y="36"/>
                </a:lnTo>
                <a:lnTo>
                  <a:pt x="441" y="39"/>
                </a:lnTo>
                <a:lnTo>
                  <a:pt x="463" y="42"/>
                </a:lnTo>
                <a:lnTo>
                  <a:pt x="483" y="47"/>
                </a:lnTo>
                <a:lnTo>
                  <a:pt x="501" y="52"/>
                </a:lnTo>
                <a:lnTo>
                  <a:pt x="517" y="56"/>
                </a:lnTo>
                <a:lnTo>
                  <a:pt x="531" y="62"/>
                </a:lnTo>
                <a:lnTo>
                  <a:pt x="544" y="66"/>
                </a:lnTo>
                <a:lnTo>
                  <a:pt x="554" y="71"/>
                </a:lnTo>
                <a:lnTo>
                  <a:pt x="561" y="77"/>
                </a:lnTo>
                <a:lnTo>
                  <a:pt x="567" y="81"/>
                </a:lnTo>
                <a:lnTo>
                  <a:pt x="570" y="85"/>
                </a:lnTo>
                <a:lnTo>
                  <a:pt x="571" y="90"/>
                </a:lnTo>
                <a:lnTo>
                  <a:pt x="570" y="94"/>
                </a:lnTo>
                <a:lnTo>
                  <a:pt x="567" y="98"/>
                </a:lnTo>
                <a:lnTo>
                  <a:pt x="561" y="102"/>
                </a:lnTo>
                <a:lnTo>
                  <a:pt x="554" y="108"/>
                </a:lnTo>
                <a:lnTo>
                  <a:pt x="544" y="112"/>
                </a:lnTo>
                <a:lnTo>
                  <a:pt x="531" y="117"/>
                </a:lnTo>
                <a:lnTo>
                  <a:pt x="517" y="123"/>
                </a:lnTo>
                <a:lnTo>
                  <a:pt x="501" y="127"/>
                </a:lnTo>
                <a:lnTo>
                  <a:pt x="483" y="131"/>
                </a:lnTo>
                <a:lnTo>
                  <a:pt x="463" y="136"/>
                </a:lnTo>
                <a:lnTo>
                  <a:pt x="441" y="140"/>
                </a:lnTo>
                <a:lnTo>
                  <a:pt x="417" y="143"/>
                </a:lnTo>
                <a:lnTo>
                  <a:pt x="391" y="145"/>
                </a:lnTo>
                <a:lnTo>
                  <a:pt x="362" y="147"/>
                </a:lnTo>
                <a:lnTo>
                  <a:pt x="332" y="150"/>
                </a:lnTo>
                <a:lnTo>
                  <a:pt x="301" y="150"/>
                </a:lnTo>
                <a:lnTo>
                  <a:pt x="269" y="150"/>
                </a:lnTo>
                <a:lnTo>
                  <a:pt x="239" y="147"/>
                </a:lnTo>
                <a:lnTo>
                  <a:pt x="211" y="145"/>
                </a:lnTo>
                <a:lnTo>
                  <a:pt x="184" y="143"/>
                </a:lnTo>
                <a:lnTo>
                  <a:pt x="161" y="140"/>
                </a:lnTo>
                <a:lnTo>
                  <a:pt x="138" y="136"/>
                </a:lnTo>
                <a:lnTo>
                  <a:pt x="118" y="131"/>
                </a:lnTo>
                <a:lnTo>
                  <a:pt x="100" y="127"/>
                </a:lnTo>
                <a:lnTo>
                  <a:pt x="84" y="123"/>
                </a:lnTo>
                <a:lnTo>
                  <a:pt x="70" y="117"/>
                </a:lnTo>
                <a:lnTo>
                  <a:pt x="58" y="112"/>
                </a:lnTo>
                <a:lnTo>
                  <a:pt x="47" y="108"/>
                </a:lnTo>
                <a:lnTo>
                  <a:pt x="40" y="102"/>
                </a:lnTo>
                <a:lnTo>
                  <a:pt x="34" y="98"/>
                </a:lnTo>
                <a:lnTo>
                  <a:pt x="31" y="94"/>
                </a:lnTo>
                <a:lnTo>
                  <a:pt x="30" y="90"/>
                </a:lnTo>
                <a:lnTo>
                  <a:pt x="31" y="85"/>
                </a:lnTo>
                <a:lnTo>
                  <a:pt x="34" y="81"/>
                </a:lnTo>
                <a:lnTo>
                  <a:pt x="40" y="77"/>
                </a:lnTo>
                <a:lnTo>
                  <a:pt x="47" y="71"/>
                </a:lnTo>
                <a:lnTo>
                  <a:pt x="58" y="66"/>
                </a:lnTo>
                <a:lnTo>
                  <a:pt x="70" y="62"/>
                </a:lnTo>
                <a:lnTo>
                  <a:pt x="84" y="56"/>
                </a:lnTo>
                <a:lnTo>
                  <a:pt x="100" y="52"/>
                </a:lnTo>
                <a:lnTo>
                  <a:pt x="118" y="47"/>
                </a:lnTo>
                <a:lnTo>
                  <a:pt x="138" y="42"/>
                </a:lnTo>
                <a:lnTo>
                  <a:pt x="161" y="39"/>
                </a:lnTo>
                <a:lnTo>
                  <a:pt x="184" y="36"/>
                </a:lnTo>
                <a:lnTo>
                  <a:pt x="211" y="33"/>
                </a:lnTo>
                <a:lnTo>
                  <a:pt x="239" y="31"/>
                </a:lnTo>
                <a:lnTo>
                  <a:pt x="269" y="30"/>
                </a:lnTo>
                <a:lnTo>
                  <a:pt x="301" y="30"/>
                </a:lnTo>
                <a:close/>
                <a:moveTo>
                  <a:pt x="301" y="390"/>
                </a:moveTo>
                <a:lnTo>
                  <a:pt x="334" y="390"/>
                </a:lnTo>
                <a:lnTo>
                  <a:pt x="371" y="387"/>
                </a:lnTo>
                <a:lnTo>
                  <a:pt x="408" y="385"/>
                </a:lnTo>
                <a:lnTo>
                  <a:pt x="446" y="380"/>
                </a:lnTo>
                <a:lnTo>
                  <a:pt x="464" y="378"/>
                </a:lnTo>
                <a:lnTo>
                  <a:pt x="482" y="373"/>
                </a:lnTo>
                <a:lnTo>
                  <a:pt x="500" y="370"/>
                </a:lnTo>
                <a:lnTo>
                  <a:pt x="516" y="366"/>
                </a:lnTo>
                <a:lnTo>
                  <a:pt x="532" y="361"/>
                </a:lnTo>
                <a:lnTo>
                  <a:pt x="546" y="355"/>
                </a:lnTo>
                <a:lnTo>
                  <a:pt x="559" y="350"/>
                </a:lnTo>
                <a:lnTo>
                  <a:pt x="571" y="343"/>
                </a:lnTo>
                <a:lnTo>
                  <a:pt x="571" y="406"/>
                </a:lnTo>
                <a:lnTo>
                  <a:pt x="570" y="410"/>
                </a:lnTo>
                <a:lnTo>
                  <a:pt x="567" y="415"/>
                </a:lnTo>
                <a:lnTo>
                  <a:pt x="560" y="419"/>
                </a:lnTo>
                <a:lnTo>
                  <a:pt x="552" y="425"/>
                </a:lnTo>
                <a:lnTo>
                  <a:pt x="542" y="430"/>
                </a:lnTo>
                <a:lnTo>
                  <a:pt x="529" y="434"/>
                </a:lnTo>
                <a:lnTo>
                  <a:pt x="514" y="440"/>
                </a:lnTo>
                <a:lnTo>
                  <a:pt x="498" y="444"/>
                </a:lnTo>
                <a:lnTo>
                  <a:pt x="479" y="448"/>
                </a:lnTo>
                <a:lnTo>
                  <a:pt x="459" y="453"/>
                </a:lnTo>
                <a:lnTo>
                  <a:pt x="437" y="456"/>
                </a:lnTo>
                <a:lnTo>
                  <a:pt x="412" y="459"/>
                </a:lnTo>
                <a:lnTo>
                  <a:pt x="387" y="462"/>
                </a:lnTo>
                <a:lnTo>
                  <a:pt x="360" y="463"/>
                </a:lnTo>
                <a:lnTo>
                  <a:pt x="331" y="464"/>
                </a:lnTo>
                <a:lnTo>
                  <a:pt x="301" y="466"/>
                </a:lnTo>
                <a:lnTo>
                  <a:pt x="270" y="464"/>
                </a:lnTo>
                <a:lnTo>
                  <a:pt x="241" y="463"/>
                </a:lnTo>
                <a:lnTo>
                  <a:pt x="214" y="462"/>
                </a:lnTo>
                <a:lnTo>
                  <a:pt x="189" y="459"/>
                </a:lnTo>
                <a:lnTo>
                  <a:pt x="165" y="456"/>
                </a:lnTo>
                <a:lnTo>
                  <a:pt x="142" y="453"/>
                </a:lnTo>
                <a:lnTo>
                  <a:pt x="122" y="448"/>
                </a:lnTo>
                <a:lnTo>
                  <a:pt x="103" y="444"/>
                </a:lnTo>
                <a:lnTo>
                  <a:pt x="87" y="440"/>
                </a:lnTo>
                <a:lnTo>
                  <a:pt x="72" y="434"/>
                </a:lnTo>
                <a:lnTo>
                  <a:pt x="59" y="430"/>
                </a:lnTo>
                <a:lnTo>
                  <a:pt x="49" y="425"/>
                </a:lnTo>
                <a:lnTo>
                  <a:pt x="41" y="419"/>
                </a:lnTo>
                <a:lnTo>
                  <a:pt x="34" y="415"/>
                </a:lnTo>
                <a:lnTo>
                  <a:pt x="31" y="410"/>
                </a:lnTo>
                <a:lnTo>
                  <a:pt x="30" y="406"/>
                </a:lnTo>
                <a:lnTo>
                  <a:pt x="30" y="343"/>
                </a:lnTo>
                <a:lnTo>
                  <a:pt x="42" y="350"/>
                </a:lnTo>
                <a:lnTo>
                  <a:pt x="55" y="355"/>
                </a:lnTo>
                <a:lnTo>
                  <a:pt x="70" y="361"/>
                </a:lnTo>
                <a:lnTo>
                  <a:pt x="85" y="366"/>
                </a:lnTo>
                <a:lnTo>
                  <a:pt x="102" y="370"/>
                </a:lnTo>
                <a:lnTo>
                  <a:pt x="119" y="373"/>
                </a:lnTo>
                <a:lnTo>
                  <a:pt x="137" y="378"/>
                </a:lnTo>
                <a:lnTo>
                  <a:pt x="155" y="380"/>
                </a:lnTo>
                <a:lnTo>
                  <a:pt x="193" y="385"/>
                </a:lnTo>
                <a:lnTo>
                  <a:pt x="230" y="387"/>
                </a:lnTo>
                <a:lnTo>
                  <a:pt x="267" y="390"/>
                </a:lnTo>
                <a:lnTo>
                  <a:pt x="301" y="391"/>
                </a:lnTo>
                <a:lnTo>
                  <a:pt x="301" y="390"/>
                </a:lnTo>
                <a:close/>
                <a:moveTo>
                  <a:pt x="301" y="285"/>
                </a:moveTo>
                <a:lnTo>
                  <a:pt x="334" y="285"/>
                </a:lnTo>
                <a:lnTo>
                  <a:pt x="371" y="282"/>
                </a:lnTo>
                <a:lnTo>
                  <a:pt x="408" y="279"/>
                </a:lnTo>
                <a:lnTo>
                  <a:pt x="446" y="275"/>
                </a:lnTo>
                <a:lnTo>
                  <a:pt x="464" y="272"/>
                </a:lnTo>
                <a:lnTo>
                  <a:pt x="482" y="268"/>
                </a:lnTo>
                <a:lnTo>
                  <a:pt x="500" y="265"/>
                </a:lnTo>
                <a:lnTo>
                  <a:pt x="516" y="261"/>
                </a:lnTo>
                <a:lnTo>
                  <a:pt x="532" y="256"/>
                </a:lnTo>
                <a:lnTo>
                  <a:pt x="546" y="250"/>
                </a:lnTo>
                <a:lnTo>
                  <a:pt x="559" y="245"/>
                </a:lnTo>
                <a:lnTo>
                  <a:pt x="571" y="238"/>
                </a:lnTo>
                <a:lnTo>
                  <a:pt x="571" y="300"/>
                </a:lnTo>
                <a:lnTo>
                  <a:pt x="570" y="305"/>
                </a:lnTo>
                <a:lnTo>
                  <a:pt x="567" y="309"/>
                </a:lnTo>
                <a:lnTo>
                  <a:pt x="560" y="315"/>
                </a:lnTo>
                <a:lnTo>
                  <a:pt x="552" y="320"/>
                </a:lnTo>
                <a:lnTo>
                  <a:pt x="542" y="325"/>
                </a:lnTo>
                <a:lnTo>
                  <a:pt x="529" y="330"/>
                </a:lnTo>
                <a:lnTo>
                  <a:pt x="514" y="335"/>
                </a:lnTo>
                <a:lnTo>
                  <a:pt x="498" y="339"/>
                </a:lnTo>
                <a:lnTo>
                  <a:pt x="479" y="343"/>
                </a:lnTo>
                <a:lnTo>
                  <a:pt x="459" y="348"/>
                </a:lnTo>
                <a:lnTo>
                  <a:pt x="437" y="351"/>
                </a:lnTo>
                <a:lnTo>
                  <a:pt x="412" y="354"/>
                </a:lnTo>
                <a:lnTo>
                  <a:pt x="387" y="356"/>
                </a:lnTo>
                <a:lnTo>
                  <a:pt x="360" y="358"/>
                </a:lnTo>
                <a:lnTo>
                  <a:pt x="331" y="360"/>
                </a:lnTo>
                <a:lnTo>
                  <a:pt x="301" y="361"/>
                </a:lnTo>
                <a:lnTo>
                  <a:pt x="270" y="360"/>
                </a:lnTo>
                <a:lnTo>
                  <a:pt x="241" y="358"/>
                </a:lnTo>
                <a:lnTo>
                  <a:pt x="214" y="356"/>
                </a:lnTo>
                <a:lnTo>
                  <a:pt x="189" y="354"/>
                </a:lnTo>
                <a:lnTo>
                  <a:pt x="165" y="351"/>
                </a:lnTo>
                <a:lnTo>
                  <a:pt x="142" y="348"/>
                </a:lnTo>
                <a:lnTo>
                  <a:pt x="122" y="343"/>
                </a:lnTo>
                <a:lnTo>
                  <a:pt x="103" y="339"/>
                </a:lnTo>
                <a:lnTo>
                  <a:pt x="87" y="335"/>
                </a:lnTo>
                <a:lnTo>
                  <a:pt x="72" y="330"/>
                </a:lnTo>
                <a:lnTo>
                  <a:pt x="59" y="325"/>
                </a:lnTo>
                <a:lnTo>
                  <a:pt x="49" y="320"/>
                </a:lnTo>
                <a:lnTo>
                  <a:pt x="41" y="315"/>
                </a:lnTo>
                <a:lnTo>
                  <a:pt x="34" y="309"/>
                </a:lnTo>
                <a:lnTo>
                  <a:pt x="31" y="305"/>
                </a:lnTo>
                <a:lnTo>
                  <a:pt x="30" y="300"/>
                </a:lnTo>
                <a:lnTo>
                  <a:pt x="30" y="237"/>
                </a:lnTo>
                <a:lnTo>
                  <a:pt x="42" y="245"/>
                </a:lnTo>
                <a:lnTo>
                  <a:pt x="55" y="250"/>
                </a:lnTo>
                <a:lnTo>
                  <a:pt x="70" y="256"/>
                </a:lnTo>
                <a:lnTo>
                  <a:pt x="85" y="261"/>
                </a:lnTo>
                <a:lnTo>
                  <a:pt x="102" y="265"/>
                </a:lnTo>
                <a:lnTo>
                  <a:pt x="119" y="268"/>
                </a:lnTo>
                <a:lnTo>
                  <a:pt x="137" y="272"/>
                </a:lnTo>
                <a:lnTo>
                  <a:pt x="155" y="275"/>
                </a:lnTo>
                <a:lnTo>
                  <a:pt x="193" y="279"/>
                </a:lnTo>
                <a:lnTo>
                  <a:pt x="230" y="282"/>
                </a:lnTo>
                <a:lnTo>
                  <a:pt x="267" y="285"/>
                </a:lnTo>
                <a:lnTo>
                  <a:pt x="301" y="285"/>
                </a:lnTo>
                <a:close/>
                <a:moveTo>
                  <a:pt x="571" y="195"/>
                </a:moveTo>
                <a:lnTo>
                  <a:pt x="570" y="199"/>
                </a:lnTo>
                <a:lnTo>
                  <a:pt x="567" y="204"/>
                </a:lnTo>
                <a:lnTo>
                  <a:pt x="560" y="210"/>
                </a:lnTo>
                <a:lnTo>
                  <a:pt x="552" y="215"/>
                </a:lnTo>
                <a:lnTo>
                  <a:pt x="542" y="219"/>
                </a:lnTo>
                <a:lnTo>
                  <a:pt x="529" y="225"/>
                </a:lnTo>
                <a:lnTo>
                  <a:pt x="514" y="229"/>
                </a:lnTo>
                <a:lnTo>
                  <a:pt x="498" y="234"/>
                </a:lnTo>
                <a:lnTo>
                  <a:pt x="479" y="238"/>
                </a:lnTo>
                <a:lnTo>
                  <a:pt x="459" y="243"/>
                </a:lnTo>
                <a:lnTo>
                  <a:pt x="437" y="246"/>
                </a:lnTo>
                <a:lnTo>
                  <a:pt x="412" y="249"/>
                </a:lnTo>
                <a:lnTo>
                  <a:pt x="387" y="251"/>
                </a:lnTo>
                <a:lnTo>
                  <a:pt x="360" y="253"/>
                </a:lnTo>
                <a:lnTo>
                  <a:pt x="331" y="255"/>
                </a:lnTo>
                <a:lnTo>
                  <a:pt x="301" y="255"/>
                </a:lnTo>
                <a:lnTo>
                  <a:pt x="270" y="255"/>
                </a:lnTo>
                <a:lnTo>
                  <a:pt x="241" y="253"/>
                </a:lnTo>
                <a:lnTo>
                  <a:pt x="214" y="251"/>
                </a:lnTo>
                <a:lnTo>
                  <a:pt x="189" y="249"/>
                </a:lnTo>
                <a:lnTo>
                  <a:pt x="165" y="246"/>
                </a:lnTo>
                <a:lnTo>
                  <a:pt x="142" y="242"/>
                </a:lnTo>
                <a:lnTo>
                  <a:pt x="122" y="238"/>
                </a:lnTo>
                <a:lnTo>
                  <a:pt x="103" y="234"/>
                </a:lnTo>
                <a:lnTo>
                  <a:pt x="87" y="229"/>
                </a:lnTo>
                <a:lnTo>
                  <a:pt x="72" y="225"/>
                </a:lnTo>
                <a:lnTo>
                  <a:pt x="59" y="219"/>
                </a:lnTo>
                <a:lnTo>
                  <a:pt x="49" y="215"/>
                </a:lnTo>
                <a:lnTo>
                  <a:pt x="41" y="210"/>
                </a:lnTo>
                <a:lnTo>
                  <a:pt x="34" y="204"/>
                </a:lnTo>
                <a:lnTo>
                  <a:pt x="31" y="200"/>
                </a:lnTo>
                <a:lnTo>
                  <a:pt x="30" y="195"/>
                </a:lnTo>
                <a:lnTo>
                  <a:pt x="30" y="131"/>
                </a:lnTo>
                <a:lnTo>
                  <a:pt x="41" y="138"/>
                </a:lnTo>
                <a:lnTo>
                  <a:pt x="53" y="143"/>
                </a:lnTo>
                <a:lnTo>
                  <a:pt x="65" y="148"/>
                </a:lnTo>
                <a:lnTo>
                  <a:pt x="79" y="153"/>
                </a:lnTo>
                <a:lnTo>
                  <a:pt x="94" y="157"/>
                </a:lnTo>
                <a:lnTo>
                  <a:pt x="110" y="161"/>
                </a:lnTo>
                <a:lnTo>
                  <a:pt x="127" y="165"/>
                </a:lnTo>
                <a:lnTo>
                  <a:pt x="145" y="168"/>
                </a:lnTo>
                <a:lnTo>
                  <a:pt x="182" y="173"/>
                </a:lnTo>
                <a:lnTo>
                  <a:pt x="221" y="176"/>
                </a:lnTo>
                <a:lnTo>
                  <a:pt x="260" y="178"/>
                </a:lnTo>
                <a:lnTo>
                  <a:pt x="301" y="180"/>
                </a:lnTo>
                <a:lnTo>
                  <a:pt x="341" y="178"/>
                </a:lnTo>
                <a:lnTo>
                  <a:pt x="380" y="176"/>
                </a:lnTo>
                <a:lnTo>
                  <a:pt x="419" y="173"/>
                </a:lnTo>
                <a:lnTo>
                  <a:pt x="456" y="168"/>
                </a:lnTo>
                <a:lnTo>
                  <a:pt x="474" y="165"/>
                </a:lnTo>
                <a:lnTo>
                  <a:pt x="491" y="161"/>
                </a:lnTo>
                <a:lnTo>
                  <a:pt x="507" y="157"/>
                </a:lnTo>
                <a:lnTo>
                  <a:pt x="522" y="153"/>
                </a:lnTo>
                <a:lnTo>
                  <a:pt x="536" y="148"/>
                </a:lnTo>
                <a:lnTo>
                  <a:pt x="548" y="143"/>
                </a:lnTo>
                <a:lnTo>
                  <a:pt x="560" y="138"/>
                </a:lnTo>
                <a:lnTo>
                  <a:pt x="571" y="131"/>
                </a:lnTo>
                <a:lnTo>
                  <a:pt x="571" y="195"/>
                </a:lnTo>
                <a:close/>
                <a:moveTo>
                  <a:pt x="315" y="571"/>
                </a:moveTo>
                <a:lnTo>
                  <a:pt x="307" y="571"/>
                </a:lnTo>
                <a:lnTo>
                  <a:pt x="301" y="571"/>
                </a:lnTo>
                <a:lnTo>
                  <a:pt x="270" y="571"/>
                </a:lnTo>
                <a:lnTo>
                  <a:pt x="241" y="569"/>
                </a:lnTo>
                <a:lnTo>
                  <a:pt x="214" y="567"/>
                </a:lnTo>
                <a:lnTo>
                  <a:pt x="189" y="564"/>
                </a:lnTo>
                <a:lnTo>
                  <a:pt x="165" y="562"/>
                </a:lnTo>
                <a:lnTo>
                  <a:pt x="142" y="558"/>
                </a:lnTo>
                <a:lnTo>
                  <a:pt x="122" y="554"/>
                </a:lnTo>
                <a:lnTo>
                  <a:pt x="103" y="550"/>
                </a:lnTo>
                <a:lnTo>
                  <a:pt x="87" y="545"/>
                </a:lnTo>
                <a:lnTo>
                  <a:pt x="72" y="541"/>
                </a:lnTo>
                <a:lnTo>
                  <a:pt x="59" y="535"/>
                </a:lnTo>
                <a:lnTo>
                  <a:pt x="49" y="530"/>
                </a:lnTo>
                <a:lnTo>
                  <a:pt x="41" y="526"/>
                </a:lnTo>
                <a:lnTo>
                  <a:pt x="34" y="520"/>
                </a:lnTo>
                <a:lnTo>
                  <a:pt x="31" y="515"/>
                </a:lnTo>
                <a:lnTo>
                  <a:pt x="30" y="511"/>
                </a:lnTo>
                <a:lnTo>
                  <a:pt x="30" y="448"/>
                </a:lnTo>
                <a:lnTo>
                  <a:pt x="42" y="455"/>
                </a:lnTo>
                <a:lnTo>
                  <a:pt x="55" y="461"/>
                </a:lnTo>
                <a:lnTo>
                  <a:pt x="70" y="467"/>
                </a:lnTo>
                <a:lnTo>
                  <a:pt x="85" y="471"/>
                </a:lnTo>
                <a:lnTo>
                  <a:pt x="102" y="475"/>
                </a:lnTo>
                <a:lnTo>
                  <a:pt x="119" y="479"/>
                </a:lnTo>
                <a:lnTo>
                  <a:pt x="137" y="483"/>
                </a:lnTo>
                <a:lnTo>
                  <a:pt x="155" y="486"/>
                </a:lnTo>
                <a:lnTo>
                  <a:pt x="193" y="490"/>
                </a:lnTo>
                <a:lnTo>
                  <a:pt x="230" y="493"/>
                </a:lnTo>
                <a:lnTo>
                  <a:pt x="267" y="494"/>
                </a:lnTo>
                <a:lnTo>
                  <a:pt x="301" y="496"/>
                </a:lnTo>
                <a:lnTo>
                  <a:pt x="334" y="494"/>
                </a:lnTo>
                <a:lnTo>
                  <a:pt x="371" y="493"/>
                </a:lnTo>
                <a:lnTo>
                  <a:pt x="408" y="490"/>
                </a:lnTo>
                <a:lnTo>
                  <a:pt x="446" y="486"/>
                </a:lnTo>
                <a:lnTo>
                  <a:pt x="464" y="483"/>
                </a:lnTo>
                <a:lnTo>
                  <a:pt x="482" y="479"/>
                </a:lnTo>
                <a:lnTo>
                  <a:pt x="500" y="475"/>
                </a:lnTo>
                <a:lnTo>
                  <a:pt x="516" y="471"/>
                </a:lnTo>
                <a:lnTo>
                  <a:pt x="532" y="467"/>
                </a:lnTo>
                <a:lnTo>
                  <a:pt x="546" y="461"/>
                </a:lnTo>
                <a:lnTo>
                  <a:pt x="559" y="455"/>
                </a:lnTo>
                <a:lnTo>
                  <a:pt x="571" y="448"/>
                </a:lnTo>
                <a:lnTo>
                  <a:pt x="571" y="511"/>
                </a:lnTo>
                <a:lnTo>
                  <a:pt x="571" y="511"/>
                </a:lnTo>
                <a:lnTo>
                  <a:pt x="571" y="511"/>
                </a:lnTo>
                <a:lnTo>
                  <a:pt x="530" y="513"/>
                </a:lnTo>
                <a:lnTo>
                  <a:pt x="491" y="516"/>
                </a:lnTo>
                <a:lnTo>
                  <a:pt x="452" y="521"/>
                </a:lnTo>
                <a:lnTo>
                  <a:pt x="417" y="528"/>
                </a:lnTo>
                <a:lnTo>
                  <a:pt x="400" y="532"/>
                </a:lnTo>
                <a:lnTo>
                  <a:pt x="384" y="536"/>
                </a:lnTo>
                <a:lnTo>
                  <a:pt x="370" y="541"/>
                </a:lnTo>
                <a:lnTo>
                  <a:pt x="356" y="546"/>
                </a:lnTo>
                <a:lnTo>
                  <a:pt x="343" y="551"/>
                </a:lnTo>
                <a:lnTo>
                  <a:pt x="332" y="558"/>
                </a:lnTo>
                <a:lnTo>
                  <a:pt x="322" y="563"/>
                </a:lnTo>
                <a:lnTo>
                  <a:pt x="315" y="571"/>
                </a:lnTo>
                <a:lnTo>
                  <a:pt x="315" y="571"/>
                </a:lnTo>
                <a:close/>
                <a:moveTo>
                  <a:pt x="872" y="601"/>
                </a:moveTo>
                <a:lnTo>
                  <a:pt x="871" y="605"/>
                </a:lnTo>
                <a:lnTo>
                  <a:pt x="868" y="609"/>
                </a:lnTo>
                <a:lnTo>
                  <a:pt x="862" y="613"/>
                </a:lnTo>
                <a:lnTo>
                  <a:pt x="854" y="619"/>
                </a:lnTo>
                <a:lnTo>
                  <a:pt x="844" y="624"/>
                </a:lnTo>
                <a:lnTo>
                  <a:pt x="832" y="628"/>
                </a:lnTo>
                <a:lnTo>
                  <a:pt x="818" y="634"/>
                </a:lnTo>
                <a:lnTo>
                  <a:pt x="802" y="638"/>
                </a:lnTo>
                <a:lnTo>
                  <a:pt x="784" y="643"/>
                </a:lnTo>
                <a:lnTo>
                  <a:pt x="764" y="647"/>
                </a:lnTo>
                <a:lnTo>
                  <a:pt x="741" y="651"/>
                </a:lnTo>
                <a:lnTo>
                  <a:pt x="718" y="654"/>
                </a:lnTo>
                <a:lnTo>
                  <a:pt x="691" y="657"/>
                </a:lnTo>
                <a:lnTo>
                  <a:pt x="663" y="659"/>
                </a:lnTo>
                <a:lnTo>
                  <a:pt x="633" y="661"/>
                </a:lnTo>
                <a:lnTo>
                  <a:pt x="601" y="661"/>
                </a:lnTo>
                <a:lnTo>
                  <a:pt x="569" y="661"/>
                </a:lnTo>
                <a:lnTo>
                  <a:pt x="539" y="659"/>
                </a:lnTo>
                <a:lnTo>
                  <a:pt x="511" y="657"/>
                </a:lnTo>
                <a:lnTo>
                  <a:pt x="485" y="654"/>
                </a:lnTo>
                <a:lnTo>
                  <a:pt x="461" y="651"/>
                </a:lnTo>
                <a:lnTo>
                  <a:pt x="438" y="647"/>
                </a:lnTo>
                <a:lnTo>
                  <a:pt x="419" y="642"/>
                </a:lnTo>
                <a:lnTo>
                  <a:pt x="401" y="638"/>
                </a:lnTo>
                <a:lnTo>
                  <a:pt x="385" y="634"/>
                </a:lnTo>
                <a:lnTo>
                  <a:pt x="370" y="628"/>
                </a:lnTo>
                <a:lnTo>
                  <a:pt x="358" y="624"/>
                </a:lnTo>
                <a:lnTo>
                  <a:pt x="348" y="619"/>
                </a:lnTo>
                <a:lnTo>
                  <a:pt x="341" y="613"/>
                </a:lnTo>
                <a:lnTo>
                  <a:pt x="335" y="609"/>
                </a:lnTo>
                <a:lnTo>
                  <a:pt x="332" y="605"/>
                </a:lnTo>
                <a:lnTo>
                  <a:pt x="331" y="601"/>
                </a:lnTo>
                <a:lnTo>
                  <a:pt x="332" y="596"/>
                </a:lnTo>
                <a:lnTo>
                  <a:pt x="335" y="592"/>
                </a:lnTo>
                <a:lnTo>
                  <a:pt x="341" y="588"/>
                </a:lnTo>
                <a:lnTo>
                  <a:pt x="348" y="582"/>
                </a:lnTo>
                <a:lnTo>
                  <a:pt x="358" y="578"/>
                </a:lnTo>
                <a:lnTo>
                  <a:pt x="370" y="573"/>
                </a:lnTo>
                <a:lnTo>
                  <a:pt x="385" y="567"/>
                </a:lnTo>
                <a:lnTo>
                  <a:pt x="401" y="563"/>
                </a:lnTo>
                <a:lnTo>
                  <a:pt x="419" y="559"/>
                </a:lnTo>
                <a:lnTo>
                  <a:pt x="438" y="554"/>
                </a:lnTo>
                <a:lnTo>
                  <a:pt x="461" y="550"/>
                </a:lnTo>
                <a:lnTo>
                  <a:pt x="485" y="547"/>
                </a:lnTo>
                <a:lnTo>
                  <a:pt x="511" y="544"/>
                </a:lnTo>
                <a:lnTo>
                  <a:pt x="539" y="543"/>
                </a:lnTo>
                <a:lnTo>
                  <a:pt x="569" y="541"/>
                </a:lnTo>
                <a:lnTo>
                  <a:pt x="601" y="541"/>
                </a:lnTo>
                <a:lnTo>
                  <a:pt x="633" y="541"/>
                </a:lnTo>
                <a:lnTo>
                  <a:pt x="663" y="543"/>
                </a:lnTo>
                <a:lnTo>
                  <a:pt x="691" y="544"/>
                </a:lnTo>
                <a:lnTo>
                  <a:pt x="718" y="547"/>
                </a:lnTo>
                <a:lnTo>
                  <a:pt x="741" y="550"/>
                </a:lnTo>
                <a:lnTo>
                  <a:pt x="764" y="554"/>
                </a:lnTo>
                <a:lnTo>
                  <a:pt x="784" y="559"/>
                </a:lnTo>
                <a:lnTo>
                  <a:pt x="802" y="563"/>
                </a:lnTo>
                <a:lnTo>
                  <a:pt x="818" y="567"/>
                </a:lnTo>
                <a:lnTo>
                  <a:pt x="832" y="573"/>
                </a:lnTo>
                <a:lnTo>
                  <a:pt x="844" y="578"/>
                </a:lnTo>
                <a:lnTo>
                  <a:pt x="854" y="582"/>
                </a:lnTo>
                <a:lnTo>
                  <a:pt x="862" y="588"/>
                </a:lnTo>
                <a:lnTo>
                  <a:pt x="868" y="592"/>
                </a:lnTo>
                <a:lnTo>
                  <a:pt x="871" y="596"/>
                </a:lnTo>
                <a:lnTo>
                  <a:pt x="872" y="601"/>
                </a:lnTo>
                <a:close/>
                <a:moveTo>
                  <a:pt x="872" y="706"/>
                </a:moveTo>
                <a:lnTo>
                  <a:pt x="871" y="711"/>
                </a:lnTo>
                <a:lnTo>
                  <a:pt x="867" y="715"/>
                </a:lnTo>
                <a:lnTo>
                  <a:pt x="861" y="721"/>
                </a:lnTo>
                <a:lnTo>
                  <a:pt x="853" y="726"/>
                </a:lnTo>
                <a:lnTo>
                  <a:pt x="842" y="730"/>
                </a:lnTo>
                <a:lnTo>
                  <a:pt x="830" y="735"/>
                </a:lnTo>
                <a:lnTo>
                  <a:pt x="815" y="741"/>
                </a:lnTo>
                <a:lnTo>
                  <a:pt x="798" y="745"/>
                </a:lnTo>
                <a:lnTo>
                  <a:pt x="780" y="749"/>
                </a:lnTo>
                <a:lnTo>
                  <a:pt x="760" y="754"/>
                </a:lnTo>
                <a:lnTo>
                  <a:pt x="737" y="757"/>
                </a:lnTo>
                <a:lnTo>
                  <a:pt x="713" y="760"/>
                </a:lnTo>
                <a:lnTo>
                  <a:pt x="688" y="762"/>
                </a:lnTo>
                <a:lnTo>
                  <a:pt x="660" y="764"/>
                </a:lnTo>
                <a:lnTo>
                  <a:pt x="632" y="765"/>
                </a:lnTo>
                <a:lnTo>
                  <a:pt x="601" y="765"/>
                </a:lnTo>
                <a:lnTo>
                  <a:pt x="571" y="765"/>
                </a:lnTo>
                <a:lnTo>
                  <a:pt x="542" y="764"/>
                </a:lnTo>
                <a:lnTo>
                  <a:pt x="515" y="762"/>
                </a:lnTo>
                <a:lnTo>
                  <a:pt x="490" y="760"/>
                </a:lnTo>
                <a:lnTo>
                  <a:pt x="465" y="757"/>
                </a:lnTo>
                <a:lnTo>
                  <a:pt x="444" y="754"/>
                </a:lnTo>
                <a:lnTo>
                  <a:pt x="422" y="749"/>
                </a:lnTo>
                <a:lnTo>
                  <a:pt x="404" y="745"/>
                </a:lnTo>
                <a:lnTo>
                  <a:pt x="388" y="741"/>
                </a:lnTo>
                <a:lnTo>
                  <a:pt x="373" y="735"/>
                </a:lnTo>
                <a:lnTo>
                  <a:pt x="360" y="730"/>
                </a:lnTo>
                <a:lnTo>
                  <a:pt x="349" y="726"/>
                </a:lnTo>
                <a:lnTo>
                  <a:pt x="342" y="721"/>
                </a:lnTo>
                <a:lnTo>
                  <a:pt x="335" y="715"/>
                </a:lnTo>
                <a:lnTo>
                  <a:pt x="332" y="711"/>
                </a:lnTo>
                <a:lnTo>
                  <a:pt x="331" y="706"/>
                </a:lnTo>
                <a:lnTo>
                  <a:pt x="331" y="643"/>
                </a:lnTo>
                <a:lnTo>
                  <a:pt x="341" y="649"/>
                </a:lnTo>
                <a:lnTo>
                  <a:pt x="352" y="654"/>
                </a:lnTo>
                <a:lnTo>
                  <a:pt x="366" y="659"/>
                </a:lnTo>
                <a:lnTo>
                  <a:pt x="380" y="664"/>
                </a:lnTo>
                <a:lnTo>
                  <a:pt x="395" y="668"/>
                </a:lnTo>
                <a:lnTo>
                  <a:pt x="411" y="672"/>
                </a:lnTo>
                <a:lnTo>
                  <a:pt x="429" y="676"/>
                </a:lnTo>
                <a:lnTo>
                  <a:pt x="446" y="679"/>
                </a:lnTo>
                <a:lnTo>
                  <a:pt x="483" y="684"/>
                </a:lnTo>
                <a:lnTo>
                  <a:pt x="522" y="688"/>
                </a:lnTo>
                <a:lnTo>
                  <a:pt x="561" y="691"/>
                </a:lnTo>
                <a:lnTo>
                  <a:pt x="601" y="691"/>
                </a:lnTo>
                <a:lnTo>
                  <a:pt x="642" y="691"/>
                </a:lnTo>
                <a:lnTo>
                  <a:pt x="681" y="688"/>
                </a:lnTo>
                <a:lnTo>
                  <a:pt x="720" y="684"/>
                </a:lnTo>
                <a:lnTo>
                  <a:pt x="757" y="679"/>
                </a:lnTo>
                <a:lnTo>
                  <a:pt x="775" y="676"/>
                </a:lnTo>
                <a:lnTo>
                  <a:pt x="792" y="672"/>
                </a:lnTo>
                <a:lnTo>
                  <a:pt x="808" y="668"/>
                </a:lnTo>
                <a:lnTo>
                  <a:pt x="823" y="664"/>
                </a:lnTo>
                <a:lnTo>
                  <a:pt x="837" y="659"/>
                </a:lnTo>
                <a:lnTo>
                  <a:pt x="850" y="654"/>
                </a:lnTo>
                <a:lnTo>
                  <a:pt x="861" y="649"/>
                </a:lnTo>
                <a:lnTo>
                  <a:pt x="872" y="643"/>
                </a:lnTo>
                <a:lnTo>
                  <a:pt x="872" y="706"/>
                </a:lnTo>
                <a:close/>
                <a:moveTo>
                  <a:pt x="601" y="511"/>
                </a:moveTo>
                <a:lnTo>
                  <a:pt x="601" y="406"/>
                </a:lnTo>
                <a:lnTo>
                  <a:pt x="601" y="300"/>
                </a:lnTo>
                <a:lnTo>
                  <a:pt x="601" y="195"/>
                </a:lnTo>
                <a:lnTo>
                  <a:pt x="601" y="90"/>
                </a:lnTo>
                <a:lnTo>
                  <a:pt x="601" y="83"/>
                </a:lnTo>
                <a:lnTo>
                  <a:pt x="600" y="78"/>
                </a:lnTo>
                <a:lnTo>
                  <a:pt x="598" y="72"/>
                </a:lnTo>
                <a:lnTo>
                  <a:pt x="595" y="68"/>
                </a:lnTo>
                <a:lnTo>
                  <a:pt x="590" y="63"/>
                </a:lnTo>
                <a:lnTo>
                  <a:pt x="586" y="59"/>
                </a:lnTo>
                <a:lnTo>
                  <a:pt x="581" y="53"/>
                </a:lnTo>
                <a:lnTo>
                  <a:pt x="574" y="49"/>
                </a:lnTo>
                <a:lnTo>
                  <a:pt x="560" y="41"/>
                </a:lnTo>
                <a:lnTo>
                  <a:pt x="544" y="34"/>
                </a:lnTo>
                <a:lnTo>
                  <a:pt x="526" y="27"/>
                </a:lnTo>
                <a:lnTo>
                  <a:pt x="506" y="21"/>
                </a:lnTo>
                <a:lnTo>
                  <a:pt x="483" y="16"/>
                </a:lnTo>
                <a:lnTo>
                  <a:pt x="460" y="11"/>
                </a:lnTo>
                <a:lnTo>
                  <a:pt x="435" y="8"/>
                </a:lnTo>
                <a:lnTo>
                  <a:pt x="408" y="5"/>
                </a:lnTo>
                <a:lnTo>
                  <a:pt x="382" y="2"/>
                </a:lnTo>
                <a:lnTo>
                  <a:pt x="355" y="1"/>
                </a:lnTo>
                <a:lnTo>
                  <a:pt x="328" y="0"/>
                </a:lnTo>
                <a:lnTo>
                  <a:pt x="301" y="0"/>
                </a:lnTo>
                <a:lnTo>
                  <a:pt x="273" y="0"/>
                </a:lnTo>
                <a:lnTo>
                  <a:pt x="246" y="1"/>
                </a:lnTo>
                <a:lnTo>
                  <a:pt x="219" y="2"/>
                </a:lnTo>
                <a:lnTo>
                  <a:pt x="193" y="5"/>
                </a:lnTo>
                <a:lnTo>
                  <a:pt x="167" y="8"/>
                </a:lnTo>
                <a:lnTo>
                  <a:pt x="141" y="11"/>
                </a:lnTo>
                <a:lnTo>
                  <a:pt x="118" y="16"/>
                </a:lnTo>
                <a:lnTo>
                  <a:pt x="96" y="21"/>
                </a:lnTo>
                <a:lnTo>
                  <a:pt x="75" y="27"/>
                </a:lnTo>
                <a:lnTo>
                  <a:pt x="57" y="34"/>
                </a:lnTo>
                <a:lnTo>
                  <a:pt x="41" y="41"/>
                </a:lnTo>
                <a:lnTo>
                  <a:pt x="27" y="49"/>
                </a:lnTo>
                <a:lnTo>
                  <a:pt x="20" y="53"/>
                </a:lnTo>
                <a:lnTo>
                  <a:pt x="15" y="59"/>
                </a:lnTo>
                <a:lnTo>
                  <a:pt x="11" y="63"/>
                </a:lnTo>
                <a:lnTo>
                  <a:pt x="6" y="68"/>
                </a:lnTo>
                <a:lnTo>
                  <a:pt x="4" y="72"/>
                </a:lnTo>
                <a:lnTo>
                  <a:pt x="2" y="78"/>
                </a:lnTo>
                <a:lnTo>
                  <a:pt x="0" y="84"/>
                </a:lnTo>
                <a:lnTo>
                  <a:pt x="0" y="90"/>
                </a:lnTo>
                <a:lnTo>
                  <a:pt x="0" y="195"/>
                </a:lnTo>
                <a:lnTo>
                  <a:pt x="0" y="300"/>
                </a:lnTo>
                <a:lnTo>
                  <a:pt x="0" y="406"/>
                </a:lnTo>
                <a:lnTo>
                  <a:pt x="0" y="511"/>
                </a:lnTo>
                <a:lnTo>
                  <a:pt x="0" y="616"/>
                </a:lnTo>
                <a:lnTo>
                  <a:pt x="0" y="622"/>
                </a:lnTo>
                <a:lnTo>
                  <a:pt x="2" y="628"/>
                </a:lnTo>
                <a:lnTo>
                  <a:pt x="4" y="634"/>
                </a:lnTo>
                <a:lnTo>
                  <a:pt x="9" y="640"/>
                </a:lnTo>
                <a:lnTo>
                  <a:pt x="13" y="646"/>
                </a:lnTo>
                <a:lnTo>
                  <a:pt x="18" y="650"/>
                </a:lnTo>
                <a:lnTo>
                  <a:pt x="25" y="655"/>
                </a:lnTo>
                <a:lnTo>
                  <a:pt x="31" y="659"/>
                </a:lnTo>
                <a:lnTo>
                  <a:pt x="47" y="668"/>
                </a:lnTo>
                <a:lnTo>
                  <a:pt x="65" y="676"/>
                </a:lnTo>
                <a:lnTo>
                  <a:pt x="86" y="682"/>
                </a:lnTo>
                <a:lnTo>
                  <a:pt x="108" y="687"/>
                </a:lnTo>
                <a:lnTo>
                  <a:pt x="132" y="693"/>
                </a:lnTo>
                <a:lnTo>
                  <a:pt x="156" y="696"/>
                </a:lnTo>
                <a:lnTo>
                  <a:pt x="181" y="699"/>
                </a:lnTo>
                <a:lnTo>
                  <a:pt x="207" y="701"/>
                </a:lnTo>
                <a:lnTo>
                  <a:pt x="256" y="704"/>
                </a:lnTo>
                <a:lnTo>
                  <a:pt x="301" y="706"/>
                </a:lnTo>
                <a:lnTo>
                  <a:pt x="301" y="812"/>
                </a:lnTo>
                <a:lnTo>
                  <a:pt x="301" y="818"/>
                </a:lnTo>
                <a:lnTo>
                  <a:pt x="303" y="823"/>
                </a:lnTo>
                <a:lnTo>
                  <a:pt x="305" y="830"/>
                </a:lnTo>
                <a:lnTo>
                  <a:pt x="309" y="835"/>
                </a:lnTo>
                <a:lnTo>
                  <a:pt x="314" y="840"/>
                </a:lnTo>
                <a:lnTo>
                  <a:pt x="319" y="846"/>
                </a:lnTo>
                <a:lnTo>
                  <a:pt x="325" y="851"/>
                </a:lnTo>
                <a:lnTo>
                  <a:pt x="332" y="855"/>
                </a:lnTo>
                <a:lnTo>
                  <a:pt x="348" y="864"/>
                </a:lnTo>
                <a:lnTo>
                  <a:pt x="366" y="870"/>
                </a:lnTo>
                <a:lnTo>
                  <a:pt x="387" y="877"/>
                </a:lnTo>
                <a:lnTo>
                  <a:pt x="409" y="883"/>
                </a:lnTo>
                <a:lnTo>
                  <a:pt x="433" y="888"/>
                </a:lnTo>
                <a:lnTo>
                  <a:pt x="457" y="892"/>
                </a:lnTo>
                <a:lnTo>
                  <a:pt x="482" y="895"/>
                </a:lnTo>
                <a:lnTo>
                  <a:pt x="507" y="897"/>
                </a:lnTo>
                <a:lnTo>
                  <a:pt x="556" y="900"/>
                </a:lnTo>
                <a:lnTo>
                  <a:pt x="601" y="902"/>
                </a:lnTo>
                <a:lnTo>
                  <a:pt x="646" y="900"/>
                </a:lnTo>
                <a:lnTo>
                  <a:pt x="695" y="897"/>
                </a:lnTo>
                <a:lnTo>
                  <a:pt x="721" y="895"/>
                </a:lnTo>
                <a:lnTo>
                  <a:pt x="746" y="892"/>
                </a:lnTo>
                <a:lnTo>
                  <a:pt x="770" y="888"/>
                </a:lnTo>
                <a:lnTo>
                  <a:pt x="794" y="883"/>
                </a:lnTo>
                <a:lnTo>
                  <a:pt x="815" y="877"/>
                </a:lnTo>
                <a:lnTo>
                  <a:pt x="837" y="870"/>
                </a:lnTo>
                <a:lnTo>
                  <a:pt x="855" y="864"/>
                </a:lnTo>
                <a:lnTo>
                  <a:pt x="871" y="855"/>
                </a:lnTo>
                <a:lnTo>
                  <a:pt x="877" y="851"/>
                </a:lnTo>
                <a:lnTo>
                  <a:pt x="884" y="846"/>
                </a:lnTo>
                <a:lnTo>
                  <a:pt x="889" y="840"/>
                </a:lnTo>
                <a:lnTo>
                  <a:pt x="893" y="835"/>
                </a:lnTo>
                <a:lnTo>
                  <a:pt x="898" y="830"/>
                </a:lnTo>
                <a:lnTo>
                  <a:pt x="900" y="823"/>
                </a:lnTo>
                <a:lnTo>
                  <a:pt x="901" y="818"/>
                </a:lnTo>
                <a:lnTo>
                  <a:pt x="902" y="812"/>
                </a:lnTo>
                <a:lnTo>
                  <a:pt x="902" y="706"/>
                </a:lnTo>
                <a:lnTo>
                  <a:pt x="902" y="601"/>
                </a:lnTo>
                <a:lnTo>
                  <a:pt x="902" y="595"/>
                </a:lnTo>
                <a:lnTo>
                  <a:pt x="900" y="590"/>
                </a:lnTo>
                <a:lnTo>
                  <a:pt x="898" y="584"/>
                </a:lnTo>
                <a:lnTo>
                  <a:pt x="895" y="579"/>
                </a:lnTo>
                <a:lnTo>
                  <a:pt x="891" y="574"/>
                </a:lnTo>
                <a:lnTo>
                  <a:pt x="887" y="569"/>
                </a:lnTo>
                <a:lnTo>
                  <a:pt x="882" y="565"/>
                </a:lnTo>
                <a:lnTo>
                  <a:pt x="875" y="560"/>
                </a:lnTo>
                <a:lnTo>
                  <a:pt x="861" y="552"/>
                </a:lnTo>
                <a:lnTo>
                  <a:pt x="845" y="545"/>
                </a:lnTo>
                <a:lnTo>
                  <a:pt x="826" y="538"/>
                </a:lnTo>
                <a:lnTo>
                  <a:pt x="806" y="532"/>
                </a:lnTo>
                <a:lnTo>
                  <a:pt x="784" y="527"/>
                </a:lnTo>
                <a:lnTo>
                  <a:pt x="760" y="522"/>
                </a:lnTo>
                <a:lnTo>
                  <a:pt x="735" y="519"/>
                </a:lnTo>
                <a:lnTo>
                  <a:pt x="709" y="516"/>
                </a:lnTo>
                <a:lnTo>
                  <a:pt x="682" y="514"/>
                </a:lnTo>
                <a:lnTo>
                  <a:pt x="656" y="512"/>
                </a:lnTo>
                <a:lnTo>
                  <a:pt x="629" y="511"/>
                </a:lnTo>
                <a:lnTo>
                  <a:pt x="601" y="511"/>
                </a:lnTo>
                <a:lnTo>
                  <a:pt x="601" y="511"/>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27" name="Group 26"/>
          <p:cNvGrpSpPr/>
          <p:nvPr/>
        </p:nvGrpSpPr>
        <p:grpSpPr>
          <a:xfrm>
            <a:off x="5999386" y="1497592"/>
            <a:ext cx="284163" cy="284162"/>
            <a:chOff x="11033125" y="1349375"/>
            <a:chExt cx="284163" cy="284162"/>
          </a:xfrm>
          <a:solidFill>
            <a:srgbClr val="AFABAB"/>
          </a:solidFill>
        </p:grpSpPr>
        <p:sp>
          <p:nvSpPr>
            <p:cNvPr id="28" name="Freeform 331"/>
            <p:cNvSpPr>
              <a:spLocks noEditPoints="1"/>
            </p:cNvSpPr>
            <p:nvPr/>
          </p:nvSpPr>
          <p:spPr bwMode="auto">
            <a:xfrm>
              <a:off x="11133138" y="1385888"/>
              <a:ext cx="84138" cy="77787"/>
            </a:xfrm>
            <a:custGeom>
              <a:avLst/>
              <a:gdLst>
                <a:gd name="T0" fmla="*/ 167 w 268"/>
                <a:gd name="T1" fmla="*/ 133 h 246"/>
                <a:gd name="T2" fmla="*/ 164 w 268"/>
                <a:gd name="T3" fmla="*/ 142 h 246"/>
                <a:gd name="T4" fmla="*/ 178 w 268"/>
                <a:gd name="T5" fmla="*/ 188 h 246"/>
                <a:gd name="T6" fmla="*/ 139 w 268"/>
                <a:gd name="T7" fmla="*/ 157 h 246"/>
                <a:gd name="T8" fmla="*/ 129 w 268"/>
                <a:gd name="T9" fmla="*/ 157 h 246"/>
                <a:gd name="T10" fmla="*/ 90 w 268"/>
                <a:gd name="T11" fmla="*/ 188 h 246"/>
                <a:gd name="T12" fmla="*/ 105 w 268"/>
                <a:gd name="T13" fmla="*/ 142 h 246"/>
                <a:gd name="T14" fmla="*/ 101 w 268"/>
                <a:gd name="T15" fmla="*/ 133 h 246"/>
                <a:gd name="T16" fmla="*/ 58 w 268"/>
                <a:gd name="T17" fmla="*/ 97 h 246"/>
                <a:gd name="T18" fmla="*/ 109 w 268"/>
                <a:gd name="T19" fmla="*/ 96 h 246"/>
                <a:gd name="T20" fmla="*/ 115 w 268"/>
                <a:gd name="T21" fmla="*/ 91 h 246"/>
                <a:gd name="T22" fmla="*/ 133 w 268"/>
                <a:gd name="T23" fmla="*/ 52 h 246"/>
                <a:gd name="T24" fmla="*/ 153 w 268"/>
                <a:gd name="T25" fmla="*/ 91 h 246"/>
                <a:gd name="T26" fmla="*/ 160 w 268"/>
                <a:gd name="T27" fmla="*/ 96 h 246"/>
                <a:gd name="T28" fmla="*/ 212 w 268"/>
                <a:gd name="T29" fmla="*/ 97 h 246"/>
                <a:gd name="T30" fmla="*/ 254 w 268"/>
                <a:gd name="T31" fmla="*/ 67 h 246"/>
                <a:gd name="T32" fmla="*/ 146 w 268"/>
                <a:gd name="T33" fmla="*/ 9 h 246"/>
                <a:gd name="T34" fmla="*/ 141 w 268"/>
                <a:gd name="T35" fmla="*/ 3 h 246"/>
                <a:gd name="T36" fmla="*/ 132 w 268"/>
                <a:gd name="T37" fmla="*/ 0 h 246"/>
                <a:gd name="T38" fmla="*/ 125 w 268"/>
                <a:gd name="T39" fmla="*/ 3 h 246"/>
                <a:gd name="T40" fmla="*/ 120 w 268"/>
                <a:gd name="T41" fmla="*/ 9 h 246"/>
                <a:gd name="T42" fmla="*/ 15 w 268"/>
                <a:gd name="T43" fmla="*/ 67 h 246"/>
                <a:gd name="T44" fmla="*/ 6 w 268"/>
                <a:gd name="T45" fmla="*/ 69 h 246"/>
                <a:gd name="T46" fmla="*/ 1 w 268"/>
                <a:gd name="T47" fmla="*/ 76 h 246"/>
                <a:gd name="T48" fmla="*/ 0 w 268"/>
                <a:gd name="T49" fmla="*/ 86 h 246"/>
                <a:gd name="T50" fmla="*/ 5 w 268"/>
                <a:gd name="T51" fmla="*/ 93 h 246"/>
                <a:gd name="T52" fmla="*/ 46 w 268"/>
                <a:gd name="T53" fmla="*/ 226 h 246"/>
                <a:gd name="T54" fmla="*/ 46 w 268"/>
                <a:gd name="T55" fmla="*/ 236 h 246"/>
                <a:gd name="T56" fmla="*/ 51 w 268"/>
                <a:gd name="T57" fmla="*/ 243 h 246"/>
                <a:gd name="T58" fmla="*/ 60 w 268"/>
                <a:gd name="T59" fmla="*/ 246 h 246"/>
                <a:gd name="T60" fmla="*/ 69 w 268"/>
                <a:gd name="T61" fmla="*/ 242 h 246"/>
                <a:gd name="T62" fmla="*/ 200 w 268"/>
                <a:gd name="T63" fmla="*/ 242 h 246"/>
                <a:gd name="T64" fmla="*/ 209 w 268"/>
                <a:gd name="T65" fmla="*/ 246 h 246"/>
                <a:gd name="T66" fmla="*/ 218 w 268"/>
                <a:gd name="T67" fmla="*/ 243 h 246"/>
                <a:gd name="T68" fmla="*/ 223 w 268"/>
                <a:gd name="T69" fmla="*/ 236 h 246"/>
                <a:gd name="T70" fmla="*/ 223 w 268"/>
                <a:gd name="T71" fmla="*/ 226 h 246"/>
                <a:gd name="T72" fmla="*/ 263 w 268"/>
                <a:gd name="T73" fmla="*/ 93 h 246"/>
                <a:gd name="T74" fmla="*/ 268 w 268"/>
                <a:gd name="T75" fmla="*/ 86 h 246"/>
                <a:gd name="T76" fmla="*/ 268 w 268"/>
                <a:gd name="T77" fmla="*/ 76 h 246"/>
                <a:gd name="T78" fmla="*/ 263 w 268"/>
                <a:gd name="T79" fmla="*/ 69 h 246"/>
                <a:gd name="T80" fmla="*/ 254 w 268"/>
                <a:gd name="T81" fmla="*/ 6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 h="246">
                  <a:moveTo>
                    <a:pt x="170" y="130"/>
                  </a:moveTo>
                  <a:lnTo>
                    <a:pt x="167" y="133"/>
                  </a:lnTo>
                  <a:lnTo>
                    <a:pt x="164" y="137"/>
                  </a:lnTo>
                  <a:lnTo>
                    <a:pt x="164" y="142"/>
                  </a:lnTo>
                  <a:lnTo>
                    <a:pt x="164" y="146"/>
                  </a:lnTo>
                  <a:lnTo>
                    <a:pt x="178" y="188"/>
                  </a:lnTo>
                  <a:lnTo>
                    <a:pt x="143" y="160"/>
                  </a:lnTo>
                  <a:lnTo>
                    <a:pt x="139" y="157"/>
                  </a:lnTo>
                  <a:lnTo>
                    <a:pt x="135" y="157"/>
                  </a:lnTo>
                  <a:lnTo>
                    <a:pt x="129" y="157"/>
                  </a:lnTo>
                  <a:lnTo>
                    <a:pt x="125" y="160"/>
                  </a:lnTo>
                  <a:lnTo>
                    <a:pt x="90" y="188"/>
                  </a:lnTo>
                  <a:lnTo>
                    <a:pt x="104" y="146"/>
                  </a:lnTo>
                  <a:lnTo>
                    <a:pt x="105" y="142"/>
                  </a:lnTo>
                  <a:lnTo>
                    <a:pt x="104" y="137"/>
                  </a:lnTo>
                  <a:lnTo>
                    <a:pt x="101" y="133"/>
                  </a:lnTo>
                  <a:lnTo>
                    <a:pt x="98" y="130"/>
                  </a:lnTo>
                  <a:lnTo>
                    <a:pt x="58" y="97"/>
                  </a:lnTo>
                  <a:lnTo>
                    <a:pt x="105" y="97"/>
                  </a:lnTo>
                  <a:lnTo>
                    <a:pt x="109" y="96"/>
                  </a:lnTo>
                  <a:lnTo>
                    <a:pt x="112" y="93"/>
                  </a:lnTo>
                  <a:lnTo>
                    <a:pt x="115" y="91"/>
                  </a:lnTo>
                  <a:lnTo>
                    <a:pt x="118" y="87"/>
                  </a:lnTo>
                  <a:lnTo>
                    <a:pt x="133" y="52"/>
                  </a:lnTo>
                  <a:lnTo>
                    <a:pt x="151" y="88"/>
                  </a:lnTo>
                  <a:lnTo>
                    <a:pt x="153" y="91"/>
                  </a:lnTo>
                  <a:lnTo>
                    <a:pt x="156" y="94"/>
                  </a:lnTo>
                  <a:lnTo>
                    <a:pt x="160" y="96"/>
                  </a:lnTo>
                  <a:lnTo>
                    <a:pt x="164" y="97"/>
                  </a:lnTo>
                  <a:lnTo>
                    <a:pt x="212" y="97"/>
                  </a:lnTo>
                  <a:lnTo>
                    <a:pt x="170" y="130"/>
                  </a:lnTo>
                  <a:close/>
                  <a:moveTo>
                    <a:pt x="254" y="67"/>
                  </a:moveTo>
                  <a:lnTo>
                    <a:pt x="174" y="67"/>
                  </a:lnTo>
                  <a:lnTo>
                    <a:pt x="146" y="9"/>
                  </a:lnTo>
                  <a:lnTo>
                    <a:pt x="144" y="5"/>
                  </a:lnTo>
                  <a:lnTo>
                    <a:pt x="141" y="3"/>
                  </a:lnTo>
                  <a:lnTo>
                    <a:pt x="138" y="0"/>
                  </a:lnTo>
                  <a:lnTo>
                    <a:pt x="132" y="0"/>
                  </a:lnTo>
                  <a:lnTo>
                    <a:pt x="129" y="0"/>
                  </a:lnTo>
                  <a:lnTo>
                    <a:pt x="125" y="3"/>
                  </a:lnTo>
                  <a:lnTo>
                    <a:pt x="122" y="6"/>
                  </a:lnTo>
                  <a:lnTo>
                    <a:pt x="120" y="9"/>
                  </a:lnTo>
                  <a:lnTo>
                    <a:pt x="95" y="67"/>
                  </a:lnTo>
                  <a:lnTo>
                    <a:pt x="15" y="67"/>
                  </a:lnTo>
                  <a:lnTo>
                    <a:pt x="10" y="67"/>
                  </a:lnTo>
                  <a:lnTo>
                    <a:pt x="6" y="69"/>
                  </a:lnTo>
                  <a:lnTo>
                    <a:pt x="3" y="72"/>
                  </a:lnTo>
                  <a:lnTo>
                    <a:pt x="1" y="76"/>
                  </a:lnTo>
                  <a:lnTo>
                    <a:pt x="0" y="81"/>
                  </a:lnTo>
                  <a:lnTo>
                    <a:pt x="0" y="86"/>
                  </a:lnTo>
                  <a:lnTo>
                    <a:pt x="2" y="89"/>
                  </a:lnTo>
                  <a:lnTo>
                    <a:pt x="5" y="93"/>
                  </a:lnTo>
                  <a:lnTo>
                    <a:pt x="71" y="146"/>
                  </a:lnTo>
                  <a:lnTo>
                    <a:pt x="46" y="226"/>
                  </a:lnTo>
                  <a:lnTo>
                    <a:pt x="45" y="231"/>
                  </a:lnTo>
                  <a:lnTo>
                    <a:pt x="46" y="236"/>
                  </a:lnTo>
                  <a:lnTo>
                    <a:pt x="48" y="240"/>
                  </a:lnTo>
                  <a:lnTo>
                    <a:pt x="51" y="243"/>
                  </a:lnTo>
                  <a:lnTo>
                    <a:pt x="55" y="245"/>
                  </a:lnTo>
                  <a:lnTo>
                    <a:pt x="60" y="246"/>
                  </a:lnTo>
                  <a:lnTo>
                    <a:pt x="65" y="245"/>
                  </a:lnTo>
                  <a:lnTo>
                    <a:pt x="69" y="242"/>
                  </a:lnTo>
                  <a:lnTo>
                    <a:pt x="135" y="190"/>
                  </a:lnTo>
                  <a:lnTo>
                    <a:pt x="200" y="242"/>
                  </a:lnTo>
                  <a:lnTo>
                    <a:pt x="204" y="245"/>
                  </a:lnTo>
                  <a:lnTo>
                    <a:pt x="209" y="246"/>
                  </a:lnTo>
                  <a:lnTo>
                    <a:pt x="214" y="245"/>
                  </a:lnTo>
                  <a:lnTo>
                    <a:pt x="218" y="243"/>
                  </a:lnTo>
                  <a:lnTo>
                    <a:pt x="221" y="240"/>
                  </a:lnTo>
                  <a:lnTo>
                    <a:pt x="223" y="236"/>
                  </a:lnTo>
                  <a:lnTo>
                    <a:pt x="224" y="231"/>
                  </a:lnTo>
                  <a:lnTo>
                    <a:pt x="223" y="226"/>
                  </a:lnTo>
                  <a:lnTo>
                    <a:pt x="197" y="146"/>
                  </a:lnTo>
                  <a:lnTo>
                    <a:pt x="263" y="93"/>
                  </a:lnTo>
                  <a:lnTo>
                    <a:pt x="266" y="89"/>
                  </a:lnTo>
                  <a:lnTo>
                    <a:pt x="268" y="86"/>
                  </a:lnTo>
                  <a:lnTo>
                    <a:pt x="268" y="81"/>
                  </a:lnTo>
                  <a:lnTo>
                    <a:pt x="268" y="76"/>
                  </a:lnTo>
                  <a:lnTo>
                    <a:pt x="266" y="72"/>
                  </a:lnTo>
                  <a:lnTo>
                    <a:pt x="263" y="69"/>
                  </a:lnTo>
                  <a:lnTo>
                    <a:pt x="259" y="67"/>
                  </a:lnTo>
                  <a:lnTo>
                    <a:pt x="254" y="67"/>
                  </a:lnTo>
                  <a:lnTo>
                    <a:pt x="25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29" name="Freeform 332"/>
            <p:cNvSpPr>
              <a:spLocks noEditPoints="1"/>
            </p:cNvSpPr>
            <p:nvPr/>
          </p:nvSpPr>
          <p:spPr bwMode="auto">
            <a:xfrm>
              <a:off x="11033125" y="1349375"/>
              <a:ext cx="284163" cy="284162"/>
            </a:xfrm>
            <a:custGeom>
              <a:avLst/>
              <a:gdLst>
                <a:gd name="T0" fmla="*/ 794 w 898"/>
                <a:gd name="T1" fmla="*/ 181 h 897"/>
                <a:gd name="T2" fmla="*/ 861 w 898"/>
                <a:gd name="T3" fmla="*/ 209 h 897"/>
                <a:gd name="T4" fmla="*/ 817 w 898"/>
                <a:gd name="T5" fmla="*/ 324 h 897"/>
                <a:gd name="T6" fmla="*/ 756 w 898"/>
                <a:gd name="T7" fmla="*/ 367 h 897"/>
                <a:gd name="T8" fmla="*/ 527 w 898"/>
                <a:gd name="T9" fmla="*/ 521 h 897"/>
                <a:gd name="T10" fmla="*/ 479 w 898"/>
                <a:gd name="T11" fmla="*/ 583 h 897"/>
                <a:gd name="T12" fmla="*/ 476 w 898"/>
                <a:gd name="T13" fmla="*/ 697 h 897"/>
                <a:gd name="T14" fmla="*/ 533 w 898"/>
                <a:gd name="T15" fmla="*/ 793 h 897"/>
                <a:gd name="T16" fmla="*/ 628 w 898"/>
                <a:gd name="T17" fmla="*/ 867 h 897"/>
                <a:gd name="T18" fmla="*/ 354 w 898"/>
                <a:gd name="T19" fmla="*/ 803 h 897"/>
                <a:gd name="T20" fmla="*/ 415 w 898"/>
                <a:gd name="T21" fmla="*/ 720 h 897"/>
                <a:gd name="T22" fmla="*/ 421 w 898"/>
                <a:gd name="T23" fmla="*/ 595 h 897"/>
                <a:gd name="T24" fmla="*/ 379 w 898"/>
                <a:gd name="T25" fmla="*/ 528 h 897"/>
                <a:gd name="T26" fmla="*/ 275 w 898"/>
                <a:gd name="T27" fmla="*/ 460 h 897"/>
                <a:gd name="T28" fmla="*/ 195 w 898"/>
                <a:gd name="T29" fmla="*/ 371 h 897"/>
                <a:gd name="T30" fmla="*/ 151 w 898"/>
                <a:gd name="T31" fmla="*/ 260 h 897"/>
                <a:gd name="T32" fmla="*/ 127 w 898"/>
                <a:gd name="T33" fmla="*/ 91 h 897"/>
                <a:gd name="T34" fmla="*/ 767 w 898"/>
                <a:gd name="T35" fmla="*/ 145 h 897"/>
                <a:gd name="T36" fmla="*/ 737 w 898"/>
                <a:gd name="T37" fmla="*/ 296 h 897"/>
                <a:gd name="T38" fmla="*/ 688 w 898"/>
                <a:gd name="T39" fmla="*/ 393 h 897"/>
                <a:gd name="T40" fmla="*/ 590 w 898"/>
                <a:gd name="T41" fmla="*/ 480 h 897"/>
                <a:gd name="T42" fmla="*/ 54 w 898"/>
                <a:gd name="T43" fmla="*/ 280 h 897"/>
                <a:gd name="T44" fmla="*/ 30 w 898"/>
                <a:gd name="T45" fmla="*/ 116 h 897"/>
                <a:gd name="T46" fmla="*/ 112 w 898"/>
                <a:gd name="T47" fmla="*/ 221 h 897"/>
                <a:gd name="T48" fmla="*/ 140 w 898"/>
                <a:gd name="T49" fmla="*/ 367 h 897"/>
                <a:gd name="T50" fmla="*/ 89 w 898"/>
                <a:gd name="T51" fmla="*/ 336 h 897"/>
                <a:gd name="T52" fmla="*/ 893 w 898"/>
                <a:gd name="T53" fmla="*/ 64 h 897"/>
                <a:gd name="T54" fmla="*/ 803 w 898"/>
                <a:gd name="T55" fmla="*/ 37 h 897"/>
                <a:gd name="T56" fmla="*/ 797 w 898"/>
                <a:gd name="T57" fmla="*/ 2 h 897"/>
                <a:gd name="T58" fmla="*/ 102 w 898"/>
                <a:gd name="T59" fmla="*/ 2 h 897"/>
                <a:gd name="T60" fmla="*/ 96 w 898"/>
                <a:gd name="T61" fmla="*/ 37 h 897"/>
                <a:gd name="T62" fmla="*/ 5 w 898"/>
                <a:gd name="T63" fmla="*/ 64 h 897"/>
                <a:gd name="T64" fmla="*/ 0 w 898"/>
                <a:gd name="T65" fmla="*/ 117 h 897"/>
                <a:gd name="T66" fmla="*/ 15 w 898"/>
                <a:gd name="T67" fmla="*/ 258 h 897"/>
                <a:gd name="T68" fmla="*/ 80 w 898"/>
                <a:gd name="T69" fmla="*/ 368 h 897"/>
                <a:gd name="T70" fmla="*/ 179 w 898"/>
                <a:gd name="T71" fmla="*/ 403 h 897"/>
                <a:gd name="T72" fmla="*/ 293 w 898"/>
                <a:gd name="T73" fmla="*/ 507 h 897"/>
                <a:gd name="T74" fmla="*/ 371 w 898"/>
                <a:gd name="T75" fmla="*/ 564 h 897"/>
                <a:gd name="T76" fmla="*/ 395 w 898"/>
                <a:gd name="T77" fmla="*/ 625 h 897"/>
                <a:gd name="T78" fmla="*/ 374 w 898"/>
                <a:gd name="T79" fmla="*/ 743 h 897"/>
                <a:gd name="T80" fmla="*/ 301 w 898"/>
                <a:gd name="T81" fmla="*/ 789 h 897"/>
                <a:gd name="T82" fmla="*/ 244 w 898"/>
                <a:gd name="T83" fmla="*/ 797 h 897"/>
                <a:gd name="T84" fmla="*/ 241 w 898"/>
                <a:gd name="T85" fmla="*/ 888 h 897"/>
                <a:gd name="T86" fmla="*/ 643 w 898"/>
                <a:gd name="T87" fmla="*/ 897 h 897"/>
                <a:gd name="T88" fmla="*/ 658 w 898"/>
                <a:gd name="T89" fmla="*/ 886 h 897"/>
                <a:gd name="T90" fmla="*/ 652 w 898"/>
                <a:gd name="T91" fmla="*/ 795 h 897"/>
                <a:gd name="T92" fmla="*/ 580 w 898"/>
                <a:gd name="T93" fmla="*/ 783 h 897"/>
                <a:gd name="T94" fmla="*/ 515 w 898"/>
                <a:gd name="T95" fmla="*/ 720 h 897"/>
                <a:gd name="T96" fmla="*/ 502 w 898"/>
                <a:gd name="T97" fmla="*/ 614 h 897"/>
                <a:gd name="T98" fmla="*/ 531 w 898"/>
                <a:gd name="T99" fmla="*/ 556 h 897"/>
                <a:gd name="T100" fmla="*/ 621 w 898"/>
                <a:gd name="T101" fmla="*/ 496 h 897"/>
                <a:gd name="T102" fmla="*/ 734 w 898"/>
                <a:gd name="T103" fmla="*/ 402 h 897"/>
                <a:gd name="T104" fmla="*/ 827 w 898"/>
                <a:gd name="T105" fmla="*/ 357 h 897"/>
                <a:gd name="T106" fmla="*/ 876 w 898"/>
                <a:gd name="T107" fmla="*/ 272 h 897"/>
                <a:gd name="T108" fmla="*/ 898 w 898"/>
                <a:gd name="T109" fmla="*/ 14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8" h="897">
                  <a:moveTo>
                    <a:pt x="737" y="371"/>
                  </a:moveTo>
                  <a:lnTo>
                    <a:pt x="749" y="348"/>
                  </a:lnTo>
                  <a:lnTo>
                    <a:pt x="761" y="320"/>
                  </a:lnTo>
                  <a:lnTo>
                    <a:pt x="770" y="290"/>
                  </a:lnTo>
                  <a:lnTo>
                    <a:pt x="779" y="258"/>
                  </a:lnTo>
                  <a:lnTo>
                    <a:pt x="787" y="221"/>
                  </a:lnTo>
                  <a:lnTo>
                    <a:pt x="794" y="181"/>
                  </a:lnTo>
                  <a:lnTo>
                    <a:pt x="798" y="137"/>
                  </a:lnTo>
                  <a:lnTo>
                    <a:pt x="801" y="90"/>
                  </a:lnTo>
                  <a:lnTo>
                    <a:pt x="868" y="90"/>
                  </a:lnTo>
                  <a:lnTo>
                    <a:pt x="868" y="113"/>
                  </a:lnTo>
                  <a:lnTo>
                    <a:pt x="868" y="141"/>
                  </a:lnTo>
                  <a:lnTo>
                    <a:pt x="866" y="174"/>
                  </a:lnTo>
                  <a:lnTo>
                    <a:pt x="861" y="209"/>
                  </a:lnTo>
                  <a:lnTo>
                    <a:pt x="858" y="227"/>
                  </a:lnTo>
                  <a:lnTo>
                    <a:pt x="854" y="244"/>
                  </a:lnTo>
                  <a:lnTo>
                    <a:pt x="848" y="261"/>
                  </a:lnTo>
                  <a:lnTo>
                    <a:pt x="842" y="278"/>
                  </a:lnTo>
                  <a:lnTo>
                    <a:pt x="836" y="294"/>
                  </a:lnTo>
                  <a:lnTo>
                    <a:pt x="827" y="309"/>
                  </a:lnTo>
                  <a:lnTo>
                    <a:pt x="817" y="324"/>
                  </a:lnTo>
                  <a:lnTo>
                    <a:pt x="806" y="337"/>
                  </a:lnTo>
                  <a:lnTo>
                    <a:pt x="798" y="343"/>
                  </a:lnTo>
                  <a:lnTo>
                    <a:pt x="791" y="350"/>
                  </a:lnTo>
                  <a:lnTo>
                    <a:pt x="783" y="355"/>
                  </a:lnTo>
                  <a:lnTo>
                    <a:pt x="775" y="359"/>
                  </a:lnTo>
                  <a:lnTo>
                    <a:pt x="766" y="364"/>
                  </a:lnTo>
                  <a:lnTo>
                    <a:pt x="756" y="367"/>
                  </a:lnTo>
                  <a:lnTo>
                    <a:pt x="747" y="370"/>
                  </a:lnTo>
                  <a:lnTo>
                    <a:pt x="737" y="371"/>
                  </a:lnTo>
                  <a:lnTo>
                    <a:pt x="737" y="371"/>
                  </a:lnTo>
                  <a:close/>
                  <a:moveTo>
                    <a:pt x="574" y="490"/>
                  </a:moveTo>
                  <a:lnTo>
                    <a:pt x="553" y="503"/>
                  </a:lnTo>
                  <a:lnTo>
                    <a:pt x="535" y="514"/>
                  </a:lnTo>
                  <a:lnTo>
                    <a:pt x="527" y="521"/>
                  </a:lnTo>
                  <a:lnTo>
                    <a:pt x="518" y="528"/>
                  </a:lnTo>
                  <a:lnTo>
                    <a:pt x="509" y="536"/>
                  </a:lnTo>
                  <a:lnTo>
                    <a:pt x="502" y="543"/>
                  </a:lnTo>
                  <a:lnTo>
                    <a:pt x="496" y="552"/>
                  </a:lnTo>
                  <a:lnTo>
                    <a:pt x="489" y="561"/>
                  </a:lnTo>
                  <a:lnTo>
                    <a:pt x="484" y="572"/>
                  </a:lnTo>
                  <a:lnTo>
                    <a:pt x="479" y="583"/>
                  </a:lnTo>
                  <a:lnTo>
                    <a:pt x="476" y="595"/>
                  </a:lnTo>
                  <a:lnTo>
                    <a:pt x="473" y="607"/>
                  </a:lnTo>
                  <a:lnTo>
                    <a:pt x="471" y="621"/>
                  </a:lnTo>
                  <a:lnTo>
                    <a:pt x="471" y="637"/>
                  </a:lnTo>
                  <a:lnTo>
                    <a:pt x="472" y="659"/>
                  </a:lnTo>
                  <a:lnTo>
                    <a:pt x="473" y="678"/>
                  </a:lnTo>
                  <a:lnTo>
                    <a:pt x="476" y="697"/>
                  </a:lnTo>
                  <a:lnTo>
                    <a:pt x="481" y="714"/>
                  </a:lnTo>
                  <a:lnTo>
                    <a:pt x="486" y="730"/>
                  </a:lnTo>
                  <a:lnTo>
                    <a:pt x="493" y="745"/>
                  </a:lnTo>
                  <a:lnTo>
                    <a:pt x="501" y="759"/>
                  </a:lnTo>
                  <a:lnTo>
                    <a:pt x="510" y="771"/>
                  </a:lnTo>
                  <a:lnTo>
                    <a:pt x="521" y="783"/>
                  </a:lnTo>
                  <a:lnTo>
                    <a:pt x="533" y="793"/>
                  </a:lnTo>
                  <a:lnTo>
                    <a:pt x="546" y="800"/>
                  </a:lnTo>
                  <a:lnTo>
                    <a:pt x="560" y="807"/>
                  </a:lnTo>
                  <a:lnTo>
                    <a:pt x="576" y="813"/>
                  </a:lnTo>
                  <a:lnTo>
                    <a:pt x="592" y="817"/>
                  </a:lnTo>
                  <a:lnTo>
                    <a:pt x="610" y="820"/>
                  </a:lnTo>
                  <a:lnTo>
                    <a:pt x="628" y="822"/>
                  </a:lnTo>
                  <a:lnTo>
                    <a:pt x="628" y="867"/>
                  </a:lnTo>
                  <a:lnTo>
                    <a:pt x="270" y="867"/>
                  </a:lnTo>
                  <a:lnTo>
                    <a:pt x="270" y="822"/>
                  </a:lnTo>
                  <a:lnTo>
                    <a:pt x="289" y="820"/>
                  </a:lnTo>
                  <a:lnTo>
                    <a:pt x="307" y="818"/>
                  </a:lnTo>
                  <a:lnTo>
                    <a:pt x="324" y="814"/>
                  </a:lnTo>
                  <a:lnTo>
                    <a:pt x="340" y="810"/>
                  </a:lnTo>
                  <a:lnTo>
                    <a:pt x="354" y="803"/>
                  </a:lnTo>
                  <a:lnTo>
                    <a:pt x="366" y="796"/>
                  </a:lnTo>
                  <a:lnTo>
                    <a:pt x="378" y="786"/>
                  </a:lnTo>
                  <a:lnTo>
                    <a:pt x="387" y="775"/>
                  </a:lnTo>
                  <a:lnTo>
                    <a:pt x="396" y="764"/>
                  </a:lnTo>
                  <a:lnTo>
                    <a:pt x="404" y="751"/>
                  </a:lnTo>
                  <a:lnTo>
                    <a:pt x="410" y="736"/>
                  </a:lnTo>
                  <a:lnTo>
                    <a:pt x="415" y="720"/>
                  </a:lnTo>
                  <a:lnTo>
                    <a:pt x="420" y="702"/>
                  </a:lnTo>
                  <a:lnTo>
                    <a:pt x="423" y="681"/>
                  </a:lnTo>
                  <a:lnTo>
                    <a:pt x="425" y="660"/>
                  </a:lnTo>
                  <a:lnTo>
                    <a:pt x="425" y="637"/>
                  </a:lnTo>
                  <a:lnTo>
                    <a:pt x="425" y="621"/>
                  </a:lnTo>
                  <a:lnTo>
                    <a:pt x="423" y="607"/>
                  </a:lnTo>
                  <a:lnTo>
                    <a:pt x="421" y="595"/>
                  </a:lnTo>
                  <a:lnTo>
                    <a:pt x="416" y="583"/>
                  </a:lnTo>
                  <a:lnTo>
                    <a:pt x="412" y="572"/>
                  </a:lnTo>
                  <a:lnTo>
                    <a:pt x="407" y="561"/>
                  </a:lnTo>
                  <a:lnTo>
                    <a:pt x="401" y="553"/>
                  </a:lnTo>
                  <a:lnTo>
                    <a:pt x="394" y="544"/>
                  </a:lnTo>
                  <a:lnTo>
                    <a:pt x="386" y="536"/>
                  </a:lnTo>
                  <a:lnTo>
                    <a:pt x="379" y="528"/>
                  </a:lnTo>
                  <a:lnTo>
                    <a:pt x="370" y="522"/>
                  </a:lnTo>
                  <a:lnTo>
                    <a:pt x="362" y="516"/>
                  </a:lnTo>
                  <a:lnTo>
                    <a:pt x="344" y="503"/>
                  </a:lnTo>
                  <a:lnTo>
                    <a:pt x="324" y="491"/>
                  </a:lnTo>
                  <a:lnTo>
                    <a:pt x="308" y="481"/>
                  </a:lnTo>
                  <a:lnTo>
                    <a:pt x="292" y="472"/>
                  </a:lnTo>
                  <a:lnTo>
                    <a:pt x="275" y="460"/>
                  </a:lnTo>
                  <a:lnTo>
                    <a:pt x="258" y="446"/>
                  </a:lnTo>
                  <a:lnTo>
                    <a:pt x="242" y="431"/>
                  </a:lnTo>
                  <a:lnTo>
                    <a:pt x="226" y="414"/>
                  </a:lnTo>
                  <a:lnTo>
                    <a:pt x="217" y="404"/>
                  </a:lnTo>
                  <a:lnTo>
                    <a:pt x="210" y="394"/>
                  </a:lnTo>
                  <a:lnTo>
                    <a:pt x="202" y="383"/>
                  </a:lnTo>
                  <a:lnTo>
                    <a:pt x="195" y="371"/>
                  </a:lnTo>
                  <a:lnTo>
                    <a:pt x="188" y="358"/>
                  </a:lnTo>
                  <a:lnTo>
                    <a:pt x="181" y="344"/>
                  </a:lnTo>
                  <a:lnTo>
                    <a:pt x="174" y="329"/>
                  </a:lnTo>
                  <a:lnTo>
                    <a:pt x="167" y="313"/>
                  </a:lnTo>
                  <a:lnTo>
                    <a:pt x="162" y="297"/>
                  </a:lnTo>
                  <a:lnTo>
                    <a:pt x="157" y="279"/>
                  </a:lnTo>
                  <a:lnTo>
                    <a:pt x="151" y="260"/>
                  </a:lnTo>
                  <a:lnTo>
                    <a:pt x="146" y="240"/>
                  </a:lnTo>
                  <a:lnTo>
                    <a:pt x="142" y="218"/>
                  </a:lnTo>
                  <a:lnTo>
                    <a:pt x="137" y="196"/>
                  </a:lnTo>
                  <a:lnTo>
                    <a:pt x="134" y="172"/>
                  </a:lnTo>
                  <a:lnTo>
                    <a:pt x="131" y="147"/>
                  </a:lnTo>
                  <a:lnTo>
                    <a:pt x="129" y="120"/>
                  </a:lnTo>
                  <a:lnTo>
                    <a:pt x="127" y="91"/>
                  </a:lnTo>
                  <a:lnTo>
                    <a:pt x="126" y="61"/>
                  </a:lnTo>
                  <a:lnTo>
                    <a:pt x="126" y="30"/>
                  </a:lnTo>
                  <a:lnTo>
                    <a:pt x="774" y="30"/>
                  </a:lnTo>
                  <a:lnTo>
                    <a:pt x="774" y="61"/>
                  </a:lnTo>
                  <a:lnTo>
                    <a:pt x="771" y="91"/>
                  </a:lnTo>
                  <a:lnTo>
                    <a:pt x="770" y="119"/>
                  </a:lnTo>
                  <a:lnTo>
                    <a:pt x="767" y="145"/>
                  </a:lnTo>
                  <a:lnTo>
                    <a:pt x="765" y="171"/>
                  </a:lnTo>
                  <a:lnTo>
                    <a:pt x="761" y="195"/>
                  </a:lnTo>
                  <a:lnTo>
                    <a:pt x="758" y="217"/>
                  </a:lnTo>
                  <a:lnTo>
                    <a:pt x="753" y="239"/>
                  </a:lnTo>
                  <a:lnTo>
                    <a:pt x="748" y="259"/>
                  </a:lnTo>
                  <a:lnTo>
                    <a:pt x="743" y="278"/>
                  </a:lnTo>
                  <a:lnTo>
                    <a:pt x="737" y="296"/>
                  </a:lnTo>
                  <a:lnTo>
                    <a:pt x="731" y="312"/>
                  </a:lnTo>
                  <a:lnTo>
                    <a:pt x="724" y="328"/>
                  </a:lnTo>
                  <a:lnTo>
                    <a:pt x="718" y="343"/>
                  </a:lnTo>
                  <a:lnTo>
                    <a:pt x="710" y="356"/>
                  </a:lnTo>
                  <a:lnTo>
                    <a:pt x="704" y="369"/>
                  </a:lnTo>
                  <a:lnTo>
                    <a:pt x="697" y="382"/>
                  </a:lnTo>
                  <a:lnTo>
                    <a:pt x="688" y="393"/>
                  </a:lnTo>
                  <a:lnTo>
                    <a:pt x="681" y="403"/>
                  </a:lnTo>
                  <a:lnTo>
                    <a:pt x="673" y="413"/>
                  </a:lnTo>
                  <a:lnTo>
                    <a:pt x="656" y="430"/>
                  </a:lnTo>
                  <a:lnTo>
                    <a:pt x="640" y="445"/>
                  </a:lnTo>
                  <a:lnTo>
                    <a:pt x="623" y="459"/>
                  </a:lnTo>
                  <a:lnTo>
                    <a:pt x="606" y="471"/>
                  </a:lnTo>
                  <a:lnTo>
                    <a:pt x="590" y="480"/>
                  </a:lnTo>
                  <a:lnTo>
                    <a:pt x="574" y="490"/>
                  </a:lnTo>
                  <a:lnTo>
                    <a:pt x="574" y="490"/>
                  </a:lnTo>
                  <a:close/>
                  <a:moveTo>
                    <a:pt x="89" y="336"/>
                  </a:moveTo>
                  <a:lnTo>
                    <a:pt x="78" y="324"/>
                  </a:lnTo>
                  <a:lnTo>
                    <a:pt x="69" y="310"/>
                  </a:lnTo>
                  <a:lnTo>
                    <a:pt x="61" y="295"/>
                  </a:lnTo>
                  <a:lnTo>
                    <a:pt x="54" y="280"/>
                  </a:lnTo>
                  <a:lnTo>
                    <a:pt x="49" y="264"/>
                  </a:lnTo>
                  <a:lnTo>
                    <a:pt x="43" y="247"/>
                  </a:lnTo>
                  <a:lnTo>
                    <a:pt x="40" y="230"/>
                  </a:lnTo>
                  <a:lnTo>
                    <a:pt x="37" y="213"/>
                  </a:lnTo>
                  <a:lnTo>
                    <a:pt x="32" y="178"/>
                  </a:lnTo>
                  <a:lnTo>
                    <a:pt x="30" y="145"/>
                  </a:lnTo>
                  <a:lnTo>
                    <a:pt x="30" y="116"/>
                  </a:lnTo>
                  <a:lnTo>
                    <a:pt x="30" y="90"/>
                  </a:lnTo>
                  <a:lnTo>
                    <a:pt x="30" y="90"/>
                  </a:lnTo>
                  <a:lnTo>
                    <a:pt x="30" y="90"/>
                  </a:lnTo>
                  <a:lnTo>
                    <a:pt x="97" y="90"/>
                  </a:lnTo>
                  <a:lnTo>
                    <a:pt x="100" y="137"/>
                  </a:lnTo>
                  <a:lnTo>
                    <a:pt x="105" y="181"/>
                  </a:lnTo>
                  <a:lnTo>
                    <a:pt x="112" y="221"/>
                  </a:lnTo>
                  <a:lnTo>
                    <a:pt x="119" y="258"/>
                  </a:lnTo>
                  <a:lnTo>
                    <a:pt x="128" y="291"/>
                  </a:lnTo>
                  <a:lnTo>
                    <a:pt x="137" y="321"/>
                  </a:lnTo>
                  <a:lnTo>
                    <a:pt x="149" y="348"/>
                  </a:lnTo>
                  <a:lnTo>
                    <a:pt x="161" y="372"/>
                  </a:lnTo>
                  <a:lnTo>
                    <a:pt x="150" y="370"/>
                  </a:lnTo>
                  <a:lnTo>
                    <a:pt x="140" y="367"/>
                  </a:lnTo>
                  <a:lnTo>
                    <a:pt x="131" y="364"/>
                  </a:lnTo>
                  <a:lnTo>
                    <a:pt x="121" y="359"/>
                  </a:lnTo>
                  <a:lnTo>
                    <a:pt x="113" y="355"/>
                  </a:lnTo>
                  <a:lnTo>
                    <a:pt x="105" y="350"/>
                  </a:lnTo>
                  <a:lnTo>
                    <a:pt x="97" y="343"/>
                  </a:lnTo>
                  <a:lnTo>
                    <a:pt x="89" y="336"/>
                  </a:lnTo>
                  <a:lnTo>
                    <a:pt x="89" y="336"/>
                  </a:lnTo>
                  <a:close/>
                  <a:moveTo>
                    <a:pt x="898" y="86"/>
                  </a:moveTo>
                  <a:lnTo>
                    <a:pt x="898" y="80"/>
                  </a:lnTo>
                  <a:lnTo>
                    <a:pt x="898" y="75"/>
                  </a:lnTo>
                  <a:lnTo>
                    <a:pt x="898" y="72"/>
                  </a:lnTo>
                  <a:lnTo>
                    <a:pt x="897" y="70"/>
                  </a:lnTo>
                  <a:lnTo>
                    <a:pt x="895" y="66"/>
                  </a:lnTo>
                  <a:lnTo>
                    <a:pt x="893" y="64"/>
                  </a:lnTo>
                  <a:lnTo>
                    <a:pt x="891" y="62"/>
                  </a:lnTo>
                  <a:lnTo>
                    <a:pt x="889" y="61"/>
                  </a:lnTo>
                  <a:lnTo>
                    <a:pt x="886" y="60"/>
                  </a:lnTo>
                  <a:lnTo>
                    <a:pt x="883" y="60"/>
                  </a:lnTo>
                  <a:lnTo>
                    <a:pt x="802" y="60"/>
                  </a:lnTo>
                  <a:lnTo>
                    <a:pt x="803" y="49"/>
                  </a:lnTo>
                  <a:lnTo>
                    <a:pt x="803" y="37"/>
                  </a:lnTo>
                  <a:lnTo>
                    <a:pt x="803" y="27"/>
                  </a:lnTo>
                  <a:lnTo>
                    <a:pt x="803" y="15"/>
                  </a:lnTo>
                  <a:lnTo>
                    <a:pt x="803" y="12"/>
                  </a:lnTo>
                  <a:lnTo>
                    <a:pt x="802" y="10"/>
                  </a:lnTo>
                  <a:lnTo>
                    <a:pt x="801" y="6"/>
                  </a:lnTo>
                  <a:lnTo>
                    <a:pt x="799" y="4"/>
                  </a:lnTo>
                  <a:lnTo>
                    <a:pt x="797" y="2"/>
                  </a:lnTo>
                  <a:lnTo>
                    <a:pt x="795" y="1"/>
                  </a:lnTo>
                  <a:lnTo>
                    <a:pt x="792" y="0"/>
                  </a:lnTo>
                  <a:lnTo>
                    <a:pt x="789" y="0"/>
                  </a:lnTo>
                  <a:lnTo>
                    <a:pt x="111" y="0"/>
                  </a:lnTo>
                  <a:lnTo>
                    <a:pt x="107" y="0"/>
                  </a:lnTo>
                  <a:lnTo>
                    <a:pt x="104" y="1"/>
                  </a:lnTo>
                  <a:lnTo>
                    <a:pt x="102" y="2"/>
                  </a:lnTo>
                  <a:lnTo>
                    <a:pt x="100" y="4"/>
                  </a:lnTo>
                  <a:lnTo>
                    <a:pt x="98" y="6"/>
                  </a:lnTo>
                  <a:lnTo>
                    <a:pt x="97" y="10"/>
                  </a:lnTo>
                  <a:lnTo>
                    <a:pt x="96" y="12"/>
                  </a:lnTo>
                  <a:lnTo>
                    <a:pt x="96" y="15"/>
                  </a:lnTo>
                  <a:lnTo>
                    <a:pt x="96" y="27"/>
                  </a:lnTo>
                  <a:lnTo>
                    <a:pt x="96" y="37"/>
                  </a:lnTo>
                  <a:lnTo>
                    <a:pt x="96" y="49"/>
                  </a:lnTo>
                  <a:lnTo>
                    <a:pt x="96" y="60"/>
                  </a:lnTo>
                  <a:lnTo>
                    <a:pt x="15" y="60"/>
                  </a:lnTo>
                  <a:lnTo>
                    <a:pt x="12" y="60"/>
                  </a:lnTo>
                  <a:lnTo>
                    <a:pt x="10" y="61"/>
                  </a:lnTo>
                  <a:lnTo>
                    <a:pt x="7" y="62"/>
                  </a:lnTo>
                  <a:lnTo>
                    <a:pt x="5" y="64"/>
                  </a:lnTo>
                  <a:lnTo>
                    <a:pt x="4" y="66"/>
                  </a:lnTo>
                  <a:lnTo>
                    <a:pt x="1" y="70"/>
                  </a:lnTo>
                  <a:lnTo>
                    <a:pt x="1" y="72"/>
                  </a:lnTo>
                  <a:lnTo>
                    <a:pt x="0" y="75"/>
                  </a:lnTo>
                  <a:lnTo>
                    <a:pt x="0" y="82"/>
                  </a:lnTo>
                  <a:lnTo>
                    <a:pt x="0" y="90"/>
                  </a:lnTo>
                  <a:lnTo>
                    <a:pt x="0" y="117"/>
                  </a:lnTo>
                  <a:lnTo>
                    <a:pt x="0" y="149"/>
                  </a:lnTo>
                  <a:lnTo>
                    <a:pt x="1" y="166"/>
                  </a:lnTo>
                  <a:lnTo>
                    <a:pt x="3" y="184"/>
                  </a:lnTo>
                  <a:lnTo>
                    <a:pt x="5" y="202"/>
                  </a:lnTo>
                  <a:lnTo>
                    <a:pt x="8" y="220"/>
                  </a:lnTo>
                  <a:lnTo>
                    <a:pt x="11" y="240"/>
                  </a:lnTo>
                  <a:lnTo>
                    <a:pt x="15" y="258"/>
                  </a:lnTo>
                  <a:lnTo>
                    <a:pt x="21" y="277"/>
                  </a:lnTo>
                  <a:lnTo>
                    <a:pt x="28" y="294"/>
                  </a:lnTo>
                  <a:lnTo>
                    <a:pt x="36" y="311"/>
                  </a:lnTo>
                  <a:lnTo>
                    <a:pt x="45" y="328"/>
                  </a:lnTo>
                  <a:lnTo>
                    <a:pt x="56" y="343"/>
                  </a:lnTo>
                  <a:lnTo>
                    <a:pt x="68" y="357"/>
                  </a:lnTo>
                  <a:lnTo>
                    <a:pt x="80" y="368"/>
                  </a:lnTo>
                  <a:lnTo>
                    <a:pt x="91" y="376"/>
                  </a:lnTo>
                  <a:lnTo>
                    <a:pt x="104" y="384"/>
                  </a:lnTo>
                  <a:lnTo>
                    <a:pt x="118" y="390"/>
                  </a:lnTo>
                  <a:lnTo>
                    <a:pt x="132" y="396"/>
                  </a:lnTo>
                  <a:lnTo>
                    <a:pt x="147" y="400"/>
                  </a:lnTo>
                  <a:lnTo>
                    <a:pt x="163" y="402"/>
                  </a:lnTo>
                  <a:lnTo>
                    <a:pt x="179" y="403"/>
                  </a:lnTo>
                  <a:lnTo>
                    <a:pt x="195" y="425"/>
                  </a:lnTo>
                  <a:lnTo>
                    <a:pt x="211" y="443"/>
                  </a:lnTo>
                  <a:lnTo>
                    <a:pt x="227" y="459"/>
                  </a:lnTo>
                  <a:lnTo>
                    <a:pt x="243" y="473"/>
                  </a:lnTo>
                  <a:lnTo>
                    <a:pt x="260" y="486"/>
                  </a:lnTo>
                  <a:lnTo>
                    <a:pt x="276" y="497"/>
                  </a:lnTo>
                  <a:lnTo>
                    <a:pt x="293" y="507"/>
                  </a:lnTo>
                  <a:lnTo>
                    <a:pt x="308" y="517"/>
                  </a:lnTo>
                  <a:lnTo>
                    <a:pt x="328" y="528"/>
                  </a:lnTo>
                  <a:lnTo>
                    <a:pt x="345" y="539"/>
                  </a:lnTo>
                  <a:lnTo>
                    <a:pt x="352" y="545"/>
                  </a:lnTo>
                  <a:lnTo>
                    <a:pt x="359" y="551"/>
                  </a:lnTo>
                  <a:lnTo>
                    <a:pt x="366" y="557"/>
                  </a:lnTo>
                  <a:lnTo>
                    <a:pt x="371" y="564"/>
                  </a:lnTo>
                  <a:lnTo>
                    <a:pt x="377" y="570"/>
                  </a:lnTo>
                  <a:lnTo>
                    <a:pt x="382" y="578"/>
                  </a:lnTo>
                  <a:lnTo>
                    <a:pt x="385" y="585"/>
                  </a:lnTo>
                  <a:lnTo>
                    <a:pt x="390" y="594"/>
                  </a:lnTo>
                  <a:lnTo>
                    <a:pt x="392" y="603"/>
                  </a:lnTo>
                  <a:lnTo>
                    <a:pt x="394" y="614"/>
                  </a:lnTo>
                  <a:lnTo>
                    <a:pt x="395" y="625"/>
                  </a:lnTo>
                  <a:lnTo>
                    <a:pt x="395" y="636"/>
                  </a:lnTo>
                  <a:lnTo>
                    <a:pt x="395" y="660"/>
                  </a:lnTo>
                  <a:lnTo>
                    <a:pt x="393" y="681"/>
                  </a:lnTo>
                  <a:lnTo>
                    <a:pt x="390" y="699"/>
                  </a:lnTo>
                  <a:lnTo>
                    <a:pt x="385" y="717"/>
                  </a:lnTo>
                  <a:lnTo>
                    <a:pt x="380" y="730"/>
                  </a:lnTo>
                  <a:lnTo>
                    <a:pt x="374" y="743"/>
                  </a:lnTo>
                  <a:lnTo>
                    <a:pt x="366" y="754"/>
                  </a:lnTo>
                  <a:lnTo>
                    <a:pt x="358" y="764"/>
                  </a:lnTo>
                  <a:lnTo>
                    <a:pt x="348" y="771"/>
                  </a:lnTo>
                  <a:lnTo>
                    <a:pt x="338" y="778"/>
                  </a:lnTo>
                  <a:lnTo>
                    <a:pt x="327" y="783"/>
                  </a:lnTo>
                  <a:lnTo>
                    <a:pt x="314" y="786"/>
                  </a:lnTo>
                  <a:lnTo>
                    <a:pt x="301" y="789"/>
                  </a:lnTo>
                  <a:lnTo>
                    <a:pt x="287" y="791"/>
                  </a:lnTo>
                  <a:lnTo>
                    <a:pt x="271" y="793"/>
                  </a:lnTo>
                  <a:lnTo>
                    <a:pt x="255" y="793"/>
                  </a:lnTo>
                  <a:lnTo>
                    <a:pt x="252" y="793"/>
                  </a:lnTo>
                  <a:lnTo>
                    <a:pt x="250" y="794"/>
                  </a:lnTo>
                  <a:lnTo>
                    <a:pt x="246" y="795"/>
                  </a:lnTo>
                  <a:lnTo>
                    <a:pt x="244" y="797"/>
                  </a:lnTo>
                  <a:lnTo>
                    <a:pt x="242" y="799"/>
                  </a:lnTo>
                  <a:lnTo>
                    <a:pt x="241" y="802"/>
                  </a:lnTo>
                  <a:lnTo>
                    <a:pt x="240" y="804"/>
                  </a:lnTo>
                  <a:lnTo>
                    <a:pt x="240" y="807"/>
                  </a:lnTo>
                  <a:lnTo>
                    <a:pt x="240" y="882"/>
                  </a:lnTo>
                  <a:lnTo>
                    <a:pt x="240" y="886"/>
                  </a:lnTo>
                  <a:lnTo>
                    <a:pt x="241" y="888"/>
                  </a:lnTo>
                  <a:lnTo>
                    <a:pt x="242" y="891"/>
                  </a:lnTo>
                  <a:lnTo>
                    <a:pt x="244" y="893"/>
                  </a:lnTo>
                  <a:lnTo>
                    <a:pt x="246" y="894"/>
                  </a:lnTo>
                  <a:lnTo>
                    <a:pt x="250" y="896"/>
                  </a:lnTo>
                  <a:lnTo>
                    <a:pt x="252" y="897"/>
                  </a:lnTo>
                  <a:lnTo>
                    <a:pt x="255" y="897"/>
                  </a:lnTo>
                  <a:lnTo>
                    <a:pt x="643" y="897"/>
                  </a:lnTo>
                  <a:lnTo>
                    <a:pt x="646" y="897"/>
                  </a:lnTo>
                  <a:lnTo>
                    <a:pt x="649" y="896"/>
                  </a:lnTo>
                  <a:lnTo>
                    <a:pt x="652" y="894"/>
                  </a:lnTo>
                  <a:lnTo>
                    <a:pt x="654" y="893"/>
                  </a:lnTo>
                  <a:lnTo>
                    <a:pt x="656" y="891"/>
                  </a:lnTo>
                  <a:lnTo>
                    <a:pt x="657" y="888"/>
                  </a:lnTo>
                  <a:lnTo>
                    <a:pt x="658" y="886"/>
                  </a:lnTo>
                  <a:lnTo>
                    <a:pt x="658" y="882"/>
                  </a:lnTo>
                  <a:lnTo>
                    <a:pt x="658" y="807"/>
                  </a:lnTo>
                  <a:lnTo>
                    <a:pt x="658" y="804"/>
                  </a:lnTo>
                  <a:lnTo>
                    <a:pt x="657" y="802"/>
                  </a:lnTo>
                  <a:lnTo>
                    <a:pt x="656" y="799"/>
                  </a:lnTo>
                  <a:lnTo>
                    <a:pt x="654" y="797"/>
                  </a:lnTo>
                  <a:lnTo>
                    <a:pt x="652" y="795"/>
                  </a:lnTo>
                  <a:lnTo>
                    <a:pt x="649" y="794"/>
                  </a:lnTo>
                  <a:lnTo>
                    <a:pt x="646" y="793"/>
                  </a:lnTo>
                  <a:lnTo>
                    <a:pt x="643" y="793"/>
                  </a:lnTo>
                  <a:lnTo>
                    <a:pt x="626" y="791"/>
                  </a:lnTo>
                  <a:lnTo>
                    <a:pt x="610" y="790"/>
                  </a:lnTo>
                  <a:lnTo>
                    <a:pt x="594" y="787"/>
                  </a:lnTo>
                  <a:lnTo>
                    <a:pt x="580" y="783"/>
                  </a:lnTo>
                  <a:lnTo>
                    <a:pt x="567" y="778"/>
                  </a:lnTo>
                  <a:lnTo>
                    <a:pt x="555" y="771"/>
                  </a:lnTo>
                  <a:lnTo>
                    <a:pt x="545" y="764"/>
                  </a:lnTo>
                  <a:lnTo>
                    <a:pt x="535" y="755"/>
                  </a:lnTo>
                  <a:lnTo>
                    <a:pt x="528" y="744"/>
                  </a:lnTo>
                  <a:lnTo>
                    <a:pt x="520" y="733"/>
                  </a:lnTo>
                  <a:lnTo>
                    <a:pt x="515" y="720"/>
                  </a:lnTo>
                  <a:lnTo>
                    <a:pt x="509" y="706"/>
                  </a:lnTo>
                  <a:lnTo>
                    <a:pt x="505" y="691"/>
                  </a:lnTo>
                  <a:lnTo>
                    <a:pt x="503" y="674"/>
                  </a:lnTo>
                  <a:lnTo>
                    <a:pt x="501" y="657"/>
                  </a:lnTo>
                  <a:lnTo>
                    <a:pt x="501" y="637"/>
                  </a:lnTo>
                  <a:lnTo>
                    <a:pt x="501" y="625"/>
                  </a:lnTo>
                  <a:lnTo>
                    <a:pt x="502" y="614"/>
                  </a:lnTo>
                  <a:lnTo>
                    <a:pt x="504" y="603"/>
                  </a:lnTo>
                  <a:lnTo>
                    <a:pt x="507" y="594"/>
                  </a:lnTo>
                  <a:lnTo>
                    <a:pt x="510" y="585"/>
                  </a:lnTo>
                  <a:lnTo>
                    <a:pt x="515" y="578"/>
                  </a:lnTo>
                  <a:lnTo>
                    <a:pt x="519" y="570"/>
                  </a:lnTo>
                  <a:lnTo>
                    <a:pt x="524" y="563"/>
                  </a:lnTo>
                  <a:lnTo>
                    <a:pt x="531" y="556"/>
                  </a:lnTo>
                  <a:lnTo>
                    <a:pt x="537" y="550"/>
                  </a:lnTo>
                  <a:lnTo>
                    <a:pt x="545" y="544"/>
                  </a:lnTo>
                  <a:lnTo>
                    <a:pt x="552" y="539"/>
                  </a:lnTo>
                  <a:lnTo>
                    <a:pt x="569" y="527"/>
                  </a:lnTo>
                  <a:lnTo>
                    <a:pt x="589" y="516"/>
                  </a:lnTo>
                  <a:lnTo>
                    <a:pt x="605" y="506"/>
                  </a:lnTo>
                  <a:lnTo>
                    <a:pt x="621" y="496"/>
                  </a:lnTo>
                  <a:lnTo>
                    <a:pt x="637" y="484"/>
                  </a:lnTo>
                  <a:lnTo>
                    <a:pt x="654" y="473"/>
                  </a:lnTo>
                  <a:lnTo>
                    <a:pt x="670" y="459"/>
                  </a:lnTo>
                  <a:lnTo>
                    <a:pt x="687" y="443"/>
                  </a:lnTo>
                  <a:lnTo>
                    <a:pt x="703" y="425"/>
                  </a:lnTo>
                  <a:lnTo>
                    <a:pt x="718" y="403"/>
                  </a:lnTo>
                  <a:lnTo>
                    <a:pt x="734" y="402"/>
                  </a:lnTo>
                  <a:lnTo>
                    <a:pt x="750" y="400"/>
                  </a:lnTo>
                  <a:lnTo>
                    <a:pt x="764" y="396"/>
                  </a:lnTo>
                  <a:lnTo>
                    <a:pt x="778" y="390"/>
                  </a:lnTo>
                  <a:lnTo>
                    <a:pt x="792" y="384"/>
                  </a:lnTo>
                  <a:lnTo>
                    <a:pt x="805" y="376"/>
                  </a:lnTo>
                  <a:lnTo>
                    <a:pt x="816" y="368"/>
                  </a:lnTo>
                  <a:lnTo>
                    <a:pt x="827" y="357"/>
                  </a:lnTo>
                  <a:lnTo>
                    <a:pt x="833" y="350"/>
                  </a:lnTo>
                  <a:lnTo>
                    <a:pt x="840" y="342"/>
                  </a:lnTo>
                  <a:lnTo>
                    <a:pt x="846" y="335"/>
                  </a:lnTo>
                  <a:lnTo>
                    <a:pt x="852" y="326"/>
                  </a:lnTo>
                  <a:lnTo>
                    <a:pt x="861" y="309"/>
                  </a:lnTo>
                  <a:lnTo>
                    <a:pt x="869" y="291"/>
                  </a:lnTo>
                  <a:lnTo>
                    <a:pt x="876" y="272"/>
                  </a:lnTo>
                  <a:lnTo>
                    <a:pt x="882" y="252"/>
                  </a:lnTo>
                  <a:lnTo>
                    <a:pt x="887" y="233"/>
                  </a:lnTo>
                  <a:lnTo>
                    <a:pt x="890" y="214"/>
                  </a:lnTo>
                  <a:lnTo>
                    <a:pt x="893" y="195"/>
                  </a:lnTo>
                  <a:lnTo>
                    <a:pt x="895" y="175"/>
                  </a:lnTo>
                  <a:lnTo>
                    <a:pt x="897" y="157"/>
                  </a:lnTo>
                  <a:lnTo>
                    <a:pt x="898" y="140"/>
                  </a:lnTo>
                  <a:lnTo>
                    <a:pt x="898" y="110"/>
                  </a:lnTo>
                  <a:lnTo>
                    <a:pt x="898"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sp>
        <p:nvSpPr>
          <p:cNvPr id="50" name="Freeform 57"/>
          <p:cNvSpPr>
            <a:spLocks noEditPoints="1"/>
          </p:cNvSpPr>
          <p:nvPr/>
        </p:nvSpPr>
        <p:spPr bwMode="auto">
          <a:xfrm>
            <a:off x="2285177"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1" name="Freeform 57"/>
          <p:cNvSpPr>
            <a:spLocks noEditPoints="1"/>
          </p:cNvSpPr>
          <p:nvPr/>
        </p:nvSpPr>
        <p:spPr bwMode="auto">
          <a:xfrm>
            <a:off x="3051082"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2" name="Freeform 57"/>
          <p:cNvSpPr>
            <a:spLocks noEditPoints="1"/>
          </p:cNvSpPr>
          <p:nvPr/>
        </p:nvSpPr>
        <p:spPr bwMode="auto">
          <a:xfrm>
            <a:off x="3816988"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3" name="Freeform 57"/>
          <p:cNvSpPr>
            <a:spLocks noEditPoints="1"/>
          </p:cNvSpPr>
          <p:nvPr/>
        </p:nvSpPr>
        <p:spPr bwMode="auto">
          <a:xfrm>
            <a:off x="4582895"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4" name="Freeform 57"/>
          <p:cNvSpPr>
            <a:spLocks noEditPoints="1"/>
          </p:cNvSpPr>
          <p:nvPr/>
        </p:nvSpPr>
        <p:spPr bwMode="auto">
          <a:xfrm>
            <a:off x="5348801"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5" name="Freeform 57"/>
          <p:cNvSpPr>
            <a:spLocks noEditPoints="1"/>
          </p:cNvSpPr>
          <p:nvPr/>
        </p:nvSpPr>
        <p:spPr bwMode="auto">
          <a:xfrm>
            <a:off x="6114706"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E2583D"/>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6" name="Freeform 57"/>
          <p:cNvSpPr>
            <a:spLocks noEditPoints="1"/>
          </p:cNvSpPr>
          <p:nvPr/>
        </p:nvSpPr>
        <p:spPr bwMode="auto">
          <a:xfrm>
            <a:off x="6880611"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7" name="Freeform 57"/>
          <p:cNvSpPr>
            <a:spLocks noEditPoints="1"/>
          </p:cNvSpPr>
          <p:nvPr/>
        </p:nvSpPr>
        <p:spPr bwMode="auto">
          <a:xfrm>
            <a:off x="7646519"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8" name="Freeform 57"/>
          <p:cNvSpPr>
            <a:spLocks noEditPoints="1"/>
          </p:cNvSpPr>
          <p:nvPr/>
        </p:nvSpPr>
        <p:spPr bwMode="auto">
          <a:xfrm>
            <a:off x="8412424"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59" name="Freeform 58"/>
          <p:cNvSpPr>
            <a:spLocks noEditPoints="1"/>
          </p:cNvSpPr>
          <p:nvPr/>
        </p:nvSpPr>
        <p:spPr bwMode="auto">
          <a:xfrm>
            <a:off x="9178336" y="3883505"/>
            <a:ext cx="728486" cy="728488"/>
          </a:xfrm>
          <a:custGeom>
            <a:avLst/>
            <a:gdLst>
              <a:gd name="T0" fmla="*/ 58 w 902"/>
              <a:gd name="T1" fmla="*/ 760 h 902"/>
              <a:gd name="T2" fmla="*/ 105 w 902"/>
              <a:gd name="T3" fmla="*/ 702 h 902"/>
              <a:gd name="T4" fmla="*/ 247 w 902"/>
              <a:gd name="T5" fmla="*/ 639 h 902"/>
              <a:gd name="T6" fmla="*/ 356 w 902"/>
              <a:gd name="T7" fmla="*/ 598 h 902"/>
              <a:gd name="T8" fmla="*/ 360 w 902"/>
              <a:gd name="T9" fmla="*/ 459 h 902"/>
              <a:gd name="T10" fmla="*/ 328 w 902"/>
              <a:gd name="T11" fmla="*/ 415 h 902"/>
              <a:gd name="T12" fmla="*/ 315 w 902"/>
              <a:gd name="T13" fmla="*/ 354 h 902"/>
              <a:gd name="T14" fmla="*/ 296 w 902"/>
              <a:gd name="T15" fmla="*/ 324 h 902"/>
              <a:gd name="T16" fmla="*/ 297 w 902"/>
              <a:gd name="T17" fmla="*/ 284 h 902"/>
              <a:gd name="T18" fmla="*/ 313 w 902"/>
              <a:gd name="T19" fmla="*/ 267 h 902"/>
              <a:gd name="T20" fmla="*/ 300 w 902"/>
              <a:gd name="T21" fmla="*/ 205 h 902"/>
              <a:gd name="T22" fmla="*/ 293 w 902"/>
              <a:gd name="T23" fmla="*/ 113 h 902"/>
              <a:gd name="T24" fmla="*/ 315 w 902"/>
              <a:gd name="T25" fmla="*/ 88 h 902"/>
              <a:gd name="T26" fmla="*/ 352 w 902"/>
              <a:gd name="T27" fmla="*/ 73 h 902"/>
              <a:gd name="T28" fmla="*/ 377 w 902"/>
              <a:gd name="T29" fmla="*/ 48 h 902"/>
              <a:gd name="T30" fmla="*/ 478 w 902"/>
              <a:gd name="T31" fmla="*/ 30 h 902"/>
              <a:gd name="T32" fmla="*/ 574 w 902"/>
              <a:gd name="T33" fmla="*/ 45 h 902"/>
              <a:gd name="T34" fmla="*/ 620 w 902"/>
              <a:gd name="T35" fmla="*/ 77 h 902"/>
              <a:gd name="T36" fmla="*/ 627 w 902"/>
              <a:gd name="T37" fmla="*/ 127 h 902"/>
              <a:gd name="T38" fmla="*/ 590 w 902"/>
              <a:gd name="T39" fmla="*/ 250 h 902"/>
              <a:gd name="T40" fmla="*/ 596 w 902"/>
              <a:gd name="T41" fmla="*/ 272 h 902"/>
              <a:gd name="T42" fmla="*/ 610 w 902"/>
              <a:gd name="T43" fmla="*/ 298 h 902"/>
              <a:gd name="T44" fmla="*/ 600 w 902"/>
              <a:gd name="T45" fmla="*/ 339 h 902"/>
              <a:gd name="T46" fmla="*/ 586 w 902"/>
              <a:gd name="T47" fmla="*/ 379 h 902"/>
              <a:gd name="T48" fmla="*/ 546 w 902"/>
              <a:gd name="T49" fmla="*/ 461 h 902"/>
              <a:gd name="T50" fmla="*/ 542 w 902"/>
              <a:gd name="T51" fmla="*/ 591 h 902"/>
              <a:gd name="T52" fmla="*/ 600 w 902"/>
              <a:gd name="T53" fmla="*/ 619 h 902"/>
              <a:gd name="T54" fmla="*/ 774 w 902"/>
              <a:gd name="T55" fmla="*/ 688 h 902"/>
              <a:gd name="T56" fmla="*/ 832 w 902"/>
              <a:gd name="T57" fmla="*/ 732 h 902"/>
              <a:gd name="T58" fmla="*/ 869 w 902"/>
              <a:gd name="T59" fmla="*/ 848 h 902"/>
              <a:gd name="T60" fmla="*/ 841 w 902"/>
              <a:gd name="T61" fmla="*/ 698 h 902"/>
              <a:gd name="T62" fmla="*/ 747 w 902"/>
              <a:gd name="T63" fmla="*/ 642 h 902"/>
              <a:gd name="T64" fmla="*/ 585 w 902"/>
              <a:gd name="T65" fmla="*/ 581 h 902"/>
              <a:gd name="T66" fmla="*/ 598 w 902"/>
              <a:gd name="T67" fmla="*/ 440 h 902"/>
              <a:gd name="T68" fmla="*/ 618 w 902"/>
              <a:gd name="T69" fmla="*/ 364 h 902"/>
              <a:gd name="T70" fmla="*/ 640 w 902"/>
              <a:gd name="T71" fmla="*/ 308 h 902"/>
              <a:gd name="T72" fmla="*/ 620 w 902"/>
              <a:gd name="T73" fmla="*/ 253 h 902"/>
              <a:gd name="T74" fmla="*/ 649 w 902"/>
              <a:gd name="T75" fmla="*/ 170 h 902"/>
              <a:gd name="T76" fmla="*/ 656 w 902"/>
              <a:gd name="T77" fmla="*/ 86 h 902"/>
              <a:gd name="T78" fmla="*/ 615 w 902"/>
              <a:gd name="T79" fmla="*/ 32 h 902"/>
              <a:gd name="T80" fmla="*/ 538 w 902"/>
              <a:gd name="T81" fmla="*/ 6 h 902"/>
              <a:gd name="T82" fmla="*/ 432 w 902"/>
              <a:gd name="T83" fmla="*/ 3 h 902"/>
              <a:gd name="T84" fmla="*/ 351 w 902"/>
              <a:gd name="T85" fmla="*/ 29 h 902"/>
              <a:gd name="T86" fmla="*/ 312 w 902"/>
              <a:gd name="T87" fmla="*/ 58 h 902"/>
              <a:gd name="T88" fmla="*/ 275 w 902"/>
              <a:gd name="T89" fmla="*/ 82 h 902"/>
              <a:gd name="T90" fmla="*/ 260 w 902"/>
              <a:gd name="T91" fmla="*/ 141 h 902"/>
              <a:gd name="T92" fmla="*/ 281 w 902"/>
              <a:gd name="T93" fmla="*/ 244 h 902"/>
              <a:gd name="T94" fmla="*/ 264 w 902"/>
              <a:gd name="T95" fmla="*/ 287 h 902"/>
              <a:gd name="T96" fmla="*/ 273 w 902"/>
              <a:gd name="T97" fmla="*/ 350 h 902"/>
              <a:gd name="T98" fmla="*/ 291 w 902"/>
              <a:gd name="T99" fmla="*/ 404 h 902"/>
              <a:gd name="T100" fmla="*/ 331 w 902"/>
              <a:gd name="T101" fmla="*/ 473 h 902"/>
              <a:gd name="T102" fmla="*/ 233 w 902"/>
              <a:gd name="T103" fmla="*/ 612 h 902"/>
              <a:gd name="T104" fmla="*/ 82 w 902"/>
              <a:gd name="T105" fmla="*/ 682 h 902"/>
              <a:gd name="T106" fmla="*/ 33 w 902"/>
              <a:gd name="T107" fmla="*/ 741 h 902"/>
              <a:gd name="T108" fmla="*/ 3 w 902"/>
              <a:gd name="T109" fmla="*/ 856 h 902"/>
              <a:gd name="T110" fmla="*/ 3 w 902"/>
              <a:gd name="T111" fmla="*/ 895 h 902"/>
              <a:gd name="T112" fmla="*/ 887 w 902"/>
              <a:gd name="T113" fmla="*/ 902 h 902"/>
              <a:gd name="T114" fmla="*/ 901 w 902"/>
              <a:gd name="T115" fmla="*/ 893 h 902"/>
              <a:gd name="T116" fmla="*/ 897 w 902"/>
              <a:gd name="T117" fmla="*/ 835 h 902"/>
              <a:gd name="T118" fmla="*/ 863 w 902"/>
              <a:gd name="T119" fmla="*/ 727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2" h="902">
                <a:moveTo>
                  <a:pt x="31" y="872"/>
                </a:moveTo>
                <a:lnTo>
                  <a:pt x="34" y="848"/>
                </a:lnTo>
                <a:lnTo>
                  <a:pt x="39" y="816"/>
                </a:lnTo>
                <a:lnTo>
                  <a:pt x="45" y="798"/>
                </a:lnTo>
                <a:lnTo>
                  <a:pt x="50" y="780"/>
                </a:lnTo>
                <a:lnTo>
                  <a:pt x="58" y="760"/>
                </a:lnTo>
                <a:lnTo>
                  <a:pt x="66" y="740"/>
                </a:lnTo>
                <a:lnTo>
                  <a:pt x="71" y="732"/>
                </a:lnTo>
                <a:lnTo>
                  <a:pt x="78" y="725"/>
                </a:lnTo>
                <a:lnTo>
                  <a:pt x="85" y="717"/>
                </a:lnTo>
                <a:lnTo>
                  <a:pt x="94" y="710"/>
                </a:lnTo>
                <a:lnTo>
                  <a:pt x="105" y="702"/>
                </a:lnTo>
                <a:lnTo>
                  <a:pt x="117" y="695"/>
                </a:lnTo>
                <a:lnTo>
                  <a:pt x="129" y="688"/>
                </a:lnTo>
                <a:lnTo>
                  <a:pt x="143" y="681"/>
                </a:lnTo>
                <a:lnTo>
                  <a:pt x="174" y="667"/>
                </a:lnTo>
                <a:lnTo>
                  <a:pt x="209" y="653"/>
                </a:lnTo>
                <a:lnTo>
                  <a:pt x="247" y="639"/>
                </a:lnTo>
                <a:lnTo>
                  <a:pt x="287" y="624"/>
                </a:lnTo>
                <a:lnTo>
                  <a:pt x="303" y="619"/>
                </a:lnTo>
                <a:lnTo>
                  <a:pt x="319" y="612"/>
                </a:lnTo>
                <a:lnTo>
                  <a:pt x="335" y="607"/>
                </a:lnTo>
                <a:lnTo>
                  <a:pt x="351" y="601"/>
                </a:lnTo>
                <a:lnTo>
                  <a:pt x="356" y="598"/>
                </a:lnTo>
                <a:lnTo>
                  <a:pt x="359" y="595"/>
                </a:lnTo>
                <a:lnTo>
                  <a:pt x="360" y="591"/>
                </a:lnTo>
                <a:lnTo>
                  <a:pt x="361" y="587"/>
                </a:lnTo>
                <a:lnTo>
                  <a:pt x="361" y="467"/>
                </a:lnTo>
                <a:lnTo>
                  <a:pt x="361" y="462"/>
                </a:lnTo>
                <a:lnTo>
                  <a:pt x="360" y="459"/>
                </a:lnTo>
                <a:lnTo>
                  <a:pt x="358" y="457"/>
                </a:lnTo>
                <a:lnTo>
                  <a:pt x="356" y="455"/>
                </a:lnTo>
                <a:lnTo>
                  <a:pt x="349" y="448"/>
                </a:lnTo>
                <a:lnTo>
                  <a:pt x="335" y="429"/>
                </a:lnTo>
                <a:lnTo>
                  <a:pt x="331" y="423"/>
                </a:lnTo>
                <a:lnTo>
                  <a:pt x="328" y="415"/>
                </a:lnTo>
                <a:lnTo>
                  <a:pt x="325" y="408"/>
                </a:lnTo>
                <a:lnTo>
                  <a:pt x="321" y="398"/>
                </a:lnTo>
                <a:lnTo>
                  <a:pt x="318" y="388"/>
                </a:lnTo>
                <a:lnTo>
                  <a:pt x="316" y="378"/>
                </a:lnTo>
                <a:lnTo>
                  <a:pt x="315" y="367"/>
                </a:lnTo>
                <a:lnTo>
                  <a:pt x="315" y="354"/>
                </a:lnTo>
                <a:lnTo>
                  <a:pt x="314" y="349"/>
                </a:lnTo>
                <a:lnTo>
                  <a:pt x="312" y="344"/>
                </a:lnTo>
                <a:lnTo>
                  <a:pt x="307" y="341"/>
                </a:lnTo>
                <a:lnTo>
                  <a:pt x="302" y="339"/>
                </a:lnTo>
                <a:lnTo>
                  <a:pt x="299" y="334"/>
                </a:lnTo>
                <a:lnTo>
                  <a:pt x="296" y="324"/>
                </a:lnTo>
                <a:lnTo>
                  <a:pt x="294" y="319"/>
                </a:lnTo>
                <a:lnTo>
                  <a:pt x="293" y="311"/>
                </a:lnTo>
                <a:lnTo>
                  <a:pt x="292" y="305"/>
                </a:lnTo>
                <a:lnTo>
                  <a:pt x="293" y="298"/>
                </a:lnTo>
                <a:lnTo>
                  <a:pt x="294" y="291"/>
                </a:lnTo>
                <a:lnTo>
                  <a:pt x="297" y="284"/>
                </a:lnTo>
                <a:lnTo>
                  <a:pt x="298" y="280"/>
                </a:lnTo>
                <a:lnTo>
                  <a:pt x="300" y="278"/>
                </a:lnTo>
                <a:lnTo>
                  <a:pt x="303" y="275"/>
                </a:lnTo>
                <a:lnTo>
                  <a:pt x="306" y="272"/>
                </a:lnTo>
                <a:lnTo>
                  <a:pt x="309" y="270"/>
                </a:lnTo>
                <a:lnTo>
                  <a:pt x="313" y="267"/>
                </a:lnTo>
                <a:lnTo>
                  <a:pt x="314" y="264"/>
                </a:lnTo>
                <a:lnTo>
                  <a:pt x="315" y="260"/>
                </a:lnTo>
                <a:lnTo>
                  <a:pt x="314" y="251"/>
                </a:lnTo>
                <a:lnTo>
                  <a:pt x="308" y="235"/>
                </a:lnTo>
                <a:lnTo>
                  <a:pt x="305" y="222"/>
                </a:lnTo>
                <a:lnTo>
                  <a:pt x="300" y="205"/>
                </a:lnTo>
                <a:lnTo>
                  <a:pt x="296" y="187"/>
                </a:lnTo>
                <a:lnTo>
                  <a:pt x="292" y="167"/>
                </a:lnTo>
                <a:lnTo>
                  <a:pt x="290" y="148"/>
                </a:lnTo>
                <a:lnTo>
                  <a:pt x="290" y="130"/>
                </a:lnTo>
                <a:lnTo>
                  <a:pt x="291" y="121"/>
                </a:lnTo>
                <a:lnTo>
                  <a:pt x="293" y="113"/>
                </a:lnTo>
                <a:lnTo>
                  <a:pt x="296" y="106"/>
                </a:lnTo>
                <a:lnTo>
                  <a:pt x="300" y="100"/>
                </a:lnTo>
                <a:lnTo>
                  <a:pt x="303" y="97"/>
                </a:lnTo>
                <a:lnTo>
                  <a:pt x="306" y="93"/>
                </a:lnTo>
                <a:lnTo>
                  <a:pt x="311" y="90"/>
                </a:lnTo>
                <a:lnTo>
                  <a:pt x="315" y="88"/>
                </a:lnTo>
                <a:lnTo>
                  <a:pt x="326" y="86"/>
                </a:lnTo>
                <a:lnTo>
                  <a:pt x="337" y="85"/>
                </a:lnTo>
                <a:lnTo>
                  <a:pt x="343" y="84"/>
                </a:lnTo>
                <a:lnTo>
                  <a:pt x="347" y="82"/>
                </a:lnTo>
                <a:lnTo>
                  <a:pt x="350" y="78"/>
                </a:lnTo>
                <a:lnTo>
                  <a:pt x="352" y="73"/>
                </a:lnTo>
                <a:lnTo>
                  <a:pt x="353" y="69"/>
                </a:lnTo>
                <a:lnTo>
                  <a:pt x="357" y="64"/>
                </a:lnTo>
                <a:lnTo>
                  <a:pt x="360" y="60"/>
                </a:lnTo>
                <a:lnTo>
                  <a:pt x="365" y="56"/>
                </a:lnTo>
                <a:lnTo>
                  <a:pt x="371" y="53"/>
                </a:lnTo>
                <a:lnTo>
                  <a:pt x="377" y="48"/>
                </a:lnTo>
                <a:lnTo>
                  <a:pt x="385" y="45"/>
                </a:lnTo>
                <a:lnTo>
                  <a:pt x="393" y="42"/>
                </a:lnTo>
                <a:lnTo>
                  <a:pt x="410" y="38"/>
                </a:lnTo>
                <a:lnTo>
                  <a:pt x="431" y="33"/>
                </a:lnTo>
                <a:lnTo>
                  <a:pt x="453" y="31"/>
                </a:lnTo>
                <a:lnTo>
                  <a:pt x="478" y="30"/>
                </a:lnTo>
                <a:lnTo>
                  <a:pt x="502" y="31"/>
                </a:lnTo>
                <a:lnTo>
                  <a:pt x="528" y="34"/>
                </a:lnTo>
                <a:lnTo>
                  <a:pt x="540" y="37"/>
                </a:lnTo>
                <a:lnTo>
                  <a:pt x="552" y="39"/>
                </a:lnTo>
                <a:lnTo>
                  <a:pt x="564" y="42"/>
                </a:lnTo>
                <a:lnTo>
                  <a:pt x="574" y="45"/>
                </a:lnTo>
                <a:lnTo>
                  <a:pt x="584" y="49"/>
                </a:lnTo>
                <a:lnTo>
                  <a:pt x="594" y="54"/>
                </a:lnTo>
                <a:lnTo>
                  <a:pt x="602" y="59"/>
                </a:lnTo>
                <a:lnTo>
                  <a:pt x="609" y="64"/>
                </a:lnTo>
                <a:lnTo>
                  <a:pt x="615" y="71"/>
                </a:lnTo>
                <a:lnTo>
                  <a:pt x="620" y="77"/>
                </a:lnTo>
                <a:lnTo>
                  <a:pt x="624" y="84"/>
                </a:lnTo>
                <a:lnTo>
                  <a:pt x="626" y="91"/>
                </a:lnTo>
                <a:lnTo>
                  <a:pt x="628" y="100"/>
                </a:lnTo>
                <a:lnTo>
                  <a:pt x="628" y="108"/>
                </a:lnTo>
                <a:lnTo>
                  <a:pt x="628" y="118"/>
                </a:lnTo>
                <a:lnTo>
                  <a:pt x="627" y="127"/>
                </a:lnTo>
                <a:lnTo>
                  <a:pt x="625" y="146"/>
                </a:lnTo>
                <a:lnTo>
                  <a:pt x="619" y="165"/>
                </a:lnTo>
                <a:lnTo>
                  <a:pt x="609" y="201"/>
                </a:lnTo>
                <a:lnTo>
                  <a:pt x="597" y="231"/>
                </a:lnTo>
                <a:lnTo>
                  <a:pt x="593" y="241"/>
                </a:lnTo>
                <a:lnTo>
                  <a:pt x="590" y="250"/>
                </a:lnTo>
                <a:lnTo>
                  <a:pt x="588" y="255"/>
                </a:lnTo>
                <a:lnTo>
                  <a:pt x="588" y="260"/>
                </a:lnTo>
                <a:lnTo>
                  <a:pt x="588" y="264"/>
                </a:lnTo>
                <a:lnTo>
                  <a:pt x="590" y="267"/>
                </a:lnTo>
                <a:lnTo>
                  <a:pt x="593" y="270"/>
                </a:lnTo>
                <a:lnTo>
                  <a:pt x="596" y="272"/>
                </a:lnTo>
                <a:lnTo>
                  <a:pt x="600" y="275"/>
                </a:lnTo>
                <a:lnTo>
                  <a:pt x="602" y="278"/>
                </a:lnTo>
                <a:lnTo>
                  <a:pt x="604" y="280"/>
                </a:lnTo>
                <a:lnTo>
                  <a:pt x="606" y="284"/>
                </a:lnTo>
                <a:lnTo>
                  <a:pt x="609" y="291"/>
                </a:lnTo>
                <a:lnTo>
                  <a:pt x="610" y="298"/>
                </a:lnTo>
                <a:lnTo>
                  <a:pt x="610" y="305"/>
                </a:lnTo>
                <a:lnTo>
                  <a:pt x="610" y="311"/>
                </a:lnTo>
                <a:lnTo>
                  <a:pt x="609" y="318"/>
                </a:lnTo>
                <a:lnTo>
                  <a:pt x="608" y="324"/>
                </a:lnTo>
                <a:lnTo>
                  <a:pt x="603" y="334"/>
                </a:lnTo>
                <a:lnTo>
                  <a:pt x="600" y="339"/>
                </a:lnTo>
                <a:lnTo>
                  <a:pt x="596" y="341"/>
                </a:lnTo>
                <a:lnTo>
                  <a:pt x="591" y="344"/>
                </a:lnTo>
                <a:lnTo>
                  <a:pt x="589" y="349"/>
                </a:lnTo>
                <a:lnTo>
                  <a:pt x="588" y="354"/>
                </a:lnTo>
                <a:lnTo>
                  <a:pt x="587" y="367"/>
                </a:lnTo>
                <a:lnTo>
                  <a:pt x="586" y="379"/>
                </a:lnTo>
                <a:lnTo>
                  <a:pt x="584" y="389"/>
                </a:lnTo>
                <a:lnTo>
                  <a:pt x="582" y="399"/>
                </a:lnTo>
                <a:lnTo>
                  <a:pt x="575" y="418"/>
                </a:lnTo>
                <a:lnTo>
                  <a:pt x="567" y="433"/>
                </a:lnTo>
                <a:lnTo>
                  <a:pt x="553" y="455"/>
                </a:lnTo>
                <a:lnTo>
                  <a:pt x="546" y="461"/>
                </a:lnTo>
                <a:lnTo>
                  <a:pt x="544" y="464"/>
                </a:lnTo>
                <a:lnTo>
                  <a:pt x="543" y="467"/>
                </a:lnTo>
                <a:lnTo>
                  <a:pt x="542" y="470"/>
                </a:lnTo>
                <a:lnTo>
                  <a:pt x="541" y="473"/>
                </a:lnTo>
                <a:lnTo>
                  <a:pt x="541" y="587"/>
                </a:lnTo>
                <a:lnTo>
                  <a:pt x="542" y="591"/>
                </a:lnTo>
                <a:lnTo>
                  <a:pt x="544" y="595"/>
                </a:lnTo>
                <a:lnTo>
                  <a:pt x="548" y="598"/>
                </a:lnTo>
                <a:lnTo>
                  <a:pt x="552" y="601"/>
                </a:lnTo>
                <a:lnTo>
                  <a:pt x="568" y="607"/>
                </a:lnTo>
                <a:lnTo>
                  <a:pt x="584" y="612"/>
                </a:lnTo>
                <a:lnTo>
                  <a:pt x="600" y="619"/>
                </a:lnTo>
                <a:lnTo>
                  <a:pt x="615" y="624"/>
                </a:lnTo>
                <a:lnTo>
                  <a:pt x="656" y="639"/>
                </a:lnTo>
                <a:lnTo>
                  <a:pt x="693" y="653"/>
                </a:lnTo>
                <a:lnTo>
                  <a:pt x="729" y="667"/>
                </a:lnTo>
                <a:lnTo>
                  <a:pt x="760" y="681"/>
                </a:lnTo>
                <a:lnTo>
                  <a:pt x="774" y="688"/>
                </a:lnTo>
                <a:lnTo>
                  <a:pt x="787" y="695"/>
                </a:lnTo>
                <a:lnTo>
                  <a:pt x="797" y="702"/>
                </a:lnTo>
                <a:lnTo>
                  <a:pt x="808" y="710"/>
                </a:lnTo>
                <a:lnTo>
                  <a:pt x="818" y="717"/>
                </a:lnTo>
                <a:lnTo>
                  <a:pt x="825" y="725"/>
                </a:lnTo>
                <a:lnTo>
                  <a:pt x="832" y="732"/>
                </a:lnTo>
                <a:lnTo>
                  <a:pt x="836" y="740"/>
                </a:lnTo>
                <a:lnTo>
                  <a:pt x="846" y="759"/>
                </a:lnTo>
                <a:lnTo>
                  <a:pt x="852" y="780"/>
                </a:lnTo>
                <a:lnTo>
                  <a:pt x="858" y="798"/>
                </a:lnTo>
                <a:lnTo>
                  <a:pt x="863" y="816"/>
                </a:lnTo>
                <a:lnTo>
                  <a:pt x="869" y="848"/>
                </a:lnTo>
                <a:lnTo>
                  <a:pt x="871" y="872"/>
                </a:lnTo>
                <a:lnTo>
                  <a:pt x="31" y="872"/>
                </a:lnTo>
                <a:close/>
                <a:moveTo>
                  <a:pt x="863" y="727"/>
                </a:moveTo>
                <a:lnTo>
                  <a:pt x="857" y="716"/>
                </a:lnTo>
                <a:lnTo>
                  <a:pt x="850" y="708"/>
                </a:lnTo>
                <a:lnTo>
                  <a:pt x="841" y="698"/>
                </a:lnTo>
                <a:lnTo>
                  <a:pt x="832" y="690"/>
                </a:lnTo>
                <a:lnTo>
                  <a:pt x="821" y="682"/>
                </a:lnTo>
                <a:lnTo>
                  <a:pt x="808" y="673"/>
                </a:lnTo>
                <a:lnTo>
                  <a:pt x="795" y="666"/>
                </a:lnTo>
                <a:lnTo>
                  <a:pt x="780" y="657"/>
                </a:lnTo>
                <a:lnTo>
                  <a:pt x="747" y="642"/>
                </a:lnTo>
                <a:lnTo>
                  <a:pt x="710" y="627"/>
                </a:lnTo>
                <a:lnTo>
                  <a:pt x="670" y="612"/>
                </a:lnTo>
                <a:lnTo>
                  <a:pt x="626" y="596"/>
                </a:lnTo>
                <a:lnTo>
                  <a:pt x="613" y="591"/>
                </a:lnTo>
                <a:lnTo>
                  <a:pt x="599" y="587"/>
                </a:lnTo>
                <a:lnTo>
                  <a:pt x="585" y="581"/>
                </a:lnTo>
                <a:lnTo>
                  <a:pt x="571" y="576"/>
                </a:lnTo>
                <a:lnTo>
                  <a:pt x="571" y="478"/>
                </a:lnTo>
                <a:lnTo>
                  <a:pt x="578" y="473"/>
                </a:lnTo>
                <a:lnTo>
                  <a:pt x="584" y="464"/>
                </a:lnTo>
                <a:lnTo>
                  <a:pt x="590" y="453"/>
                </a:lnTo>
                <a:lnTo>
                  <a:pt x="598" y="440"/>
                </a:lnTo>
                <a:lnTo>
                  <a:pt x="605" y="424"/>
                </a:lnTo>
                <a:lnTo>
                  <a:pt x="611" y="406"/>
                </a:lnTo>
                <a:lnTo>
                  <a:pt x="614" y="397"/>
                </a:lnTo>
                <a:lnTo>
                  <a:pt x="615" y="386"/>
                </a:lnTo>
                <a:lnTo>
                  <a:pt x="617" y="375"/>
                </a:lnTo>
                <a:lnTo>
                  <a:pt x="618" y="364"/>
                </a:lnTo>
                <a:lnTo>
                  <a:pt x="624" y="358"/>
                </a:lnTo>
                <a:lnTo>
                  <a:pt x="629" y="350"/>
                </a:lnTo>
                <a:lnTo>
                  <a:pt x="633" y="340"/>
                </a:lnTo>
                <a:lnTo>
                  <a:pt x="638" y="328"/>
                </a:lnTo>
                <a:lnTo>
                  <a:pt x="639" y="319"/>
                </a:lnTo>
                <a:lnTo>
                  <a:pt x="640" y="308"/>
                </a:lnTo>
                <a:lnTo>
                  <a:pt x="640" y="297"/>
                </a:lnTo>
                <a:lnTo>
                  <a:pt x="639" y="287"/>
                </a:lnTo>
                <a:lnTo>
                  <a:pt x="635" y="278"/>
                </a:lnTo>
                <a:lnTo>
                  <a:pt x="632" y="268"/>
                </a:lnTo>
                <a:lnTo>
                  <a:pt x="627" y="261"/>
                </a:lnTo>
                <a:lnTo>
                  <a:pt x="620" y="253"/>
                </a:lnTo>
                <a:lnTo>
                  <a:pt x="623" y="248"/>
                </a:lnTo>
                <a:lnTo>
                  <a:pt x="625" y="242"/>
                </a:lnTo>
                <a:lnTo>
                  <a:pt x="631" y="227"/>
                </a:lnTo>
                <a:lnTo>
                  <a:pt x="638" y="209"/>
                </a:lnTo>
                <a:lnTo>
                  <a:pt x="644" y="190"/>
                </a:lnTo>
                <a:lnTo>
                  <a:pt x="649" y="170"/>
                </a:lnTo>
                <a:lnTo>
                  <a:pt x="655" y="148"/>
                </a:lnTo>
                <a:lnTo>
                  <a:pt x="657" y="127"/>
                </a:lnTo>
                <a:lnTo>
                  <a:pt x="658" y="116"/>
                </a:lnTo>
                <a:lnTo>
                  <a:pt x="658" y="106"/>
                </a:lnTo>
                <a:lnTo>
                  <a:pt x="657" y="96"/>
                </a:lnTo>
                <a:lnTo>
                  <a:pt x="656" y="86"/>
                </a:lnTo>
                <a:lnTo>
                  <a:pt x="653" y="75"/>
                </a:lnTo>
                <a:lnTo>
                  <a:pt x="648" y="64"/>
                </a:lnTo>
                <a:lnTo>
                  <a:pt x="642" y="56"/>
                </a:lnTo>
                <a:lnTo>
                  <a:pt x="634" y="47"/>
                </a:lnTo>
                <a:lnTo>
                  <a:pt x="625" y="40"/>
                </a:lnTo>
                <a:lnTo>
                  <a:pt x="615" y="32"/>
                </a:lnTo>
                <a:lnTo>
                  <a:pt x="604" y="26"/>
                </a:lnTo>
                <a:lnTo>
                  <a:pt x="593" y="21"/>
                </a:lnTo>
                <a:lnTo>
                  <a:pt x="580" y="15"/>
                </a:lnTo>
                <a:lnTo>
                  <a:pt x="566" y="12"/>
                </a:lnTo>
                <a:lnTo>
                  <a:pt x="552" y="8"/>
                </a:lnTo>
                <a:lnTo>
                  <a:pt x="538" y="6"/>
                </a:lnTo>
                <a:lnTo>
                  <a:pt x="523" y="2"/>
                </a:lnTo>
                <a:lnTo>
                  <a:pt x="508" y="1"/>
                </a:lnTo>
                <a:lnTo>
                  <a:pt x="493" y="0"/>
                </a:lnTo>
                <a:lnTo>
                  <a:pt x="478" y="0"/>
                </a:lnTo>
                <a:lnTo>
                  <a:pt x="455" y="0"/>
                </a:lnTo>
                <a:lnTo>
                  <a:pt x="432" y="3"/>
                </a:lnTo>
                <a:lnTo>
                  <a:pt x="409" y="7"/>
                </a:lnTo>
                <a:lnTo>
                  <a:pt x="388" y="12"/>
                </a:lnTo>
                <a:lnTo>
                  <a:pt x="378" y="16"/>
                </a:lnTo>
                <a:lnTo>
                  <a:pt x="368" y="19"/>
                </a:lnTo>
                <a:lnTo>
                  <a:pt x="359" y="25"/>
                </a:lnTo>
                <a:lnTo>
                  <a:pt x="351" y="29"/>
                </a:lnTo>
                <a:lnTo>
                  <a:pt x="344" y="36"/>
                </a:lnTo>
                <a:lnTo>
                  <a:pt x="337" y="41"/>
                </a:lnTo>
                <a:lnTo>
                  <a:pt x="331" y="48"/>
                </a:lnTo>
                <a:lnTo>
                  <a:pt x="327" y="55"/>
                </a:lnTo>
                <a:lnTo>
                  <a:pt x="319" y="56"/>
                </a:lnTo>
                <a:lnTo>
                  <a:pt x="312" y="58"/>
                </a:lnTo>
                <a:lnTo>
                  <a:pt x="304" y="60"/>
                </a:lnTo>
                <a:lnTo>
                  <a:pt x="298" y="63"/>
                </a:lnTo>
                <a:lnTo>
                  <a:pt x="291" y="67"/>
                </a:lnTo>
                <a:lnTo>
                  <a:pt x="286" y="71"/>
                </a:lnTo>
                <a:lnTo>
                  <a:pt x="281" y="76"/>
                </a:lnTo>
                <a:lnTo>
                  <a:pt x="275" y="82"/>
                </a:lnTo>
                <a:lnTo>
                  <a:pt x="270" y="90"/>
                </a:lnTo>
                <a:lnTo>
                  <a:pt x="267" y="99"/>
                </a:lnTo>
                <a:lnTo>
                  <a:pt x="263" y="110"/>
                </a:lnTo>
                <a:lnTo>
                  <a:pt x="261" y="119"/>
                </a:lnTo>
                <a:lnTo>
                  <a:pt x="260" y="130"/>
                </a:lnTo>
                <a:lnTo>
                  <a:pt x="260" y="141"/>
                </a:lnTo>
                <a:lnTo>
                  <a:pt x="260" y="152"/>
                </a:lnTo>
                <a:lnTo>
                  <a:pt x="261" y="163"/>
                </a:lnTo>
                <a:lnTo>
                  <a:pt x="264" y="186"/>
                </a:lnTo>
                <a:lnTo>
                  <a:pt x="270" y="207"/>
                </a:lnTo>
                <a:lnTo>
                  <a:pt x="275" y="226"/>
                </a:lnTo>
                <a:lnTo>
                  <a:pt x="281" y="244"/>
                </a:lnTo>
                <a:lnTo>
                  <a:pt x="282" y="249"/>
                </a:lnTo>
                <a:lnTo>
                  <a:pt x="283" y="252"/>
                </a:lnTo>
                <a:lnTo>
                  <a:pt x="276" y="260"/>
                </a:lnTo>
                <a:lnTo>
                  <a:pt x="271" y="268"/>
                </a:lnTo>
                <a:lnTo>
                  <a:pt x="267" y="277"/>
                </a:lnTo>
                <a:lnTo>
                  <a:pt x="264" y="287"/>
                </a:lnTo>
                <a:lnTo>
                  <a:pt x="263" y="297"/>
                </a:lnTo>
                <a:lnTo>
                  <a:pt x="262" y="308"/>
                </a:lnTo>
                <a:lnTo>
                  <a:pt x="263" y="319"/>
                </a:lnTo>
                <a:lnTo>
                  <a:pt x="266" y="328"/>
                </a:lnTo>
                <a:lnTo>
                  <a:pt x="269" y="340"/>
                </a:lnTo>
                <a:lnTo>
                  <a:pt x="273" y="350"/>
                </a:lnTo>
                <a:lnTo>
                  <a:pt x="278" y="358"/>
                </a:lnTo>
                <a:lnTo>
                  <a:pt x="285" y="364"/>
                </a:lnTo>
                <a:lnTo>
                  <a:pt x="286" y="375"/>
                </a:lnTo>
                <a:lnTo>
                  <a:pt x="287" y="385"/>
                </a:lnTo>
                <a:lnTo>
                  <a:pt x="289" y="396"/>
                </a:lnTo>
                <a:lnTo>
                  <a:pt x="291" y="404"/>
                </a:lnTo>
                <a:lnTo>
                  <a:pt x="298" y="421"/>
                </a:lnTo>
                <a:lnTo>
                  <a:pt x="304" y="437"/>
                </a:lnTo>
                <a:lnTo>
                  <a:pt x="312" y="448"/>
                </a:lnTo>
                <a:lnTo>
                  <a:pt x="319" y="459"/>
                </a:lnTo>
                <a:lnTo>
                  <a:pt x="326" y="467"/>
                </a:lnTo>
                <a:lnTo>
                  <a:pt x="331" y="473"/>
                </a:lnTo>
                <a:lnTo>
                  <a:pt x="331" y="576"/>
                </a:lnTo>
                <a:lnTo>
                  <a:pt x="317" y="581"/>
                </a:lnTo>
                <a:lnTo>
                  <a:pt x="303" y="587"/>
                </a:lnTo>
                <a:lnTo>
                  <a:pt x="290" y="591"/>
                </a:lnTo>
                <a:lnTo>
                  <a:pt x="277" y="596"/>
                </a:lnTo>
                <a:lnTo>
                  <a:pt x="233" y="612"/>
                </a:lnTo>
                <a:lnTo>
                  <a:pt x="193" y="627"/>
                </a:lnTo>
                <a:lnTo>
                  <a:pt x="155" y="642"/>
                </a:lnTo>
                <a:lnTo>
                  <a:pt x="123" y="658"/>
                </a:lnTo>
                <a:lnTo>
                  <a:pt x="108" y="666"/>
                </a:lnTo>
                <a:lnTo>
                  <a:pt x="94" y="673"/>
                </a:lnTo>
                <a:lnTo>
                  <a:pt x="82" y="682"/>
                </a:lnTo>
                <a:lnTo>
                  <a:pt x="70" y="690"/>
                </a:lnTo>
                <a:lnTo>
                  <a:pt x="61" y="698"/>
                </a:lnTo>
                <a:lnTo>
                  <a:pt x="52" y="708"/>
                </a:lnTo>
                <a:lnTo>
                  <a:pt x="46" y="716"/>
                </a:lnTo>
                <a:lnTo>
                  <a:pt x="39" y="727"/>
                </a:lnTo>
                <a:lnTo>
                  <a:pt x="33" y="741"/>
                </a:lnTo>
                <a:lnTo>
                  <a:pt x="26" y="756"/>
                </a:lnTo>
                <a:lnTo>
                  <a:pt x="21" y="770"/>
                </a:lnTo>
                <a:lnTo>
                  <a:pt x="17" y="784"/>
                </a:lnTo>
                <a:lnTo>
                  <a:pt x="10" y="811"/>
                </a:lnTo>
                <a:lnTo>
                  <a:pt x="5" y="835"/>
                </a:lnTo>
                <a:lnTo>
                  <a:pt x="3" y="856"/>
                </a:lnTo>
                <a:lnTo>
                  <a:pt x="1" y="872"/>
                </a:lnTo>
                <a:lnTo>
                  <a:pt x="1" y="882"/>
                </a:lnTo>
                <a:lnTo>
                  <a:pt x="0" y="887"/>
                </a:lnTo>
                <a:lnTo>
                  <a:pt x="1" y="890"/>
                </a:lnTo>
                <a:lnTo>
                  <a:pt x="2" y="893"/>
                </a:lnTo>
                <a:lnTo>
                  <a:pt x="3" y="895"/>
                </a:lnTo>
                <a:lnTo>
                  <a:pt x="5" y="898"/>
                </a:lnTo>
                <a:lnTo>
                  <a:pt x="7" y="900"/>
                </a:lnTo>
                <a:lnTo>
                  <a:pt x="9" y="901"/>
                </a:lnTo>
                <a:lnTo>
                  <a:pt x="12" y="902"/>
                </a:lnTo>
                <a:lnTo>
                  <a:pt x="15" y="902"/>
                </a:lnTo>
                <a:lnTo>
                  <a:pt x="887" y="902"/>
                </a:lnTo>
                <a:lnTo>
                  <a:pt x="891" y="902"/>
                </a:lnTo>
                <a:lnTo>
                  <a:pt x="894" y="901"/>
                </a:lnTo>
                <a:lnTo>
                  <a:pt x="896" y="900"/>
                </a:lnTo>
                <a:lnTo>
                  <a:pt x="898" y="898"/>
                </a:lnTo>
                <a:lnTo>
                  <a:pt x="900" y="895"/>
                </a:lnTo>
                <a:lnTo>
                  <a:pt x="901" y="893"/>
                </a:lnTo>
                <a:lnTo>
                  <a:pt x="902" y="890"/>
                </a:lnTo>
                <a:lnTo>
                  <a:pt x="902" y="887"/>
                </a:lnTo>
                <a:lnTo>
                  <a:pt x="902" y="882"/>
                </a:lnTo>
                <a:lnTo>
                  <a:pt x="901" y="872"/>
                </a:lnTo>
                <a:lnTo>
                  <a:pt x="900" y="856"/>
                </a:lnTo>
                <a:lnTo>
                  <a:pt x="897" y="835"/>
                </a:lnTo>
                <a:lnTo>
                  <a:pt x="893" y="811"/>
                </a:lnTo>
                <a:lnTo>
                  <a:pt x="885" y="784"/>
                </a:lnTo>
                <a:lnTo>
                  <a:pt x="881" y="770"/>
                </a:lnTo>
                <a:lnTo>
                  <a:pt x="876" y="756"/>
                </a:lnTo>
                <a:lnTo>
                  <a:pt x="870" y="741"/>
                </a:lnTo>
                <a:lnTo>
                  <a:pt x="863" y="727"/>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48" name="Rectangle 47"/>
          <p:cNvSpPr/>
          <p:nvPr/>
        </p:nvSpPr>
        <p:spPr>
          <a:xfrm>
            <a:off x="2285177" y="4675349"/>
            <a:ext cx="4558015" cy="261704"/>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9" name="Rectangle 48"/>
          <p:cNvSpPr/>
          <p:nvPr/>
        </p:nvSpPr>
        <p:spPr>
          <a:xfrm>
            <a:off x="6837013" y="4675349"/>
            <a:ext cx="3069810" cy="261704"/>
          </a:xfrm>
          <a:prstGeom prst="rect">
            <a:avLst/>
          </a:prstGeom>
          <a:solidFill>
            <a:srgbClr val="AFAB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4" name="Group 43"/>
          <p:cNvGrpSpPr/>
          <p:nvPr/>
        </p:nvGrpSpPr>
        <p:grpSpPr>
          <a:xfrm>
            <a:off x="3362978" y="5222127"/>
            <a:ext cx="5466044" cy="923330"/>
            <a:chOff x="1947156" y="5280861"/>
            <a:chExt cx="5466044" cy="923330"/>
          </a:xfrm>
        </p:grpSpPr>
        <p:sp>
          <p:nvSpPr>
            <p:cNvPr id="45" name="TextBox 44"/>
            <p:cNvSpPr txBox="1"/>
            <p:nvPr/>
          </p:nvSpPr>
          <p:spPr>
            <a:xfrm>
              <a:off x="1947156" y="5280861"/>
              <a:ext cx="1431769"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2583D"/>
                  </a:solidFill>
                  <a:effectLst/>
                  <a:uLnTx/>
                  <a:uFillTx/>
                  <a:ea typeface="+mn-ea"/>
                  <a:cs typeface="+mn-cs"/>
                </a:rPr>
                <a:t>60%</a:t>
              </a:r>
              <a:endParaRPr kumimoji="0" lang="en-US" sz="6000" b="0" i="0" u="none" strike="noStrike" kern="1200" cap="none" spc="0" normalizeH="0" baseline="0" noProof="0" dirty="0">
                <a:ln>
                  <a:noFill/>
                </a:ln>
                <a:solidFill>
                  <a:srgbClr val="E2583D"/>
                </a:solidFill>
                <a:effectLst/>
                <a:uLnTx/>
                <a:uFillTx/>
                <a:ea typeface="+mn-ea"/>
                <a:cs typeface="+mn-cs"/>
              </a:endParaRPr>
            </a:p>
          </p:txBody>
        </p:sp>
        <p:sp>
          <p:nvSpPr>
            <p:cNvPr id="46" name="TextBox 45"/>
            <p:cNvSpPr txBox="1"/>
            <p:nvPr/>
          </p:nvSpPr>
          <p:spPr>
            <a:xfrm>
              <a:off x="3567938" y="5511694"/>
              <a:ext cx="3845262"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white"/>
                  </a:solidFill>
                  <a:effectLst/>
                  <a:uLnTx/>
                  <a:uFillTx/>
                  <a:ea typeface="+mn-ea"/>
                  <a:cs typeface="+mn-cs"/>
                </a:rPr>
                <a:t>Lorem</a:t>
              </a:r>
              <a:r>
                <a:rPr kumimoji="0" lang="en-US" sz="1000" b="1" i="0" u="none" strike="noStrike" kern="1200" cap="none" spc="0" normalizeH="0" baseline="0" noProof="0" dirty="0">
                  <a:ln>
                    <a:noFill/>
                  </a:ln>
                  <a:solidFill>
                    <a:prstClr val="white"/>
                  </a:solidFill>
                  <a:effectLst/>
                  <a:uLnTx/>
                  <a:uFillTx/>
                  <a:ea typeface="+mn-ea"/>
                  <a:cs typeface="+mn-cs"/>
                </a:rPr>
                <a:t> </a:t>
              </a:r>
              <a:r>
                <a:rPr kumimoji="0" lang="en-US" sz="1000" b="1" i="0" u="none" strike="noStrike" kern="1200" cap="none" spc="0" normalizeH="0" baseline="0" noProof="0" dirty="0" err="1">
                  <a:ln>
                    <a:noFill/>
                  </a:ln>
                  <a:solidFill>
                    <a:prstClr val="white"/>
                  </a:solidFill>
                  <a:effectLst/>
                  <a:uLnTx/>
                  <a:uFillTx/>
                  <a:ea typeface="+mn-ea"/>
                  <a:cs typeface="+mn-cs"/>
                </a:rPr>
                <a:t>Ipsum</a:t>
              </a:r>
              <a:r>
                <a:rPr kumimoji="0" lang="en-US" sz="1000" b="1" i="0" u="none" strike="noStrike" kern="1200" cap="none" spc="0" normalizeH="0" baseline="0" noProof="0" dirty="0">
                  <a:ln>
                    <a:noFill/>
                  </a:ln>
                  <a:solidFill>
                    <a:prstClr val="white"/>
                  </a:solidFill>
                  <a:effectLst/>
                  <a:uLnTx/>
                  <a:uFillTx/>
                  <a:ea typeface="+mn-ea"/>
                  <a:cs typeface="+mn-cs"/>
                </a:rPr>
                <a:t> is simply dummy text of the printing and typesetting industry. </a:t>
              </a:r>
              <a:r>
                <a:rPr kumimoji="0" lang="en-US" sz="1000" b="1" i="0" u="none" strike="noStrike" kern="1200" cap="none" spc="0" normalizeH="0" baseline="0" noProof="0" dirty="0" err="1">
                  <a:ln>
                    <a:noFill/>
                  </a:ln>
                  <a:solidFill>
                    <a:prstClr val="white"/>
                  </a:solidFill>
                  <a:effectLst/>
                  <a:uLnTx/>
                  <a:uFillTx/>
                  <a:ea typeface="+mn-ea"/>
                  <a:cs typeface="+mn-cs"/>
                </a:rPr>
                <a:t>Lorem</a:t>
              </a:r>
              <a:r>
                <a:rPr kumimoji="0" lang="en-US" sz="1000" b="1" i="0" u="none" strike="noStrike" kern="1200" cap="none" spc="0" normalizeH="0" baseline="0" noProof="0" dirty="0">
                  <a:ln>
                    <a:noFill/>
                  </a:ln>
                  <a:solidFill>
                    <a:prstClr val="white"/>
                  </a:solidFill>
                  <a:effectLst/>
                  <a:uLnTx/>
                  <a:uFillTx/>
                  <a:ea typeface="+mn-ea"/>
                  <a:cs typeface="+mn-cs"/>
                </a:rPr>
                <a:t> </a:t>
              </a:r>
              <a:r>
                <a:rPr kumimoji="0" lang="en-US" sz="1000" b="1" i="0" u="none" strike="noStrike" kern="1200" cap="none" spc="0" normalizeH="0" baseline="0" noProof="0" dirty="0" err="1">
                  <a:ln>
                    <a:noFill/>
                  </a:ln>
                  <a:solidFill>
                    <a:prstClr val="white"/>
                  </a:solidFill>
                  <a:effectLst/>
                  <a:uLnTx/>
                  <a:uFillTx/>
                  <a:ea typeface="+mn-ea"/>
                  <a:cs typeface="+mn-cs"/>
                </a:rPr>
                <a:t>Ipsum</a:t>
              </a:r>
              <a:r>
                <a:rPr kumimoji="0" lang="en-US" sz="1000" b="1" i="0" u="none" strike="noStrike" kern="1200" cap="none" spc="0" normalizeH="0" baseline="0" noProof="0" dirty="0">
                  <a:ln>
                    <a:noFill/>
                  </a:ln>
                  <a:solidFill>
                    <a:prstClr val="white"/>
                  </a:solidFill>
                  <a:effectLst/>
                  <a:uLnTx/>
                  <a:uFillTx/>
                  <a:ea typeface="+mn-ea"/>
                  <a:cs typeface="+mn-cs"/>
                </a:rPr>
                <a:t> has been the industry's standard dummy text ever since the 1500s.</a:t>
              </a:r>
            </a:p>
          </p:txBody>
        </p:sp>
      </p:grpSp>
      <p:sp>
        <p:nvSpPr>
          <p:cNvPr id="61" name="Rectangle 60"/>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bwMode="auto">
          <a:xfrm>
            <a:off x="0" y="-552812"/>
            <a:ext cx="12191999"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bg1">
              <a:lumMod val="95000"/>
              <a:alpha val="1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TextBox 73"/>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91352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8"/>
          </p:nvPr>
        </p:nvPicPr>
        <p:blipFill rotWithShape="1">
          <a:blip r:embed="rId3" cstate="print">
            <a:extLst>
              <a:ext uri="{28A0092B-C50C-407E-A947-70E740481C1C}">
                <a14:useLocalDpi xmlns:a14="http://schemas.microsoft.com/office/drawing/2010/main" val="0"/>
              </a:ext>
            </a:extLst>
          </a:blip>
          <a:srcRect t="3077" b="13980"/>
          <a:stretch/>
        </p:blipFill>
        <p:spPr/>
      </p:pic>
      <p:pic>
        <p:nvPicPr>
          <p:cNvPr id="10" name="Picture Placeholder 9"/>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l="16638" r="29778"/>
          <a:stretch/>
        </p:blipFill>
        <p:spPr/>
      </p:pic>
      <p:pic>
        <p:nvPicPr>
          <p:cNvPr id="8" name="Picture Placeholder 7"/>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5688" r="40728"/>
          <a:stretch/>
        </p:blipFill>
        <p:spPr>
          <a:xfrm>
            <a:off x="3773775" y="1808163"/>
            <a:ext cx="2237315" cy="2782495"/>
          </a:xfrm>
        </p:spPr>
      </p:pic>
      <p:pic>
        <p:nvPicPr>
          <p:cNvPr id="5" name="Picture Placeholder 4"/>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t="3076" b="13980"/>
          <a:stretch/>
        </p:blipFill>
        <p:spPr/>
      </p:pic>
      <p:sp>
        <p:nvSpPr>
          <p:cNvPr id="253" name="Parallelogram 252"/>
          <p:cNvSpPr/>
          <p:nvPr/>
        </p:nvSpPr>
        <p:spPr>
          <a:xfrm>
            <a:off x="6160067" y="4038208"/>
            <a:ext cx="1929329" cy="552449"/>
          </a:xfrm>
          <a:prstGeom prst="parallelogram">
            <a:avLst>
              <a:gd name="adj" fmla="val 13362"/>
            </a:avLst>
          </a:prstGeom>
          <a:solidFill>
            <a:srgbClr val="78D2D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Parallelogram 251"/>
          <p:cNvSpPr/>
          <p:nvPr/>
        </p:nvSpPr>
        <p:spPr>
          <a:xfrm>
            <a:off x="3766995" y="4038208"/>
            <a:ext cx="1929329" cy="552449"/>
          </a:xfrm>
          <a:prstGeom prst="parallelogram">
            <a:avLst>
              <a:gd name="adj" fmla="val 13362"/>
            </a:avLst>
          </a:prstGeom>
          <a:solidFill>
            <a:srgbClr val="AFABA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a:off x="1413945" y="4038208"/>
            <a:ext cx="1929329" cy="552449"/>
          </a:xfrm>
          <a:prstGeom prst="parallelogram">
            <a:avLst>
              <a:gd name="adj" fmla="val 13362"/>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p:txBody>
          <a:bodyPr/>
          <a:lstStyle/>
          <a:p>
            <a:r>
              <a:rPr lang="en-US" dirty="0"/>
              <a:t>Lorem Ipsum is simply dummy text of the printing and typesetting industry. Lorem Ipsum has been the industry's standard dummy text ever since the 1500s, when an unknown printer took a galley of type and scrambled it to make a type specimen book. </a:t>
            </a:r>
          </a:p>
        </p:txBody>
      </p:sp>
      <p:sp>
        <p:nvSpPr>
          <p:cNvPr id="120" name="Text Placeholder 119"/>
          <p:cNvSpPr>
            <a:spLocks noGrp="1"/>
          </p:cNvSpPr>
          <p:nvPr>
            <p:ph type="body" sz="quarter" idx="13"/>
          </p:nvPr>
        </p:nvSpPr>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18</a:t>
            </a:fld>
            <a:endParaRPr lang="en-US"/>
          </a:p>
        </p:txBody>
      </p:sp>
      <p:grpSp>
        <p:nvGrpSpPr>
          <p:cNvPr id="19" name="Group 18"/>
          <p:cNvGrpSpPr/>
          <p:nvPr/>
        </p:nvGrpSpPr>
        <p:grpSpPr>
          <a:xfrm>
            <a:off x="1490679" y="4766398"/>
            <a:ext cx="1699539" cy="1300455"/>
            <a:chOff x="1998327" y="4766398"/>
            <a:chExt cx="1699539" cy="1300455"/>
          </a:xfrm>
        </p:grpSpPr>
        <p:sp>
          <p:nvSpPr>
            <p:cNvPr id="157" name="TextBox 156"/>
            <p:cNvSpPr txBox="1"/>
            <p:nvPr/>
          </p:nvSpPr>
          <p:spPr>
            <a:xfrm>
              <a:off x="1998327" y="5297412"/>
              <a:ext cx="1699539" cy="769441"/>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LOREM IPSUM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is simply dummy text of the printing and typesetting industry. </a:t>
              </a: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a:t>
              </a:r>
            </a:p>
          </p:txBody>
        </p:sp>
        <p:grpSp>
          <p:nvGrpSpPr>
            <p:cNvPr id="158" name="Group 157"/>
            <p:cNvGrpSpPr/>
            <p:nvPr/>
          </p:nvGrpSpPr>
          <p:grpSpPr>
            <a:xfrm>
              <a:off x="2734889" y="4766398"/>
              <a:ext cx="211256" cy="403278"/>
              <a:chOff x="3628442" y="4608099"/>
              <a:chExt cx="211256" cy="403278"/>
            </a:xfrm>
          </p:grpSpPr>
          <p:sp>
            <p:nvSpPr>
              <p:cNvPr id="159" name="Freeform 5"/>
              <p:cNvSpPr>
                <a:spLocks/>
              </p:cNvSpPr>
              <p:nvPr/>
            </p:nvSpPr>
            <p:spPr bwMode="auto">
              <a:xfrm>
                <a:off x="3661158" y="4888733"/>
                <a:ext cx="135303" cy="122644"/>
              </a:xfrm>
              <a:custGeom>
                <a:avLst/>
                <a:gdLst>
                  <a:gd name="T0" fmla="*/ 0 w 823"/>
                  <a:gd name="T1" fmla="*/ 0 h 746"/>
                  <a:gd name="T2" fmla="*/ 427 w 823"/>
                  <a:gd name="T3" fmla="*/ 211 h 746"/>
                  <a:gd name="T4" fmla="*/ 823 w 823"/>
                  <a:gd name="T5" fmla="*/ 0 h 746"/>
                  <a:gd name="T6" fmla="*/ 410 w 823"/>
                  <a:gd name="T7" fmla="*/ 746 h 746"/>
                  <a:gd name="T8" fmla="*/ 0 w 823"/>
                  <a:gd name="T9" fmla="*/ 0 h 746"/>
                </a:gdLst>
                <a:ahLst/>
                <a:cxnLst>
                  <a:cxn ang="0">
                    <a:pos x="T0" y="T1"/>
                  </a:cxn>
                  <a:cxn ang="0">
                    <a:pos x="T2" y="T3"/>
                  </a:cxn>
                  <a:cxn ang="0">
                    <a:pos x="T4" y="T5"/>
                  </a:cxn>
                  <a:cxn ang="0">
                    <a:pos x="T6" y="T7"/>
                  </a:cxn>
                  <a:cxn ang="0">
                    <a:pos x="T8" y="T9"/>
                  </a:cxn>
                </a:cxnLst>
                <a:rect l="0" t="0" r="r" b="b"/>
                <a:pathLst>
                  <a:path w="823" h="746">
                    <a:moveTo>
                      <a:pt x="0" y="0"/>
                    </a:moveTo>
                    <a:lnTo>
                      <a:pt x="427" y="211"/>
                    </a:lnTo>
                    <a:lnTo>
                      <a:pt x="823" y="0"/>
                    </a:lnTo>
                    <a:lnTo>
                      <a:pt x="410" y="746"/>
                    </a:lnTo>
                    <a:lnTo>
                      <a:pt x="0" y="0"/>
                    </a:lnTo>
                    <a:close/>
                  </a:path>
                </a:pathLst>
              </a:custGeom>
              <a:solidFill>
                <a:srgbClr val="E2583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60" name="Oval 7"/>
              <p:cNvSpPr>
                <a:spLocks noChangeArrowheads="1"/>
              </p:cNvSpPr>
              <p:nvPr/>
            </p:nvSpPr>
            <p:spPr bwMode="auto">
              <a:xfrm>
                <a:off x="3628442" y="4608099"/>
                <a:ext cx="211256" cy="210928"/>
              </a:xfrm>
              <a:prstGeom prst="ellipse">
                <a:avLst/>
              </a:prstGeom>
              <a:solidFill>
                <a:schemeClr val="bg1"/>
              </a:solidFill>
              <a:ln w="15875" cap="flat">
                <a:noFill/>
                <a:prstDash val="solid"/>
                <a:miter lim="800000"/>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61" name="Oval 6"/>
              <p:cNvSpPr>
                <a:spLocks noChangeArrowheads="1"/>
              </p:cNvSpPr>
              <p:nvPr/>
            </p:nvSpPr>
            <p:spPr bwMode="auto">
              <a:xfrm>
                <a:off x="3706862" y="4686355"/>
                <a:ext cx="54581" cy="54417"/>
              </a:xfrm>
              <a:prstGeom prst="ellipse">
                <a:avLst/>
              </a:prstGeom>
              <a:solidFill>
                <a:srgbClr val="E2583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grpSp>
        <p:nvGrpSpPr>
          <p:cNvPr id="18" name="Group 17"/>
          <p:cNvGrpSpPr/>
          <p:nvPr/>
        </p:nvGrpSpPr>
        <p:grpSpPr>
          <a:xfrm>
            <a:off x="3900410" y="4766398"/>
            <a:ext cx="1699539" cy="1300455"/>
            <a:chOff x="4079197" y="4766398"/>
            <a:chExt cx="1699539" cy="1300455"/>
          </a:xfrm>
        </p:grpSpPr>
        <p:sp>
          <p:nvSpPr>
            <p:cNvPr id="164" name="TextBox 163"/>
            <p:cNvSpPr txBox="1"/>
            <p:nvPr/>
          </p:nvSpPr>
          <p:spPr>
            <a:xfrm>
              <a:off x="4079197" y="5297412"/>
              <a:ext cx="1699539" cy="769441"/>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LOREM IPSUM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is simply dummy text of the printing and typesetting industry. </a:t>
              </a: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a:t>
              </a:r>
            </a:p>
          </p:txBody>
        </p:sp>
        <p:grpSp>
          <p:nvGrpSpPr>
            <p:cNvPr id="165" name="Group 164"/>
            <p:cNvGrpSpPr/>
            <p:nvPr/>
          </p:nvGrpSpPr>
          <p:grpSpPr>
            <a:xfrm>
              <a:off x="4815759" y="4766398"/>
              <a:ext cx="211256" cy="403278"/>
              <a:chOff x="3628442" y="4608099"/>
              <a:chExt cx="211256" cy="403278"/>
            </a:xfrm>
          </p:grpSpPr>
          <p:sp>
            <p:nvSpPr>
              <p:cNvPr id="166" name="Freeform 5"/>
              <p:cNvSpPr>
                <a:spLocks/>
              </p:cNvSpPr>
              <p:nvPr/>
            </p:nvSpPr>
            <p:spPr bwMode="auto">
              <a:xfrm>
                <a:off x="3661158" y="4888733"/>
                <a:ext cx="135303" cy="122644"/>
              </a:xfrm>
              <a:custGeom>
                <a:avLst/>
                <a:gdLst>
                  <a:gd name="T0" fmla="*/ 0 w 823"/>
                  <a:gd name="T1" fmla="*/ 0 h 746"/>
                  <a:gd name="T2" fmla="*/ 427 w 823"/>
                  <a:gd name="T3" fmla="*/ 211 h 746"/>
                  <a:gd name="T4" fmla="*/ 823 w 823"/>
                  <a:gd name="T5" fmla="*/ 0 h 746"/>
                  <a:gd name="T6" fmla="*/ 410 w 823"/>
                  <a:gd name="T7" fmla="*/ 746 h 746"/>
                  <a:gd name="T8" fmla="*/ 0 w 823"/>
                  <a:gd name="T9" fmla="*/ 0 h 746"/>
                </a:gdLst>
                <a:ahLst/>
                <a:cxnLst>
                  <a:cxn ang="0">
                    <a:pos x="T0" y="T1"/>
                  </a:cxn>
                  <a:cxn ang="0">
                    <a:pos x="T2" y="T3"/>
                  </a:cxn>
                  <a:cxn ang="0">
                    <a:pos x="T4" y="T5"/>
                  </a:cxn>
                  <a:cxn ang="0">
                    <a:pos x="T6" y="T7"/>
                  </a:cxn>
                  <a:cxn ang="0">
                    <a:pos x="T8" y="T9"/>
                  </a:cxn>
                </a:cxnLst>
                <a:rect l="0" t="0" r="r" b="b"/>
                <a:pathLst>
                  <a:path w="823" h="746">
                    <a:moveTo>
                      <a:pt x="0" y="0"/>
                    </a:moveTo>
                    <a:lnTo>
                      <a:pt x="427" y="211"/>
                    </a:lnTo>
                    <a:lnTo>
                      <a:pt x="823" y="0"/>
                    </a:lnTo>
                    <a:lnTo>
                      <a:pt x="410" y="746"/>
                    </a:lnTo>
                    <a:lnTo>
                      <a:pt x="0" y="0"/>
                    </a:lnTo>
                    <a:close/>
                  </a:path>
                </a:pathLst>
              </a:custGeom>
              <a:solidFill>
                <a:srgbClr val="AFABAB"/>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67" name="Oval 7"/>
              <p:cNvSpPr>
                <a:spLocks noChangeArrowheads="1"/>
              </p:cNvSpPr>
              <p:nvPr/>
            </p:nvSpPr>
            <p:spPr bwMode="auto">
              <a:xfrm>
                <a:off x="3628442" y="4608099"/>
                <a:ext cx="211256" cy="210928"/>
              </a:xfrm>
              <a:prstGeom prst="ellipse">
                <a:avLst/>
              </a:prstGeom>
              <a:solidFill>
                <a:schemeClr val="bg1"/>
              </a:solidFill>
              <a:ln w="15875" cap="flat">
                <a:noFill/>
                <a:prstDash val="solid"/>
                <a:miter lim="800000"/>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68" name="Oval 6"/>
              <p:cNvSpPr>
                <a:spLocks noChangeArrowheads="1"/>
              </p:cNvSpPr>
              <p:nvPr/>
            </p:nvSpPr>
            <p:spPr bwMode="auto">
              <a:xfrm>
                <a:off x="3706862" y="4686355"/>
                <a:ext cx="54581" cy="54417"/>
              </a:xfrm>
              <a:prstGeom prst="ellipse">
                <a:avLst/>
              </a:prstGeom>
              <a:solidFill>
                <a:srgbClr val="AFABAB"/>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grpSp>
        <p:nvGrpSpPr>
          <p:cNvPr id="16" name="Group 15"/>
          <p:cNvGrpSpPr/>
          <p:nvPr/>
        </p:nvGrpSpPr>
        <p:grpSpPr>
          <a:xfrm>
            <a:off x="6277294" y="4766398"/>
            <a:ext cx="1699539" cy="1300455"/>
            <a:chOff x="6350064" y="4766398"/>
            <a:chExt cx="1699539" cy="1300455"/>
          </a:xfrm>
        </p:grpSpPr>
        <p:sp>
          <p:nvSpPr>
            <p:cNvPr id="171" name="TextBox 170"/>
            <p:cNvSpPr txBox="1"/>
            <p:nvPr/>
          </p:nvSpPr>
          <p:spPr>
            <a:xfrm>
              <a:off x="6350064" y="5297412"/>
              <a:ext cx="1699539" cy="769441"/>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LOREM IPSUM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is simply dummy text of the printing and typesetting industry. </a:t>
              </a: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a:t>
              </a:r>
            </a:p>
          </p:txBody>
        </p:sp>
        <p:grpSp>
          <p:nvGrpSpPr>
            <p:cNvPr id="172" name="Group 171"/>
            <p:cNvGrpSpPr/>
            <p:nvPr/>
          </p:nvGrpSpPr>
          <p:grpSpPr>
            <a:xfrm>
              <a:off x="7086626" y="4766398"/>
              <a:ext cx="211256" cy="403278"/>
              <a:chOff x="3628442" y="4608099"/>
              <a:chExt cx="211256" cy="403278"/>
            </a:xfrm>
          </p:grpSpPr>
          <p:sp>
            <p:nvSpPr>
              <p:cNvPr id="173" name="Freeform 5"/>
              <p:cNvSpPr>
                <a:spLocks/>
              </p:cNvSpPr>
              <p:nvPr/>
            </p:nvSpPr>
            <p:spPr bwMode="auto">
              <a:xfrm>
                <a:off x="3661158" y="4888733"/>
                <a:ext cx="135303" cy="122644"/>
              </a:xfrm>
              <a:custGeom>
                <a:avLst/>
                <a:gdLst>
                  <a:gd name="T0" fmla="*/ 0 w 823"/>
                  <a:gd name="T1" fmla="*/ 0 h 746"/>
                  <a:gd name="T2" fmla="*/ 427 w 823"/>
                  <a:gd name="T3" fmla="*/ 211 h 746"/>
                  <a:gd name="T4" fmla="*/ 823 w 823"/>
                  <a:gd name="T5" fmla="*/ 0 h 746"/>
                  <a:gd name="T6" fmla="*/ 410 w 823"/>
                  <a:gd name="T7" fmla="*/ 746 h 746"/>
                  <a:gd name="T8" fmla="*/ 0 w 823"/>
                  <a:gd name="T9" fmla="*/ 0 h 746"/>
                </a:gdLst>
                <a:ahLst/>
                <a:cxnLst>
                  <a:cxn ang="0">
                    <a:pos x="T0" y="T1"/>
                  </a:cxn>
                  <a:cxn ang="0">
                    <a:pos x="T2" y="T3"/>
                  </a:cxn>
                  <a:cxn ang="0">
                    <a:pos x="T4" y="T5"/>
                  </a:cxn>
                  <a:cxn ang="0">
                    <a:pos x="T6" y="T7"/>
                  </a:cxn>
                  <a:cxn ang="0">
                    <a:pos x="T8" y="T9"/>
                  </a:cxn>
                </a:cxnLst>
                <a:rect l="0" t="0" r="r" b="b"/>
                <a:pathLst>
                  <a:path w="823" h="746">
                    <a:moveTo>
                      <a:pt x="0" y="0"/>
                    </a:moveTo>
                    <a:lnTo>
                      <a:pt x="427" y="211"/>
                    </a:lnTo>
                    <a:lnTo>
                      <a:pt x="823" y="0"/>
                    </a:lnTo>
                    <a:lnTo>
                      <a:pt x="410" y="746"/>
                    </a:lnTo>
                    <a:lnTo>
                      <a:pt x="0" y="0"/>
                    </a:lnTo>
                    <a:close/>
                  </a:path>
                </a:pathLst>
              </a:custGeom>
              <a:solidFill>
                <a:srgbClr val="78D2D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74" name="Oval 7"/>
              <p:cNvSpPr>
                <a:spLocks noChangeArrowheads="1"/>
              </p:cNvSpPr>
              <p:nvPr/>
            </p:nvSpPr>
            <p:spPr bwMode="auto">
              <a:xfrm>
                <a:off x="3628442" y="4608099"/>
                <a:ext cx="211256" cy="210928"/>
              </a:xfrm>
              <a:prstGeom prst="ellipse">
                <a:avLst/>
              </a:prstGeom>
              <a:solidFill>
                <a:schemeClr val="bg1"/>
              </a:solidFill>
              <a:ln w="15875" cap="flat">
                <a:noFill/>
                <a:prstDash val="solid"/>
                <a:miter lim="800000"/>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75" name="Oval 6"/>
              <p:cNvSpPr>
                <a:spLocks noChangeArrowheads="1"/>
              </p:cNvSpPr>
              <p:nvPr/>
            </p:nvSpPr>
            <p:spPr bwMode="auto">
              <a:xfrm>
                <a:off x="3706862" y="4686355"/>
                <a:ext cx="54581" cy="54417"/>
              </a:xfrm>
              <a:prstGeom prst="ellipse">
                <a:avLst/>
              </a:prstGeom>
              <a:solidFill>
                <a:srgbClr val="78D2D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sp>
        <p:nvSpPr>
          <p:cNvPr id="177" name="Freeform 176"/>
          <p:cNvSpPr/>
          <p:nvPr/>
        </p:nvSpPr>
        <p:spPr>
          <a:xfrm>
            <a:off x="8540741" y="4038208"/>
            <a:ext cx="1921829" cy="552450"/>
          </a:xfrm>
          <a:custGeom>
            <a:avLst/>
            <a:gdLst>
              <a:gd name="connsiteX0" fmla="*/ 57214 w 1653859"/>
              <a:gd name="connsiteY0" fmla="*/ 0 h 552450"/>
              <a:gd name="connsiteX1" fmla="*/ 1653859 w 1653859"/>
              <a:gd name="connsiteY1" fmla="*/ 0 h 552450"/>
              <a:gd name="connsiteX2" fmla="*/ 1596645 w 1653859"/>
              <a:gd name="connsiteY2" fmla="*/ 552450 h 552450"/>
              <a:gd name="connsiteX3" fmla="*/ 0 w 1653859"/>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1653859" h="552450">
                <a:moveTo>
                  <a:pt x="57214" y="0"/>
                </a:moveTo>
                <a:lnTo>
                  <a:pt x="1653859" y="0"/>
                </a:lnTo>
                <a:lnTo>
                  <a:pt x="1596645" y="552450"/>
                </a:lnTo>
                <a:lnTo>
                  <a:pt x="0" y="552450"/>
                </a:lnTo>
                <a:close/>
              </a:path>
            </a:pathLst>
          </a:custGeom>
          <a:solidFill>
            <a:srgbClr val="3B39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ea typeface="+mn-ea"/>
              <a:cs typeface="+mn-cs"/>
            </a:endParaRPr>
          </a:p>
        </p:txBody>
      </p:sp>
      <p:grpSp>
        <p:nvGrpSpPr>
          <p:cNvPr id="17" name="Group 16"/>
          <p:cNvGrpSpPr/>
          <p:nvPr/>
        </p:nvGrpSpPr>
        <p:grpSpPr>
          <a:xfrm>
            <a:off x="8665562" y="4766398"/>
            <a:ext cx="1699539" cy="1300455"/>
            <a:chOff x="8678078" y="4766398"/>
            <a:chExt cx="1699539" cy="1300455"/>
          </a:xfrm>
        </p:grpSpPr>
        <p:sp>
          <p:nvSpPr>
            <p:cNvPr id="178" name="TextBox 177"/>
            <p:cNvSpPr txBox="1"/>
            <p:nvPr/>
          </p:nvSpPr>
          <p:spPr>
            <a:xfrm>
              <a:off x="8678078" y="5297412"/>
              <a:ext cx="1699539" cy="769441"/>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LOREM IPSUM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is simply dummy text of the printing and typesetting industry. </a:t>
              </a: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 dummy</a:t>
              </a:r>
            </a:p>
          </p:txBody>
        </p:sp>
        <p:grpSp>
          <p:nvGrpSpPr>
            <p:cNvPr id="179" name="Group 178"/>
            <p:cNvGrpSpPr/>
            <p:nvPr/>
          </p:nvGrpSpPr>
          <p:grpSpPr>
            <a:xfrm>
              <a:off x="9414640" y="4766398"/>
              <a:ext cx="211256" cy="403278"/>
              <a:chOff x="3628442" y="4608099"/>
              <a:chExt cx="211256" cy="403278"/>
            </a:xfrm>
          </p:grpSpPr>
          <p:sp>
            <p:nvSpPr>
              <p:cNvPr id="180" name="Freeform 5"/>
              <p:cNvSpPr>
                <a:spLocks/>
              </p:cNvSpPr>
              <p:nvPr/>
            </p:nvSpPr>
            <p:spPr bwMode="auto">
              <a:xfrm>
                <a:off x="3661158" y="4888733"/>
                <a:ext cx="135303" cy="122644"/>
              </a:xfrm>
              <a:custGeom>
                <a:avLst/>
                <a:gdLst>
                  <a:gd name="T0" fmla="*/ 0 w 823"/>
                  <a:gd name="T1" fmla="*/ 0 h 746"/>
                  <a:gd name="T2" fmla="*/ 427 w 823"/>
                  <a:gd name="T3" fmla="*/ 211 h 746"/>
                  <a:gd name="T4" fmla="*/ 823 w 823"/>
                  <a:gd name="T5" fmla="*/ 0 h 746"/>
                  <a:gd name="T6" fmla="*/ 410 w 823"/>
                  <a:gd name="T7" fmla="*/ 746 h 746"/>
                  <a:gd name="T8" fmla="*/ 0 w 823"/>
                  <a:gd name="T9" fmla="*/ 0 h 746"/>
                </a:gdLst>
                <a:ahLst/>
                <a:cxnLst>
                  <a:cxn ang="0">
                    <a:pos x="T0" y="T1"/>
                  </a:cxn>
                  <a:cxn ang="0">
                    <a:pos x="T2" y="T3"/>
                  </a:cxn>
                  <a:cxn ang="0">
                    <a:pos x="T4" y="T5"/>
                  </a:cxn>
                  <a:cxn ang="0">
                    <a:pos x="T6" y="T7"/>
                  </a:cxn>
                  <a:cxn ang="0">
                    <a:pos x="T8" y="T9"/>
                  </a:cxn>
                </a:cxnLst>
                <a:rect l="0" t="0" r="r" b="b"/>
                <a:pathLst>
                  <a:path w="823" h="746">
                    <a:moveTo>
                      <a:pt x="0" y="0"/>
                    </a:moveTo>
                    <a:lnTo>
                      <a:pt x="427" y="211"/>
                    </a:lnTo>
                    <a:lnTo>
                      <a:pt x="823" y="0"/>
                    </a:lnTo>
                    <a:lnTo>
                      <a:pt x="410" y="746"/>
                    </a:lnTo>
                    <a:lnTo>
                      <a:pt x="0" y="0"/>
                    </a:lnTo>
                    <a:close/>
                  </a:path>
                </a:pathLst>
              </a:cu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181" name="Oval 7"/>
              <p:cNvSpPr>
                <a:spLocks noChangeArrowheads="1"/>
              </p:cNvSpPr>
              <p:nvPr/>
            </p:nvSpPr>
            <p:spPr bwMode="auto">
              <a:xfrm>
                <a:off x="3628442" y="4608099"/>
                <a:ext cx="211256" cy="210928"/>
              </a:xfrm>
              <a:prstGeom prst="ellipse">
                <a:avLst/>
              </a:prstGeom>
              <a:solidFill>
                <a:schemeClr val="bg1"/>
              </a:solidFill>
              <a:ln w="15875" cap="flat">
                <a:noFill/>
                <a:prstDash val="solid"/>
                <a:miter lim="800000"/>
                <a:headEnd/>
                <a:tailEnd/>
              </a:ln>
              <a:effectLst>
                <a:outerShdw blurRad="25400" dist="254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13" name="Oval 6"/>
              <p:cNvSpPr>
                <a:spLocks noChangeArrowheads="1"/>
              </p:cNvSpPr>
              <p:nvPr/>
            </p:nvSpPr>
            <p:spPr bwMode="auto">
              <a:xfrm>
                <a:off x="3706862" y="4686355"/>
                <a:ext cx="54581" cy="54417"/>
              </a:xfrm>
              <a:prstGeom prst="ellipse">
                <a:avLst/>
              </a:pr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grpSp>
        <p:nvGrpSpPr>
          <p:cNvPr id="215" name="Group 214"/>
          <p:cNvGrpSpPr>
            <a:grpSpLocks noChangeAspect="1"/>
          </p:cNvGrpSpPr>
          <p:nvPr/>
        </p:nvGrpSpPr>
        <p:grpSpPr>
          <a:xfrm>
            <a:off x="2249135" y="4188433"/>
            <a:ext cx="259010" cy="252000"/>
            <a:chOff x="-320676" y="1414463"/>
            <a:chExt cx="1173164" cy="1141413"/>
          </a:xfrm>
          <a:solidFill>
            <a:schemeClr val="bg1"/>
          </a:solidFill>
          <a:effectLst>
            <a:outerShdw blurRad="25400" dist="25400" dir="5400000" algn="t" rotWithShape="0">
              <a:prstClr val="black">
                <a:alpha val="40000"/>
              </a:prstClr>
            </a:outerShdw>
          </a:effectLst>
        </p:grpSpPr>
        <p:sp>
          <p:nvSpPr>
            <p:cNvPr id="216" name="Freeform 5"/>
            <p:cNvSpPr>
              <a:spLocks/>
            </p:cNvSpPr>
            <p:nvPr/>
          </p:nvSpPr>
          <p:spPr bwMode="auto">
            <a:xfrm>
              <a:off x="-222250" y="1804988"/>
              <a:ext cx="685801" cy="682625"/>
            </a:xfrm>
            <a:custGeom>
              <a:avLst/>
              <a:gdLst>
                <a:gd name="T0" fmla="*/ 8 w 181"/>
                <a:gd name="T1" fmla="*/ 180 h 180"/>
                <a:gd name="T2" fmla="*/ 3 w 181"/>
                <a:gd name="T3" fmla="*/ 178 h 180"/>
                <a:gd name="T4" fmla="*/ 3 w 181"/>
                <a:gd name="T5" fmla="*/ 168 h 180"/>
                <a:gd name="T6" fmla="*/ 169 w 181"/>
                <a:gd name="T7" fmla="*/ 3 h 180"/>
                <a:gd name="T8" fmla="*/ 178 w 181"/>
                <a:gd name="T9" fmla="*/ 3 h 180"/>
                <a:gd name="T10" fmla="*/ 178 w 181"/>
                <a:gd name="T11" fmla="*/ 12 h 180"/>
                <a:gd name="T12" fmla="*/ 13 w 181"/>
                <a:gd name="T13" fmla="*/ 178 h 180"/>
                <a:gd name="T14" fmla="*/ 8 w 181"/>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80">
                  <a:moveTo>
                    <a:pt x="8" y="180"/>
                  </a:moveTo>
                  <a:cubicBezTo>
                    <a:pt x="6" y="180"/>
                    <a:pt x="4" y="179"/>
                    <a:pt x="3" y="178"/>
                  </a:cubicBezTo>
                  <a:cubicBezTo>
                    <a:pt x="0" y="175"/>
                    <a:pt x="0" y="171"/>
                    <a:pt x="3" y="168"/>
                  </a:cubicBezTo>
                  <a:cubicBezTo>
                    <a:pt x="169" y="3"/>
                    <a:pt x="169" y="3"/>
                    <a:pt x="169" y="3"/>
                  </a:cubicBezTo>
                  <a:cubicBezTo>
                    <a:pt x="171" y="0"/>
                    <a:pt x="176" y="0"/>
                    <a:pt x="178" y="3"/>
                  </a:cubicBezTo>
                  <a:cubicBezTo>
                    <a:pt x="181" y="5"/>
                    <a:pt x="181" y="10"/>
                    <a:pt x="178" y="12"/>
                  </a:cubicBezTo>
                  <a:cubicBezTo>
                    <a:pt x="13" y="178"/>
                    <a:pt x="13" y="178"/>
                    <a:pt x="13" y="178"/>
                  </a:cubicBezTo>
                  <a:cubicBezTo>
                    <a:pt x="12" y="179"/>
                    <a:pt x="10" y="180"/>
                    <a:pt x="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17" name="Freeform 6"/>
            <p:cNvSpPr>
              <a:spLocks noEditPoints="1"/>
            </p:cNvSpPr>
            <p:nvPr/>
          </p:nvSpPr>
          <p:spPr bwMode="auto">
            <a:xfrm>
              <a:off x="-320676" y="1414463"/>
              <a:ext cx="1173164" cy="1141413"/>
            </a:xfrm>
            <a:custGeom>
              <a:avLst/>
              <a:gdLst>
                <a:gd name="T0" fmla="*/ 131 w 310"/>
                <a:gd name="T1" fmla="*/ 301 h 301"/>
                <a:gd name="T2" fmla="*/ 42 w 310"/>
                <a:gd name="T3" fmla="*/ 270 h 301"/>
                <a:gd name="T4" fmla="*/ 40 w 310"/>
                <a:gd name="T5" fmla="*/ 268 h 301"/>
                <a:gd name="T6" fmla="*/ 19 w 310"/>
                <a:gd name="T7" fmla="*/ 134 h 301"/>
                <a:gd name="T8" fmla="*/ 302 w 310"/>
                <a:gd name="T9" fmla="*/ 0 h 301"/>
                <a:gd name="T10" fmla="*/ 308 w 310"/>
                <a:gd name="T11" fmla="*/ 2 h 301"/>
                <a:gd name="T12" fmla="*/ 310 w 310"/>
                <a:gd name="T13" fmla="*/ 8 h 301"/>
                <a:gd name="T14" fmla="*/ 131 w 310"/>
                <a:gd name="T15" fmla="*/ 301 h 301"/>
                <a:gd name="T16" fmla="*/ 51 w 310"/>
                <a:gd name="T17" fmla="*/ 259 h 301"/>
                <a:gd name="T18" fmla="*/ 131 w 310"/>
                <a:gd name="T19" fmla="*/ 288 h 301"/>
                <a:gd name="T20" fmla="*/ 295 w 310"/>
                <a:gd name="T21" fmla="*/ 15 h 301"/>
                <a:gd name="T22" fmla="*/ 31 w 310"/>
                <a:gd name="T23" fmla="*/ 140 h 301"/>
                <a:gd name="T24" fmla="*/ 51 w 310"/>
                <a:gd name="T25" fmla="*/ 25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 h="301">
                  <a:moveTo>
                    <a:pt x="131" y="301"/>
                  </a:moveTo>
                  <a:cubicBezTo>
                    <a:pt x="103" y="301"/>
                    <a:pt x="73" y="291"/>
                    <a:pt x="42" y="270"/>
                  </a:cubicBezTo>
                  <a:cubicBezTo>
                    <a:pt x="41" y="270"/>
                    <a:pt x="40" y="269"/>
                    <a:pt x="40" y="268"/>
                  </a:cubicBezTo>
                  <a:cubicBezTo>
                    <a:pt x="7" y="219"/>
                    <a:pt x="0" y="174"/>
                    <a:pt x="19" y="134"/>
                  </a:cubicBezTo>
                  <a:cubicBezTo>
                    <a:pt x="69" y="27"/>
                    <a:pt x="293" y="1"/>
                    <a:pt x="302" y="0"/>
                  </a:cubicBezTo>
                  <a:cubicBezTo>
                    <a:pt x="304" y="0"/>
                    <a:pt x="306" y="1"/>
                    <a:pt x="308" y="2"/>
                  </a:cubicBezTo>
                  <a:cubicBezTo>
                    <a:pt x="309" y="3"/>
                    <a:pt x="310" y="6"/>
                    <a:pt x="310" y="8"/>
                  </a:cubicBezTo>
                  <a:cubicBezTo>
                    <a:pt x="309" y="20"/>
                    <a:pt x="276" y="301"/>
                    <a:pt x="131" y="301"/>
                  </a:cubicBezTo>
                  <a:close/>
                  <a:moveTo>
                    <a:pt x="51" y="259"/>
                  </a:moveTo>
                  <a:cubicBezTo>
                    <a:pt x="79" y="278"/>
                    <a:pt x="106" y="288"/>
                    <a:pt x="131" y="288"/>
                  </a:cubicBezTo>
                  <a:cubicBezTo>
                    <a:pt x="250" y="288"/>
                    <a:pt x="288" y="62"/>
                    <a:pt x="295" y="15"/>
                  </a:cubicBezTo>
                  <a:cubicBezTo>
                    <a:pt x="253" y="21"/>
                    <a:pt x="73" y="51"/>
                    <a:pt x="31" y="140"/>
                  </a:cubicBezTo>
                  <a:cubicBezTo>
                    <a:pt x="15" y="175"/>
                    <a:pt x="22" y="215"/>
                    <a:pt x="51" y="2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18" name="Freeform 7"/>
            <p:cNvSpPr>
              <a:spLocks/>
            </p:cNvSpPr>
            <p:nvPr/>
          </p:nvSpPr>
          <p:spPr bwMode="auto">
            <a:xfrm>
              <a:off x="-11113" y="1963738"/>
              <a:ext cx="314325" cy="314325"/>
            </a:xfrm>
            <a:custGeom>
              <a:avLst/>
              <a:gdLst>
                <a:gd name="T0" fmla="*/ 76 w 83"/>
                <a:gd name="T1" fmla="*/ 83 h 83"/>
                <a:gd name="T2" fmla="*/ 7 w 83"/>
                <a:gd name="T3" fmla="*/ 83 h 83"/>
                <a:gd name="T4" fmla="*/ 0 w 83"/>
                <a:gd name="T5" fmla="*/ 76 h 83"/>
                <a:gd name="T6" fmla="*/ 0 w 83"/>
                <a:gd name="T7" fmla="*/ 7 h 83"/>
                <a:gd name="T8" fmla="*/ 7 w 83"/>
                <a:gd name="T9" fmla="*/ 0 h 83"/>
                <a:gd name="T10" fmla="*/ 14 w 83"/>
                <a:gd name="T11" fmla="*/ 7 h 83"/>
                <a:gd name="T12" fmla="*/ 14 w 83"/>
                <a:gd name="T13" fmla="*/ 69 h 83"/>
                <a:gd name="T14" fmla="*/ 76 w 83"/>
                <a:gd name="T15" fmla="*/ 69 h 83"/>
                <a:gd name="T16" fmla="*/ 83 w 83"/>
                <a:gd name="T17" fmla="*/ 76 h 83"/>
                <a:gd name="T18" fmla="*/ 76 w 83"/>
                <a:gd name="T19"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3">
                  <a:moveTo>
                    <a:pt x="76" y="83"/>
                  </a:moveTo>
                  <a:cubicBezTo>
                    <a:pt x="7" y="83"/>
                    <a:pt x="7" y="83"/>
                    <a:pt x="7" y="83"/>
                  </a:cubicBezTo>
                  <a:cubicBezTo>
                    <a:pt x="3" y="83"/>
                    <a:pt x="0" y="80"/>
                    <a:pt x="0" y="76"/>
                  </a:cubicBezTo>
                  <a:cubicBezTo>
                    <a:pt x="0" y="7"/>
                    <a:pt x="0" y="7"/>
                    <a:pt x="0" y="7"/>
                  </a:cubicBezTo>
                  <a:cubicBezTo>
                    <a:pt x="0" y="3"/>
                    <a:pt x="3" y="0"/>
                    <a:pt x="7" y="0"/>
                  </a:cubicBezTo>
                  <a:cubicBezTo>
                    <a:pt x="11" y="0"/>
                    <a:pt x="14" y="3"/>
                    <a:pt x="14" y="7"/>
                  </a:cubicBezTo>
                  <a:cubicBezTo>
                    <a:pt x="14" y="69"/>
                    <a:pt x="14" y="69"/>
                    <a:pt x="14" y="69"/>
                  </a:cubicBezTo>
                  <a:cubicBezTo>
                    <a:pt x="76" y="69"/>
                    <a:pt x="76" y="69"/>
                    <a:pt x="76" y="69"/>
                  </a:cubicBezTo>
                  <a:cubicBezTo>
                    <a:pt x="80" y="69"/>
                    <a:pt x="83" y="72"/>
                    <a:pt x="83" y="76"/>
                  </a:cubicBezTo>
                  <a:cubicBezTo>
                    <a:pt x="83" y="80"/>
                    <a:pt x="80" y="83"/>
                    <a:pt x="76"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19" name="Freeform 8"/>
            <p:cNvSpPr>
              <a:spLocks/>
            </p:cNvSpPr>
            <p:nvPr/>
          </p:nvSpPr>
          <p:spPr bwMode="auto">
            <a:xfrm>
              <a:off x="198437" y="1831976"/>
              <a:ext cx="238125" cy="238125"/>
            </a:xfrm>
            <a:custGeom>
              <a:avLst/>
              <a:gdLst>
                <a:gd name="T0" fmla="*/ 56 w 63"/>
                <a:gd name="T1" fmla="*/ 63 h 63"/>
                <a:gd name="T2" fmla="*/ 7 w 63"/>
                <a:gd name="T3" fmla="*/ 63 h 63"/>
                <a:gd name="T4" fmla="*/ 0 w 63"/>
                <a:gd name="T5" fmla="*/ 56 h 63"/>
                <a:gd name="T6" fmla="*/ 0 w 63"/>
                <a:gd name="T7" fmla="*/ 7 h 63"/>
                <a:gd name="T8" fmla="*/ 7 w 63"/>
                <a:gd name="T9" fmla="*/ 0 h 63"/>
                <a:gd name="T10" fmla="*/ 14 w 63"/>
                <a:gd name="T11" fmla="*/ 7 h 63"/>
                <a:gd name="T12" fmla="*/ 14 w 63"/>
                <a:gd name="T13" fmla="*/ 49 h 63"/>
                <a:gd name="T14" fmla="*/ 56 w 63"/>
                <a:gd name="T15" fmla="*/ 49 h 63"/>
                <a:gd name="T16" fmla="*/ 63 w 63"/>
                <a:gd name="T17" fmla="*/ 56 h 63"/>
                <a:gd name="T18" fmla="*/ 56 w 63"/>
                <a:gd name="T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3">
                  <a:moveTo>
                    <a:pt x="56" y="63"/>
                  </a:moveTo>
                  <a:cubicBezTo>
                    <a:pt x="7" y="63"/>
                    <a:pt x="7" y="63"/>
                    <a:pt x="7" y="63"/>
                  </a:cubicBezTo>
                  <a:cubicBezTo>
                    <a:pt x="4" y="63"/>
                    <a:pt x="0" y="59"/>
                    <a:pt x="0" y="56"/>
                  </a:cubicBezTo>
                  <a:cubicBezTo>
                    <a:pt x="0" y="7"/>
                    <a:pt x="0" y="7"/>
                    <a:pt x="0" y="7"/>
                  </a:cubicBezTo>
                  <a:cubicBezTo>
                    <a:pt x="0" y="3"/>
                    <a:pt x="4" y="0"/>
                    <a:pt x="7" y="0"/>
                  </a:cubicBezTo>
                  <a:cubicBezTo>
                    <a:pt x="11" y="0"/>
                    <a:pt x="14" y="3"/>
                    <a:pt x="14" y="7"/>
                  </a:cubicBezTo>
                  <a:cubicBezTo>
                    <a:pt x="14" y="49"/>
                    <a:pt x="14" y="49"/>
                    <a:pt x="14" y="49"/>
                  </a:cubicBezTo>
                  <a:cubicBezTo>
                    <a:pt x="56" y="49"/>
                    <a:pt x="56" y="49"/>
                    <a:pt x="56" y="49"/>
                  </a:cubicBezTo>
                  <a:cubicBezTo>
                    <a:pt x="60" y="49"/>
                    <a:pt x="63" y="52"/>
                    <a:pt x="63" y="56"/>
                  </a:cubicBezTo>
                  <a:cubicBezTo>
                    <a:pt x="63" y="59"/>
                    <a:pt x="60" y="63"/>
                    <a:pt x="56"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20" name="Freeform 9"/>
            <p:cNvSpPr>
              <a:spLocks/>
            </p:cNvSpPr>
            <p:nvPr/>
          </p:nvSpPr>
          <p:spPr bwMode="auto">
            <a:xfrm>
              <a:off x="409575" y="1728788"/>
              <a:ext cx="128588" cy="128588"/>
            </a:xfrm>
            <a:custGeom>
              <a:avLst/>
              <a:gdLst>
                <a:gd name="T0" fmla="*/ 27 w 34"/>
                <a:gd name="T1" fmla="*/ 34 h 34"/>
                <a:gd name="T2" fmla="*/ 7 w 34"/>
                <a:gd name="T3" fmla="*/ 34 h 34"/>
                <a:gd name="T4" fmla="*/ 0 w 34"/>
                <a:gd name="T5" fmla="*/ 27 h 34"/>
                <a:gd name="T6" fmla="*/ 0 w 34"/>
                <a:gd name="T7" fmla="*/ 7 h 34"/>
                <a:gd name="T8" fmla="*/ 7 w 34"/>
                <a:gd name="T9" fmla="*/ 0 h 34"/>
                <a:gd name="T10" fmla="*/ 13 w 34"/>
                <a:gd name="T11" fmla="*/ 7 h 34"/>
                <a:gd name="T12" fmla="*/ 13 w 34"/>
                <a:gd name="T13" fmla="*/ 20 h 34"/>
                <a:gd name="T14" fmla="*/ 27 w 34"/>
                <a:gd name="T15" fmla="*/ 20 h 34"/>
                <a:gd name="T16" fmla="*/ 34 w 34"/>
                <a:gd name="T17" fmla="*/ 27 h 34"/>
                <a:gd name="T18" fmla="*/ 27 w 34"/>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27" y="34"/>
                  </a:moveTo>
                  <a:cubicBezTo>
                    <a:pt x="7" y="34"/>
                    <a:pt x="7" y="34"/>
                    <a:pt x="7" y="34"/>
                  </a:cubicBezTo>
                  <a:cubicBezTo>
                    <a:pt x="3" y="34"/>
                    <a:pt x="0" y="31"/>
                    <a:pt x="0" y="27"/>
                  </a:cubicBezTo>
                  <a:cubicBezTo>
                    <a:pt x="0" y="7"/>
                    <a:pt x="0" y="7"/>
                    <a:pt x="0" y="7"/>
                  </a:cubicBezTo>
                  <a:cubicBezTo>
                    <a:pt x="0" y="3"/>
                    <a:pt x="3" y="0"/>
                    <a:pt x="7" y="0"/>
                  </a:cubicBezTo>
                  <a:cubicBezTo>
                    <a:pt x="10" y="0"/>
                    <a:pt x="13" y="3"/>
                    <a:pt x="13" y="7"/>
                  </a:cubicBezTo>
                  <a:cubicBezTo>
                    <a:pt x="13" y="20"/>
                    <a:pt x="13" y="20"/>
                    <a:pt x="13" y="20"/>
                  </a:cubicBezTo>
                  <a:cubicBezTo>
                    <a:pt x="27" y="20"/>
                    <a:pt x="27" y="20"/>
                    <a:pt x="27" y="20"/>
                  </a:cubicBezTo>
                  <a:cubicBezTo>
                    <a:pt x="31" y="20"/>
                    <a:pt x="34" y="24"/>
                    <a:pt x="34" y="27"/>
                  </a:cubicBezTo>
                  <a:cubicBezTo>
                    <a:pt x="34" y="31"/>
                    <a:pt x="31" y="34"/>
                    <a:pt x="2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nvGrpSpPr>
          <p:cNvPr id="221" name="Group 220"/>
          <p:cNvGrpSpPr/>
          <p:nvPr/>
        </p:nvGrpSpPr>
        <p:grpSpPr>
          <a:xfrm>
            <a:off x="2234574" y="4126315"/>
            <a:ext cx="288132" cy="376237"/>
            <a:chOff x="1177620" y="4126315"/>
            <a:chExt cx="288132" cy="376237"/>
          </a:xfrm>
        </p:grpSpPr>
        <p:cxnSp>
          <p:nvCxnSpPr>
            <p:cNvPr id="222" name="Straight Connector 221"/>
            <p:cNvCxnSpPr/>
            <p:nvPr/>
          </p:nvCxnSpPr>
          <p:spPr>
            <a:xfrm>
              <a:off x="1177620" y="4126315"/>
              <a:ext cx="28813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1177620" y="4502552"/>
              <a:ext cx="28813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5" name="Group 224"/>
          <p:cNvGrpSpPr>
            <a:grpSpLocks noChangeAspect="1"/>
          </p:cNvGrpSpPr>
          <p:nvPr/>
        </p:nvGrpSpPr>
        <p:grpSpPr>
          <a:xfrm>
            <a:off x="4673185" y="4188433"/>
            <a:ext cx="150364" cy="252000"/>
            <a:chOff x="1508125" y="1925638"/>
            <a:chExt cx="171450" cy="287338"/>
          </a:xfrm>
          <a:solidFill>
            <a:schemeClr val="bg1"/>
          </a:solidFill>
          <a:effectLst>
            <a:outerShdw blurRad="25400" dist="25400" dir="5400000" algn="t" rotWithShape="0">
              <a:prstClr val="black">
                <a:alpha val="40000"/>
              </a:prstClr>
            </a:outerShdw>
          </a:effectLst>
        </p:grpSpPr>
        <p:sp>
          <p:nvSpPr>
            <p:cNvPr id="230" name="Freeform 85"/>
            <p:cNvSpPr>
              <a:spLocks noEditPoints="1"/>
            </p:cNvSpPr>
            <p:nvPr/>
          </p:nvSpPr>
          <p:spPr bwMode="auto">
            <a:xfrm>
              <a:off x="1508125" y="1965325"/>
              <a:ext cx="66675" cy="247650"/>
            </a:xfrm>
            <a:custGeom>
              <a:avLst/>
              <a:gdLst>
                <a:gd name="T0" fmla="*/ 104 w 211"/>
                <a:gd name="T1" fmla="*/ 752 h 783"/>
                <a:gd name="T2" fmla="*/ 90 w 211"/>
                <a:gd name="T3" fmla="*/ 749 h 783"/>
                <a:gd name="T4" fmla="*/ 69 w 211"/>
                <a:gd name="T5" fmla="*/ 742 h 783"/>
                <a:gd name="T6" fmla="*/ 52 w 211"/>
                <a:gd name="T7" fmla="*/ 730 h 783"/>
                <a:gd name="T8" fmla="*/ 42 w 211"/>
                <a:gd name="T9" fmla="*/ 720 h 783"/>
                <a:gd name="T10" fmla="*/ 35 w 211"/>
                <a:gd name="T11" fmla="*/ 709 h 783"/>
                <a:gd name="T12" fmla="*/ 32 w 211"/>
                <a:gd name="T13" fmla="*/ 698 h 783"/>
                <a:gd name="T14" fmla="*/ 30 w 211"/>
                <a:gd name="T15" fmla="*/ 662 h 783"/>
                <a:gd name="T16" fmla="*/ 181 w 211"/>
                <a:gd name="T17" fmla="*/ 692 h 783"/>
                <a:gd name="T18" fmla="*/ 180 w 211"/>
                <a:gd name="T19" fmla="*/ 704 h 783"/>
                <a:gd name="T20" fmla="*/ 175 w 211"/>
                <a:gd name="T21" fmla="*/ 716 h 783"/>
                <a:gd name="T22" fmla="*/ 167 w 211"/>
                <a:gd name="T23" fmla="*/ 726 h 783"/>
                <a:gd name="T24" fmla="*/ 158 w 211"/>
                <a:gd name="T25" fmla="*/ 735 h 783"/>
                <a:gd name="T26" fmla="*/ 135 w 211"/>
                <a:gd name="T27" fmla="*/ 748 h 783"/>
                <a:gd name="T28" fmla="*/ 123 w 211"/>
                <a:gd name="T29" fmla="*/ 751 h 783"/>
                <a:gd name="T30" fmla="*/ 110 w 211"/>
                <a:gd name="T31" fmla="*/ 752 h 783"/>
                <a:gd name="T32" fmla="*/ 172 w 211"/>
                <a:gd name="T33" fmla="*/ 179 h 783"/>
                <a:gd name="T34" fmla="*/ 106 w 211"/>
                <a:gd name="T35" fmla="*/ 47 h 783"/>
                <a:gd name="T36" fmla="*/ 181 w 211"/>
                <a:gd name="T37" fmla="*/ 602 h 783"/>
                <a:gd name="T38" fmla="*/ 30 w 211"/>
                <a:gd name="T39" fmla="*/ 632 h 783"/>
                <a:gd name="T40" fmla="*/ 181 w 211"/>
                <a:gd name="T41" fmla="*/ 209 h 783"/>
                <a:gd name="T42" fmla="*/ 121 w 211"/>
                <a:gd name="T43" fmla="*/ 572 h 783"/>
                <a:gd name="T44" fmla="*/ 181 w 211"/>
                <a:gd name="T45" fmla="*/ 209 h 783"/>
                <a:gd name="T46" fmla="*/ 91 w 211"/>
                <a:gd name="T47" fmla="*/ 572 h 783"/>
                <a:gd name="T48" fmla="*/ 30 w 211"/>
                <a:gd name="T49" fmla="*/ 209 h 783"/>
                <a:gd name="T50" fmla="*/ 210 w 211"/>
                <a:gd name="T51" fmla="*/ 188 h 783"/>
                <a:gd name="T52" fmla="*/ 118 w 211"/>
                <a:gd name="T53" fmla="*/ 4 h 783"/>
                <a:gd name="T54" fmla="*/ 110 w 211"/>
                <a:gd name="T55" fmla="*/ 0 h 783"/>
                <a:gd name="T56" fmla="*/ 103 w 211"/>
                <a:gd name="T57" fmla="*/ 0 h 783"/>
                <a:gd name="T58" fmla="*/ 95 w 211"/>
                <a:gd name="T59" fmla="*/ 4 h 783"/>
                <a:gd name="T60" fmla="*/ 3 w 211"/>
                <a:gd name="T61" fmla="*/ 188 h 783"/>
                <a:gd name="T62" fmla="*/ 3 w 211"/>
                <a:gd name="T63" fmla="*/ 188 h 783"/>
                <a:gd name="T64" fmla="*/ 0 w 211"/>
                <a:gd name="T65" fmla="*/ 194 h 783"/>
                <a:gd name="T66" fmla="*/ 1 w 211"/>
                <a:gd name="T67" fmla="*/ 702 h 783"/>
                <a:gd name="T68" fmla="*/ 7 w 211"/>
                <a:gd name="T69" fmla="*/ 719 h 783"/>
                <a:gd name="T70" fmla="*/ 15 w 211"/>
                <a:gd name="T71" fmla="*/ 735 h 783"/>
                <a:gd name="T72" fmla="*/ 28 w 211"/>
                <a:gd name="T73" fmla="*/ 750 h 783"/>
                <a:gd name="T74" fmla="*/ 44 w 211"/>
                <a:gd name="T75" fmla="*/ 762 h 783"/>
                <a:gd name="T76" fmla="*/ 62 w 211"/>
                <a:gd name="T77" fmla="*/ 772 h 783"/>
                <a:gd name="T78" fmla="*/ 81 w 211"/>
                <a:gd name="T79" fmla="*/ 778 h 783"/>
                <a:gd name="T80" fmla="*/ 100 w 211"/>
                <a:gd name="T81" fmla="*/ 783 h 783"/>
                <a:gd name="T82" fmla="*/ 119 w 211"/>
                <a:gd name="T83" fmla="*/ 783 h 783"/>
                <a:gd name="T84" fmla="*/ 137 w 211"/>
                <a:gd name="T85" fmla="*/ 778 h 783"/>
                <a:gd name="T86" fmla="*/ 155 w 211"/>
                <a:gd name="T87" fmla="*/ 772 h 783"/>
                <a:gd name="T88" fmla="*/ 171 w 211"/>
                <a:gd name="T89" fmla="*/ 762 h 783"/>
                <a:gd name="T90" fmla="*/ 185 w 211"/>
                <a:gd name="T91" fmla="*/ 750 h 783"/>
                <a:gd name="T92" fmla="*/ 197 w 211"/>
                <a:gd name="T93" fmla="*/ 736 h 783"/>
                <a:gd name="T94" fmla="*/ 207 w 211"/>
                <a:gd name="T95" fmla="*/ 720 h 783"/>
                <a:gd name="T96" fmla="*/ 211 w 211"/>
                <a:gd name="T97" fmla="*/ 702 h 783"/>
                <a:gd name="T98" fmla="*/ 211 w 211"/>
                <a:gd name="T99" fmla="*/ 194 h 783"/>
                <a:gd name="T100" fmla="*/ 210 w 211"/>
                <a:gd name="T101" fmla="*/ 188 h 783"/>
                <a:gd name="T102" fmla="*/ 210 w 211"/>
                <a:gd name="T103" fmla="*/ 18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783">
                  <a:moveTo>
                    <a:pt x="110" y="752"/>
                  </a:moveTo>
                  <a:lnTo>
                    <a:pt x="104" y="752"/>
                  </a:lnTo>
                  <a:lnTo>
                    <a:pt x="96" y="751"/>
                  </a:lnTo>
                  <a:lnTo>
                    <a:pt x="90" y="749"/>
                  </a:lnTo>
                  <a:lnTo>
                    <a:pt x="83" y="747"/>
                  </a:lnTo>
                  <a:lnTo>
                    <a:pt x="69" y="742"/>
                  </a:lnTo>
                  <a:lnTo>
                    <a:pt x="57" y="734"/>
                  </a:lnTo>
                  <a:lnTo>
                    <a:pt x="52" y="730"/>
                  </a:lnTo>
                  <a:lnTo>
                    <a:pt x="47" y="726"/>
                  </a:lnTo>
                  <a:lnTo>
                    <a:pt x="42" y="720"/>
                  </a:lnTo>
                  <a:lnTo>
                    <a:pt x="38" y="715"/>
                  </a:lnTo>
                  <a:lnTo>
                    <a:pt x="35" y="709"/>
                  </a:lnTo>
                  <a:lnTo>
                    <a:pt x="33" y="704"/>
                  </a:lnTo>
                  <a:lnTo>
                    <a:pt x="32" y="698"/>
                  </a:lnTo>
                  <a:lnTo>
                    <a:pt x="30" y="692"/>
                  </a:lnTo>
                  <a:lnTo>
                    <a:pt x="30" y="662"/>
                  </a:lnTo>
                  <a:lnTo>
                    <a:pt x="181" y="662"/>
                  </a:lnTo>
                  <a:lnTo>
                    <a:pt x="181" y="692"/>
                  </a:lnTo>
                  <a:lnTo>
                    <a:pt x="181" y="699"/>
                  </a:lnTo>
                  <a:lnTo>
                    <a:pt x="180" y="704"/>
                  </a:lnTo>
                  <a:lnTo>
                    <a:pt x="178" y="711"/>
                  </a:lnTo>
                  <a:lnTo>
                    <a:pt x="175" y="716"/>
                  </a:lnTo>
                  <a:lnTo>
                    <a:pt x="171" y="721"/>
                  </a:lnTo>
                  <a:lnTo>
                    <a:pt x="167" y="726"/>
                  </a:lnTo>
                  <a:lnTo>
                    <a:pt x="163" y="731"/>
                  </a:lnTo>
                  <a:lnTo>
                    <a:pt x="158" y="735"/>
                  </a:lnTo>
                  <a:lnTo>
                    <a:pt x="147" y="743"/>
                  </a:lnTo>
                  <a:lnTo>
                    <a:pt x="135" y="748"/>
                  </a:lnTo>
                  <a:lnTo>
                    <a:pt x="128" y="750"/>
                  </a:lnTo>
                  <a:lnTo>
                    <a:pt x="123" y="751"/>
                  </a:lnTo>
                  <a:lnTo>
                    <a:pt x="117" y="752"/>
                  </a:lnTo>
                  <a:lnTo>
                    <a:pt x="110" y="752"/>
                  </a:lnTo>
                  <a:close/>
                  <a:moveTo>
                    <a:pt x="106" y="47"/>
                  </a:moveTo>
                  <a:lnTo>
                    <a:pt x="172" y="179"/>
                  </a:lnTo>
                  <a:lnTo>
                    <a:pt x="40" y="179"/>
                  </a:lnTo>
                  <a:lnTo>
                    <a:pt x="106" y="47"/>
                  </a:lnTo>
                  <a:close/>
                  <a:moveTo>
                    <a:pt x="30" y="602"/>
                  </a:moveTo>
                  <a:lnTo>
                    <a:pt x="181" y="602"/>
                  </a:lnTo>
                  <a:lnTo>
                    <a:pt x="181" y="632"/>
                  </a:lnTo>
                  <a:lnTo>
                    <a:pt x="30" y="632"/>
                  </a:lnTo>
                  <a:lnTo>
                    <a:pt x="30" y="602"/>
                  </a:lnTo>
                  <a:close/>
                  <a:moveTo>
                    <a:pt x="181" y="209"/>
                  </a:moveTo>
                  <a:lnTo>
                    <a:pt x="181" y="572"/>
                  </a:lnTo>
                  <a:lnTo>
                    <a:pt x="121" y="572"/>
                  </a:lnTo>
                  <a:lnTo>
                    <a:pt x="121" y="209"/>
                  </a:lnTo>
                  <a:lnTo>
                    <a:pt x="181" y="209"/>
                  </a:lnTo>
                  <a:close/>
                  <a:moveTo>
                    <a:pt x="91" y="209"/>
                  </a:moveTo>
                  <a:lnTo>
                    <a:pt x="91" y="572"/>
                  </a:lnTo>
                  <a:lnTo>
                    <a:pt x="30" y="572"/>
                  </a:lnTo>
                  <a:lnTo>
                    <a:pt x="30" y="209"/>
                  </a:lnTo>
                  <a:lnTo>
                    <a:pt x="91" y="209"/>
                  </a:lnTo>
                  <a:close/>
                  <a:moveTo>
                    <a:pt x="210" y="188"/>
                  </a:moveTo>
                  <a:lnTo>
                    <a:pt x="120" y="7"/>
                  </a:lnTo>
                  <a:lnTo>
                    <a:pt x="118" y="4"/>
                  </a:lnTo>
                  <a:lnTo>
                    <a:pt x="114" y="1"/>
                  </a:lnTo>
                  <a:lnTo>
                    <a:pt x="110" y="0"/>
                  </a:lnTo>
                  <a:lnTo>
                    <a:pt x="106" y="0"/>
                  </a:lnTo>
                  <a:lnTo>
                    <a:pt x="103" y="0"/>
                  </a:lnTo>
                  <a:lnTo>
                    <a:pt x="98" y="1"/>
                  </a:lnTo>
                  <a:lnTo>
                    <a:pt x="95" y="4"/>
                  </a:lnTo>
                  <a:lnTo>
                    <a:pt x="93" y="7"/>
                  </a:lnTo>
                  <a:lnTo>
                    <a:pt x="3" y="188"/>
                  </a:lnTo>
                  <a:lnTo>
                    <a:pt x="3" y="188"/>
                  </a:lnTo>
                  <a:lnTo>
                    <a:pt x="3" y="188"/>
                  </a:lnTo>
                  <a:lnTo>
                    <a:pt x="1" y="191"/>
                  </a:lnTo>
                  <a:lnTo>
                    <a:pt x="0" y="194"/>
                  </a:lnTo>
                  <a:lnTo>
                    <a:pt x="0" y="692"/>
                  </a:lnTo>
                  <a:lnTo>
                    <a:pt x="1" y="702"/>
                  </a:lnTo>
                  <a:lnTo>
                    <a:pt x="4" y="711"/>
                  </a:lnTo>
                  <a:lnTo>
                    <a:pt x="7" y="719"/>
                  </a:lnTo>
                  <a:lnTo>
                    <a:pt x="10" y="728"/>
                  </a:lnTo>
                  <a:lnTo>
                    <a:pt x="15" y="735"/>
                  </a:lnTo>
                  <a:lnTo>
                    <a:pt x="22" y="743"/>
                  </a:lnTo>
                  <a:lnTo>
                    <a:pt x="28" y="750"/>
                  </a:lnTo>
                  <a:lnTo>
                    <a:pt x="36" y="757"/>
                  </a:lnTo>
                  <a:lnTo>
                    <a:pt x="44" y="762"/>
                  </a:lnTo>
                  <a:lnTo>
                    <a:pt x="53" y="768"/>
                  </a:lnTo>
                  <a:lnTo>
                    <a:pt x="62" y="772"/>
                  </a:lnTo>
                  <a:lnTo>
                    <a:pt x="71" y="776"/>
                  </a:lnTo>
                  <a:lnTo>
                    <a:pt x="81" y="778"/>
                  </a:lnTo>
                  <a:lnTo>
                    <a:pt x="91" y="780"/>
                  </a:lnTo>
                  <a:lnTo>
                    <a:pt x="100" y="783"/>
                  </a:lnTo>
                  <a:lnTo>
                    <a:pt x="110" y="783"/>
                  </a:lnTo>
                  <a:lnTo>
                    <a:pt x="119" y="783"/>
                  </a:lnTo>
                  <a:lnTo>
                    <a:pt x="128" y="780"/>
                  </a:lnTo>
                  <a:lnTo>
                    <a:pt x="137" y="778"/>
                  </a:lnTo>
                  <a:lnTo>
                    <a:pt x="147" y="776"/>
                  </a:lnTo>
                  <a:lnTo>
                    <a:pt x="155" y="772"/>
                  </a:lnTo>
                  <a:lnTo>
                    <a:pt x="163" y="768"/>
                  </a:lnTo>
                  <a:lnTo>
                    <a:pt x="171" y="762"/>
                  </a:lnTo>
                  <a:lnTo>
                    <a:pt x="179" y="757"/>
                  </a:lnTo>
                  <a:lnTo>
                    <a:pt x="185" y="750"/>
                  </a:lnTo>
                  <a:lnTo>
                    <a:pt x="192" y="744"/>
                  </a:lnTo>
                  <a:lnTo>
                    <a:pt x="197" y="736"/>
                  </a:lnTo>
                  <a:lnTo>
                    <a:pt x="203" y="728"/>
                  </a:lnTo>
                  <a:lnTo>
                    <a:pt x="207" y="720"/>
                  </a:lnTo>
                  <a:lnTo>
                    <a:pt x="209" y="711"/>
                  </a:lnTo>
                  <a:lnTo>
                    <a:pt x="211" y="702"/>
                  </a:lnTo>
                  <a:lnTo>
                    <a:pt x="211" y="692"/>
                  </a:lnTo>
                  <a:lnTo>
                    <a:pt x="211" y="194"/>
                  </a:lnTo>
                  <a:lnTo>
                    <a:pt x="211" y="191"/>
                  </a:lnTo>
                  <a:lnTo>
                    <a:pt x="210" y="188"/>
                  </a:lnTo>
                  <a:lnTo>
                    <a:pt x="210" y="188"/>
                  </a:lnTo>
                  <a:lnTo>
                    <a:pt x="21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31" name="Freeform 86"/>
            <p:cNvSpPr>
              <a:spLocks noEditPoints="1"/>
            </p:cNvSpPr>
            <p:nvPr/>
          </p:nvSpPr>
          <p:spPr bwMode="auto">
            <a:xfrm>
              <a:off x="1593850" y="1925638"/>
              <a:ext cx="85725" cy="287338"/>
            </a:xfrm>
            <a:custGeom>
              <a:avLst/>
              <a:gdLst>
                <a:gd name="T0" fmla="*/ 32 w 273"/>
                <a:gd name="T1" fmla="*/ 754 h 905"/>
                <a:gd name="T2" fmla="*/ 112 w 273"/>
                <a:gd name="T3" fmla="*/ 753 h 905"/>
                <a:gd name="T4" fmla="*/ 119 w 273"/>
                <a:gd name="T5" fmla="*/ 748 h 905"/>
                <a:gd name="T6" fmla="*/ 122 w 273"/>
                <a:gd name="T7" fmla="*/ 739 h 905"/>
                <a:gd name="T8" fmla="*/ 119 w 273"/>
                <a:gd name="T9" fmla="*/ 730 h 905"/>
                <a:gd name="T10" fmla="*/ 112 w 273"/>
                <a:gd name="T11" fmla="*/ 725 h 905"/>
                <a:gd name="T12" fmla="*/ 32 w 273"/>
                <a:gd name="T13" fmla="*/ 724 h 905"/>
                <a:gd name="T14" fmla="*/ 109 w 273"/>
                <a:gd name="T15" fmla="*/ 602 h 905"/>
                <a:gd name="T16" fmla="*/ 118 w 273"/>
                <a:gd name="T17" fmla="*/ 599 h 905"/>
                <a:gd name="T18" fmla="*/ 121 w 273"/>
                <a:gd name="T19" fmla="*/ 591 h 905"/>
                <a:gd name="T20" fmla="*/ 121 w 273"/>
                <a:gd name="T21" fmla="*/ 582 h 905"/>
                <a:gd name="T22" fmla="*/ 114 w 273"/>
                <a:gd name="T23" fmla="*/ 576 h 905"/>
                <a:gd name="T24" fmla="*/ 107 w 273"/>
                <a:gd name="T25" fmla="*/ 573 h 905"/>
                <a:gd name="T26" fmla="*/ 107 w 273"/>
                <a:gd name="T27" fmla="*/ 452 h 905"/>
                <a:gd name="T28" fmla="*/ 114 w 273"/>
                <a:gd name="T29" fmla="*/ 450 h 905"/>
                <a:gd name="T30" fmla="*/ 121 w 273"/>
                <a:gd name="T31" fmla="*/ 443 h 905"/>
                <a:gd name="T32" fmla="*/ 121 w 273"/>
                <a:gd name="T33" fmla="*/ 435 h 905"/>
                <a:gd name="T34" fmla="*/ 118 w 273"/>
                <a:gd name="T35" fmla="*/ 427 h 905"/>
                <a:gd name="T36" fmla="*/ 109 w 273"/>
                <a:gd name="T37" fmla="*/ 423 h 905"/>
                <a:gd name="T38" fmla="*/ 32 w 273"/>
                <a:gd name="T39" fmla="*/ 301 h 905"/>
                <a:gd name="T40" fmla="*/ 112 w 273"/>
                <a:gd name="T41" fmla="*/ 300 h 905"/>
                <a:gd name="T42" fmla="*/ 119 w 273"/>
                <a:gd name="T43" fmla="*/ 295 h 905"/>
                <a:gd name="T44" fmla="*/ 122 w 273"/>
                <a:gd name="T45" fmla="*/ 286 h 905"/>
                <a:gd name="T46" fmla="*/ 119 w 273"/>
                <a:gd name="T47" fmla="*/ 278 h 905"/>
                <a:gd name="T48" fmla="*/ 112 w 273"/>
                <a:gd name="T49" fmla="*/ 272 h 905"/>
                <a:gd name="T50" fmla="*/ 32 w 273"/>
                <a:gd name="T51" fmla="*/ 271 h 905"/>
                <a:gd name="T52" fmla="*/ 109 w 273"/>
                <a:gd name="T53" fmla="*/ 151 h 905"/>
                <a:gd name="T54" fmla="*/ 118 w 273"/>
                <a:gd name="T55" fmla="*/ 147 h 905"/>
                <a:gd name="T56" fmla="*/ 121 w 273"/>
                <a:gd name="T57" fmla="*/ 139 h 905"/>
                <a:gd name="T58" fmla="*/ 121 w 273"/>
                <a:gd name="T59" fmla="*/ 130 h 905"/>
                <a:gd name="T60" fmla="*/ 114 w 273"/>
                <a:gd name="T61" fmla="*/ 123 h 905"/>
                <a:gd name="T62" fmla="*/ 107 w 273"/>
                <a:gd name="T63" fmla="*/ 121 h 905"/>
                <a:gd name="T64" fmla="*/ 242 w 273"/>
                <a:gd name="T65" fmla="*/ 30 h 905"/>
                <a:gd name="T66" fmla="*/ 17 w 273"/>
                <a:gd name="T67" fmla="*/ 0 h 905"/>
                <a:gd name="T68" fmla="*/ 8 w 273"/>
                <a:gd name="T69" fmla="*/ 2 h 905"/>
                <a:gd name="T70" fmla="*/ 3 w 273"/>
                <a:gd name="T71" fmla="*/ 9 h 905"/>
                <a:gd name="T72" fmla="*/ 1 w 273"/>
                <a:gd name="T73" fmla="*/ 890 h 905"/>
                <a:gd name="T74" fmla="*/ 4 w 273"/>
                <a:gd name="T75" fmla="*/ 898 h 905"/>
                <a:gd name="T76" fmla="*/ 10 w 273"/>
                <a:gd name="T77" fmla="*/ 904 h 905"/>
                <a:gd name="T78" fmla="*/ 257 w 273"/>
                <a:gd name="T79" fmla="*/ 905 h 905"/>
                <a:gd name="T80" fmla="*/ 266 w 273"/>
                <a:gd name="T81" fmla="*/ 902 h 905"/>
                <a:gd name="T82" fmla="*/ 271 w 273"/>
                <a:gd name="T83" fmla="*/ 895 h 905"/>
                <a:gd name="T84" fmla="*/ 273 w 273"/>
                <a:gd name="T85" fmla="*/ 15 h 905"/>
                <a:gd name="T86" fmla="*/ 269 w 273"/>
                <a:gd name="T87" fmla="*/ 7 h 905"/>
                <a:gd name="T88" fmla="*/ 263 w 273"/>
                <a:gd name="T89" fmla="*/ 1 h 905"/>
                <a:gd name="T90" fmla="*/ 257 w 273"/>
                <a:gd name="T91"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3" h="905">
                  <a:moveTo>
                    <a:pt x="242" y="874"/>
                  </a:moveTo>
                  <a:lnTo>
                    <a:pt x="32" y="874"/>
                  </a:lnTo>
                  <a:lnTo>
                    <a:pt x="32" y="754"/>
                  </a:lnTo>
                  <a:lnTo>
                    <a:pt x="107" y="754"/>
                  </a:lnTo>
                  <a:lnTo>
                    <a:pt x="109" y="754"/>
                  </a:lnTo>
                  <a:lnTo>
                    <a:pt x="112" y="753"/>
                  </a:lnTo>
                  <a:lnTo>
                    <a:pt x="114" y="751"/>
                  </a:lnTo>
                  <a:lnTo>
                    <a:pt x="118" y="750"/>
                  </a:lnTo>
                  <a:lnTo>
                    <a:pt x="119" y="748"/>
                  </a:lnTo>
                  <a:lnTo>
                    <a:pt x="121" y="744"/>
                  </a:lnTo>
                  <a:lnTo>
                    <a:pt x="121" y="742"/>
                  </a:lnTo>
                  <a:lnTo>
                    <a:pt x="122" y="739"/>
                  </a:lnTo>
                  <a:lnTo>
                    <a:pt x="121" y="736"/>
                  </a:lnTo>
                  <a:lnTo>
                    <a:pt x="121" y="733"/>
                  </a:lnTo>
                  <a:lnTo>
                    <a:pt x="119" y="730"/>
                  </a:lnTo>
                  <a:lnTo>
                    <a:pt x="118" y="728"/>
                  </a:lnTo>
                  <a:lnTo>
                    <a:pt x="114" y="726"/>
                  </a:lnTo>
                  <a:lnTo>
                    <a:pt x="112" y="725"/>
                  </a:lnTo>
                  <a:lnTo>
                    <a:pt x="109" y="724"/>
                  </a:lnTo>
                  <a:lnTo>
                    <a:pt x="107" y="724"/>
                  </a:lnTo>
                  <a:lnTo>
                    <a:pt x="32" y="724"/>
                  </a:lnTo>
                  <a:lnTo>
                    <a:pt x="32" y="604"/>
                  </a:lnTo>
                  <a:lnTo>
                    <a:pt x="107" y="604"/>
                  </a:lnTo>
                  <a:lnTo>
                    <a:pt x="109" y="602"/>
                  </a:lnTo>
                  <a:lnTo>
                    <a:pt x="112" y="602"/>
                  </a:lnTo>
                  <a:lnTo>
                    <a:pt x="114" y="600"/>
                  </a:lnTo>
                  <a:lnTo>
                    <a:pt x="118" y="599"/>
                  </a:lnTo>
                  <a:lnTo>
                    <a:pt x="119" y="596"/>
                  </a:lnTo>
                  <a:lnTo>
                    <a:pt x="121" y="594"/>
                  </a:lnTo>
                  <a:lnTo>
                    <a:pt x="121" y="591"/>
                  </a:lnTo>
                  <a:lnTo>
                    <a:pt x="122" y="588"/>
                  </a:lnTo>
                  <a:lnTo>
                    <a:pt x="121" y="585"/>
                  </a:lnTo>
                  <a:lnTo>
                    <a:pt x="121" y="582"/>
                  </a:lnTo>
                  <a:lnTo>
                    <a:pt x="119" y="580"/>
                  </a:lnTo>
                  <a:lnTo>
                    <a:pt x="118" y="578"/>
                  </a:lnTo>
                  <a:lnTo>
                    <a:pt x="114" y="576"/>
                  </a:lnTo>
                  <a:lnTo>
                    <a:pt x="112" y="574"/>
                  </a:lnTo>
                  <a:lnTo>
                    <a:pt x="109" y="573"/>
                  </a:lnTo>
                  <a:lnTo>
                    <a:pt x="107" y="573"/>
                  </a:lnTo>
                  <a:lnTo>
                    <a:pt x="32" y="573"/>
                  </a:lnTo>
                  <a:lnTo>
                    <a:pt x="32" y="452"/>
                  </a:lnTo>
                  <a:lnTo>
                    <a:pt x="107" y="452"/>
                  </a:lnTo>
                  <a:lnTo>
                    <a:pt x="109" y="452"/>
                  </a:lnTo>
                  <a:lnTo>
                    <a:pt x="112" y="451"/>
                  </a:lnTo>
                  <a:lnTo>
                    <a:pt x="114" y="450"/>
                  </a:lnTo>
                  <a:lnTo>
                    <a:pt x="118" y="448"/>
                  </a:lnTo>
                  <a:lnTo>
                    <a:pt x="119" y="445"/>
                  </a:lnTo>
                  <a:lnTo>
                    <a:pt x="121" y="443"/>
                  </a:lnTo>
                  <a:lnTo>
                    <a:pt x="121" y="440"/>
                  </a:lnTo>
                  <a:lnTo>
                    <a:pt x="122" y="437"/>
                  </a:lnTo>
                  <a:lnTo>
                    <a:pt x="121" y="435"/>
                  </a:lnTo>
                  <a:lnTo>
                    <a:pt x="121" y="431"/>
                  </a:lnTo>
                  <a:lnTo>
                    <a:pt x="119" y="429"/>
                  </a:lnTo>
                  <a:lnTo>
                    <a:pt x="118" y="427"/>
                  </a:lnTo>
                  <a:lnTo>
                    <a:pt x="114" y="425"/>
                  </a:lnTo>
                  <a:lnTo>
                    <a:pt x="112" y="424"/>
                  </a:lnTo>
                  <a:lnTo>
                    <a:pt x="109" y="423"/>
                  </a:lnTo>
                  <a:lnTo>
                    <a:pt x="107" y="422"/>
                  </a:lnTo>
                  <a:lnTo>
                    <a:pt x="32" y="422"/>
                  </a:lnTo>
                  <a:lnTo>
                    <a:pt x="32" y="301"/>
                  </a:lnTo>
                  <a:lnTo>
                    <a:pt x="107" y="301"/>
                  </a:lnTo>
                  <a:lnTo>
                    <a:pt x="109" y="301"/>
                  </a:lnTo>
                  <a:lnTo>
                    <a:pt x="112" y="300"/>
                  </a:lnTo>
                  <a:lnTo>
                    <a:pt x="114" y="299"/>
                  </a:lnTo>
                  <a:lnTo>
                    <a:pt x="118" y="297"/>
                  </a:lnTo>
                  <a:lnTo>
                    <a:pt x="119" y="295"/>
                  </a:lnTo>
                  <a:lnTo>
                    <a:pt x="121" y="293"/>
                  </a:lnTo>
                  <a:lnTo>
                    <a:pt x="121" y="290"/>
                  </a:lnTo>
                  <a:lnTo>
                    <a:pt x="122" y="286"/>
                  </a:lnTo>
                  <a:lnTo>
                    <a:pt x="121" y="283"/>
                  </a:lnTo>
                  <a:lnTo>
                    <a:pt x="121" y="281"/>
                  </a:lnTo>
                  <a:lnTo>
                    <a:pt x="119" y="278"/>
                  </a:lnTo>
                  <a:lnTo>
                    <a:pt x="118" y="276"/>
                  </a:lnTo>
                  <a:lnTo>
                    <a:pt x="114" y="274"/>
                  </a:lnTo>
                  <a:lnTo>
                    <a:pt x="112" y="272"/>
                  </a:lnTo>
                  <a:lnTo>
                    <a:pt x="109" y="272"/>
                  </a:lnTo>
                  <a:lnTo>
                    <a:pt x="107" y="271"/>
                  </a:lnTo>
                  <a:lnTo>
                    <a:pt x="32" y="271"/>
                  </a:lnTo>
                  <a:lnTo>
                    <a:pt x="32" y="151"/>
                  </a:lnTo>
                  <a:lnTo>
                    <a:pt x="107" y="151"/>
                  </a:lnTo>
                  <a:lnTo>
                    <a:pt x="109" y="151"/>
                  </a:lnTo>
                  <a:lnTo>
                    <a:pt x="112" y="150"/>
                  </a:lnTo>
                  <a:lnTo>
                    <a:pt x="114" y="149"/>
                  </a:lnTo>
                  <a:lnTo>
                    <a:pt x="118" y="147"/>
                  </a:lnTo>
                  <a:lnTo>
                    <a:pt x="119" y="144"/>
                  </a:lnTo>
                  <a:lnTo>
                    <a:pt x="121" y="141"/>
                  </a:lnTo>
                  <a:lnTo>
                    <a:pt x="121" y="139"/>
                  </a:lnTo>
                  <a:lnTo>
                    <a:pt x="122" y="136"/>
                  </a:lnTo>
                  <a:lnTo>
                    <a:pt x="121" y="133"/>
                  </a:lnTo>
                  <a:lnTo>
                    <a:pt x="121" y="130"/>
                  </a:lnTo>
                  <a:lnTo>
                    <a:pt x="119" y="127"/>
                  </a:lnTo>
                  <a:lnTo>
                    <a:pt x="118" y="125"/>
                  </a:lnTo>
                  <a:lnTo>
                    <a:pt x="114" y="123"/>
                  </a:lnTo>
                  <a:lnTo>
                    <a:pt x="112" y="122"/>
                  </a:lnTo>
                  <a:lnTo>
                    <a:pt x="109" y="121"/>
                  </a:lnTo>
                  <a:lnTo>
                    <a:pt x="107" y="121"/>
                  </a:lnTo>
                  <a:lnTo>
                    <a:pt x="32" y="121"/>
                  </a:lnTo>
                  <a:lnTo>
                    <a:pt x="32" y="30"/>
                  </a:lnTo>
                  <a:lnTo>
                    <a:pt x="242" y="30"/>
                  </a:lnTo>
                  <a:lnTo>
                    <a:pt x="242" y="874"/>
                  </a:lnTo>
                  <a:close/>
                  <a:moveTo>
                    <a:pt x="257" y="0"/>
                  </a:moveTo>
                  <a:lnTo>
                    <a:pt x="17" y="0"/>
                  </a:lnTo>
                  <a:lnTo>
                    <a:pt x="13" y="0"/>
                  </a:lnTo>
                  <a:lnTo>
                    <a:pt x="10" y="1"/>
                  </a:lnTo>
                  <a:lnTo>
                    <a:pt x="8" y="2"/>
                  </a:lnTo>
                  <a:lnTo>
                    <a:pt x="6" y="5"/>
                  </a:lnTo>
                  <a:lnTo>
                    <a:pt x="4" y="7"/>
                  </a:lnTo>
                  <a:lnTo>
                    <a:pt x="3" y="9"/>
                  </a:lnTo>
                  <a:lnTo>
                    <a:pt x="1" y="12"/>
                  </a:lnTo>
                  <a:lnTo>
                    <a:pt x="0" y="15"/>
                  </a:lnTo>
                  <a:lnTo>
                    <a:pt x="1" y="890"/>
                  </a:lnTo>
                  <a:lnTo>
                    <a:pt x="1" y="893"/>
                  </a:lnTo>
                  <a:lnTo>
                    <a:pt x="3" y="895"/>
                  </a:lnTo>
                  <a:lnTo>
                    <a:pt x="4" y="898"/>
                  </a:lnTo>
                  <a:lnTo>
                    <a:pt x="6" y="900"/>
                  </a:lnTo>
                  <a:lnTo>
                    <a:pt x="8" y="902"/>
                  </a:lnTo>
                  <a:lnTo>
                    <a:pt x="10" y="904"/>
                  </a:lnTo>
                  <a:lnTo>
                    <a:pt x="13" y="905"/>
                  </a:lnTo>
                  <a:lnTo>
                    <a:pt x="17" y="905"/>
                  </a:lnTo>
                  <a:lnTo>
                    <a:pt x="257" y="905"/>
                  </a:lnTo>
                  <a:lnTo>
                    <a:pt x="261" y="905"/>
                  </a:lnTo>
                  <a:lnTo>
                    <a:pt x="263" y="904"/>
                  </a:lnTo>
                  <a:lnTo>
                    <a:pt x="266" y="902"/>
                  </a:lnTo>
                  <a:lnTo>
                    <a:pt x="268" y="900"/>
                  </a:lnTo>
                  <a:lnTo>
                    <a:pt x="269" y="898"/>
                  </a:lnTo>
                  <a:lnTo>
                    <a:pt x="271" y="895"/>
                  </a:lnTo>
                  <a:lnTo>
                    <a:pt x="273" y="893"/>
                  </a:lnTo>
                  <a:lnTo>
                    <a:pt x="273" y="890"/>
                  </a:lnTo>
                  <a:lnTo>
                    <a:pt x="273" y="15"/>
                  </a:lnTo>
                  <a:lnTo>
                    <a:pt x="273" y="12"/>
                  </a:lnTo>
                  <a:lnTo>
                    <a:pt x="271" y="9"/>
                  </a:lnTo>
                  <a:lnTo>
                    <a:pt x="269" y="7"/>
                  </a:lnTo>
                  <a:lnTo>
                    <a:pt x="268" y="5"/>
                  </a:lnTo>
                  <a:lnTo>
                    <a:pt x="266" y="2"/>
                  </a:lnTo>
                  <a:lnTo>
                    <a:pt x="263" y="1"/>
                  </a:lnTo>
                  <a:lnTo>
                    <a:pt x="261" y="0"/>
                  </a:lnTo>
                  <a:lnTo>
                    <a:pt x="257" y="0"/>
                  </a:lnTo>
                  <a:lnTo>
                    <a:pt x="2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nvGrpSpPr>
          <p:cNvPr id="226" name="Group 225"/>
          <p:cNvGrpSpPr/>
          <p:nvPr/>
        </p:nvGrpSpPr>
        <p:grpSpPr>
          <a:xfrm>
            <a:off x="4604301" y="4126315"/>
            <a:ext cx="288132" cy="376237"/>
            <a:chOff x="1177620" y="4126315"/>
            <a:chExt cx="288132" cy="376237"/>
          </a:xfrm>
          <a:solidFill>
            <a:schemeClr val="bg1"/>
          </a:solidFill>
        </p:grpSpPr>
        <p:cxnSp>
          <p:nvCxnSpPr>
            <p:cNvPr id="227" name="Straight Connector 226"/>
            <p:cNvCxnSpPr/>
            <p:nvPr/>
          </p:nvCxnSpPr>
          <p:spPr>
            <a:xfrm>
              <a:off x="1177620" y="4126315"/>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177620" y="4502552"/>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6982252" y="4126315"/>
            <a:ext cx="288132" cy="376237"/>
            <a:chOff x="1177620" y="4126315"/>
            <a:chExt cx="288132" cy="376237"/>
          </a:xfrm>
          <a:solidFill>
            <a:schemeClr val="bg1"/>
          </a:solidFill>
        </p:grpSpPr>
        <p:cxnSp>
          <p:nvCxnSpPr>
            <p:cNvPr id="240" name="Straight Connector 239"/>
            <p:cNvCxnSpPr/>
            <p:nvPr/>
          </p:nvCxnSpPr>
          <p:spPr>
            <a:xfrm>
              <a:off x="1177620" y="4126315"/>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1177620" y="4502552"/>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a:grpSpLocks noChangeAspect="1"/>
          </p:cNvGrpSpPr>
          <p:nvPr/>
        </p:nvGrpSpPr>
        <p:grpSpPr>
          <a:xfrm>
            <a:off x="6991372" y="4188433"/>
            <a:ext cx="269893" cy="252000"/>
            <a:chOff x="4906963" y="792163"/>
            <a:chExt cx="287338" cy="268288"/>
          </a:xfrm>
          <a:solidFill>
            <a:schemeClr val="bg1"/>
          </a:solidFill>
          <a:effectLst>
            <a:outerShdw blurRad="25400" dist="25400" dir="5400000" algn="t" rotWithShape="0">
              <a:prstClr val="black">
                <a:alpha val="40000"/>
              </a:prstClr>
            </a:outerShdw>
          </a:effectLst>
        </p:grpSpPr>
        <p:sp>
          <p:nvSpPr>
            <p:cNvPr id="235" name="Freeform 59"/>
            <p:cNvSpPr>
              <a:spLocks noEditPoints="1"/>
            </p:cNvSpPr>
            <p:nvPr/>
          </p:nvSpPr>
          <p:spPr bwMode="auto">
            <a:xfrm>
              <a:off x="4906963" y="792163"/>
              <a:ext cx="287338" cy="268288"/>
            </a:xfrm>
            <a:custGeom>
              <a:avLst/>
              <a:gdLst>
                <a:gd name="T0" fmla="*/ 677 w 905"/>
                <a:gd name="T1" fmla="*/ 807 h 845"/>
                <a:gd name="T2" fmla="*/ 561 w 905"/>
                <a:gd name="T3" fmla="*/ 807 h 845"/>
                <a:gd name="T4" fmla="*/ 313 w 905"/>
                <a:gd name="T5" fmla="*/ 593 h 845"/>
                <a:gd name="T6" fmla="*/ 273 w 905"/>
                <a:gd name="T7" fmla="*/ 565 h 845"/>
                <a:gd name="T8" fmla="*/ 231 w 905"/>
                <a:gd name="T9" fmla="*/ 577 h 845"/>
                <a:gd name="T10" fmla="*/ 217 w 905"/>
                <a:gd name="T11" fmla="*/ 608 h 845"/>
                <a:gd name="T12" fmla="*/ 226 w 905"/>
                <a:gd name="T13" fmla="*/ 646 h 845"/>
                <a:gd name="T14" fmla="*/ 254 w 905"/>
                <a:gd name="T15" fmla="*/ 684 h 845"/>
                <a:gd name="T16" fmla="*/ 265 w 905"/>
                <a:gd name="T17" fmla="*/ 716 h 845"/>
                <a:gd name="T18" fmla="*/ 254 w 905"/>
                <a:gd name="T19" fmla="*/ 748 h 845"/>
                <a:gd name="T20" fmla="*/ 227 w 905"/>
                <a:gd name="T21" fmla="*/ 771 h 845"/>
                <a:gd name="T22" fmla="*/ 193 w 905"/>
                <a:gd name="T23" fmla="*/ 774 h 845"/>
                <a:gd name="T24" fmla="*/ 161 w 905"/>
                <a:gd name="T25" fmla="*/ 758 h 845"/>
                <a:gd name="T26" fmla="*/ 86 w 905"/>
                <a:gd name="T27" fmla="*/ 657 h 845"/>
                <a:gd name="T28" fmla="*/ 42 w 905"/>
                <a:gd name="T29" fmla="*/ 537 h 845"/>
                <a:gd name="T30" fmla="*/ 31 w 905"/>
                <a:gd name="T31" fmla="*/ 408 h 845"/>
                <a:gd name="T32" fmla="*/ 58 w 905"/>
                <a:gd name="T33" fmla="*/ 284 h 845"/>
                <a:gd name="T34" fmla="*/ 120 w 905"/>
                <a:gd name="T35" fmla="*/ 177 h 845"/>
                <a:gd name="T36" fmla="*/ 208 w 905"/>
                <a:gd name="T37" fmla="*/ 97 h 845"/>
                <a:gd name="T38" fmla="*/ 313 w 905"/>
                <a:gd name="T39" fmla="*/ 47 h 845"/>
                <a:gd name="T40" fmla="*/ 430 w 905"/>
                <a:gd name="T41" fmla="*/ 30 h 845"/>
                <a:gd name="T42" fmla="*/ 558 w 905"/>
                <a:gd name="T43" fmla="*/ 49 h 845"/>
                <a:gd name="T44" fmla="*/ 676 w 905"/>
                <a:gd name="T45" fmla="*/ 105 h 845"/>
                <a:gd name="T46" fmla="*/ 773 w 905"/>
                <a:gd name="T47" fmla="*/ 195 h 845"/>
                <a:gd name="T48" fmla="*/ 840 w 905"/>
                <a:gd name="T49" fmla="*/ 303 h 845"/>
                <a:gd name="T50" fmla="*/ 871 w 905"/>
                <a:gd name="T51" fmla="*/ 423 h 845"/>
                <a:gd name="T52" fmla="*/ 869 w 905"/>
                <a:gd name="T53" fmla="*/ 543 h 845"/>
                <a:gd name="T54" fmla="*/ 832 w 905"/>
                <a:gd name="T55" fmla="*/ 658 h 845"/>
                <a:gd name="T56" fmla="*/ 758 w 905"/>
                <a:gd name="T57" fmla="*/ 758 h 845"/>
                <a:gd name="T58" fmla="*/ 673 w 905"/>
                <a:gd name="T59" fmla="*/ 68 h 845"/>
                <a:gd name="T60" fmla="*/ 545 w 905"/>
                <a:gd name="T61" fmla="*/ 14 h 845"/>
                <a:gd name="T62" fmla="*/ 409 w 905"/>
                <a:gd name="T63" fmla="*/ 0 h 845"/>
                <a:gd name="T64" fmla="*/ 284 w 905"/>
                <a:gd name="T65" fmla="*/ 25 h 845"/>
                <a:gd name="T66" fmla="*/ 173 w 905"/>
                <a:gd name="T67" fmla="*/ 84 h 845"/>
                <a:gd name="T68" fmla="*/ 82 w 905"/>
                <a:gd name="T69" fmla="*/ 176 h 845"/>
                <a:gd name="T70" fmla="*/ 23 w 905"/>
                <a:gd name="T71" fmla="*/ 295 h 845"/>
                <a:gd name="T72" fmla="*/ 0 w 905"/>
                <a:gd name="T73" fmla="*/ 429 h 845"/>
                <a:gd name="T74" fmla="*/ 17 w 905"/>
                <a:gd name="T75" fmla="*/ 566 h 845"/>
                <a:gd name="T76" fmla="*/ 71 w 905"/>
                <a:gd name="T77" fmla="*/ 690 h 845"/>
                <a:gd name="T78" fmla="*/ 147 w 905"/>
                <a:gd name="T79" fmla="*/ 786 h 845"/>
                <a:gd name="T80" fmla="*/ 195 w 905"/>
                <a:gd name="T81" fmla="*/ 805 h 845"/>
                <a:gd name="T82" fmla="*/ 246 w 905"/>
                <a:gd name="T83" fmla="*/ 796 h 845"/>
                <a:gd name="T84" fmla="*/ 284 w 905"/>
                <a:gd name="T85" fmla="*/ 758 h 845"/>
                <a:gd name="T86" fmla="*/ 294 w 905"/>
                <a:gd name="T87" fmla="*/ 708 h 845"/>
                <a:gd name="T88" fmla="*/ 273 w 905"/>
                <a:gd name="T89" fmla="*/ 659 h 845"/>
                <a:gd name="T90" fmla="*/ 248 w 905"/>
                <a:gd name="T91" fmla="*/ 614 h 845"/>
                <a:gd name="T92" fmla="*/ 265 w 905"/>
                <a:gd name="T93" fmla="*/ 594 h 845"/>
                <a:gd name="T94" fmla="*/ 473 w 905"/>
                <a:gd name="T95" fmla="*/ 795 h 845"/>
                <a:gd name="T96" fmla="*/ 530 w 905"/>
                <a:gd name="T97" fmla="*/ 828 h 845"/>
                <a:gd name="T98" fmla="*/ 596 w 905"/>
                <a:gd name="T99" fmla="*/ 844 h 845"/>
                <a:gd name="T100" fmla="*/ 664 w 905"/>
                <a:gd name="T101" fmla="*/ 841 h 845"/>
                <a:gd name="T102" fmla="*/ 727 w 905"/>
                <a:gd name="T103" fmla="*/ 819 h 845"/>
                <a:gd name="T104" fmla="*/ 780 w 905"/>
                <a:gd name="T105" fmla="*/ 780 h 845"/>
                <a:gd name="T106" fmla="*/ 858 w 905"/>
                <a:gd name="T107" fmla="*/ 672 h 845"/>
                <a:gd name="T108" fmla="*/ 898 w 905"/>
                <a:gd name="T109" fmla="*/ 550 h 845"/>
                <a:gd name="T110" fmla="*/ 901 w 905"/>
                <a:gd name="T111" fmla="*/ 419 h 845"/>
                <a:gd name="T112" fmla="*/ 868 w 905"/>
                <a:gd name="T113" fmla="*/ 291 h 845"/>
                <a:gd name="T114" fmla="*/ 797 w 905"/>
                <a:gd name="T115" fmla="*/ 175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5" h="845">
                  <a:moveTo>
                    <a:pt x="758" y="758"/>
                  </a:moveTo>
                  <a:lnTo>
                    <a:pt x="744" y="771"/>
                  </a:lnTo>
                  <a:lnTo>
                    <a:pt x="729" y="783"/>
                  </a:lnTo>
                  <a:lnTo>
                    <a:pt x="712" y="793"/>
                  </a:lnTo>
                  <a:lnTo>
                    <a:pt x="695" y="800"/>
                  </a:lnTo>
                  <a:lnTo>
                    <a:pt x="677" y="807"/>
                  </a:lnTo>
                  <a:lnTo>
                    <a:pt x="658" y="811"/>
                  </a:lnTo>
                  <a:lnTo>
                    <a:pt x="639" y="814"/>
                  </a:lnTo>
                  <a:lnTo>
                    <a:pt x="619" y="815"/>
                  </a:lnTo>
                  <a:lnTo>
                    <a:pt x="599" y="814"/>
                  </a:lnTo>
                  <a:lnTo>
                    <a:pt x="580" y="811"/>
                  </a:lnTo>
                  <a:lnTo>
                    <a:pt x="561" y="807"/>
                  </a:lnTo>
                  <a:lnTo>
                    <a:pt x="542" y="800"/>
                  </a:lnTo>
                  <a:lnTo>
                    <a:pt x="525" y="793"/>
                  </a:lnTo>
                  <a:lnTo>
                    <a:pt x="509" y="783"/>
                  </a:lnTo>
                  <a:lnTo>
                    <a:pt x="493" y="771"/>
                  </a:lnTo>
                  <a:lnTo>
                    <a:pt x="479" y="758"/>
                  </a:lnTo>
                  <a:lnTo>
                    <a:pt x="313" y="593"/>
                  </a:lnTo>
                  <a:lnTo>
                    <a:pt x="306" y="585"/>
                  </a:lnTo>
                  <a:lnTo>
                    <a:pt x="298" y="580"/>
                  </a:lnTo>
                  <a:lnTo>
                    <a:pt x="292" y="574"/>
                  </a:lnTo>
                  <a:lnTo>
                    <a:pt x="285" y="570"/>
                  </a:lnTo>
                  <a:lnTo>
                    <a:pt x="279" y="567"/>
                  </a:lnTo>
                  <a:lnTo>
                    <a:pt x="273" y="565"/>
                  </a:lnTo>
                  <a:lnTo>
                    <a:pt x="267" y="563"/>
                  </a:lnTo>
                  <a:lnTo>
                    <a:pt x="261" y="563"/>
                  </a:lnTo>
                  <a:lnTo>
                    <a:pt x="254" y="563"/>
                  </a:lnTo>
                  <a:lnTo>
                    <a:pt x="245" y="567"/>
                  </a:lnTo>
                  <a:lnTo>
                    <a:pt x="239" y="571"/>
                  </a:lnTo>
                  <a:lnTo>
                    <a:pt x="231" y="577"/>
                  </a:lnTo>
                  <a:lnTo>
                    <a:pt x="227" y="582"/>
                  </a:lnTo>
                  <a:lnTo>
                    <a:pt x="225" y="586"/>
                  </a:lnTo>
                  <a:lnTo>
                    <a:pt x="222" y="590"/>
                  </a:lnTo>
                  <a:lnTo>
                    <a:pt x="220" y="596"/>
                  </a:lnTo>
                  <a:lnTo>
                    <a:pt x="218" y="601"/>
                  </a:lnTo>
                  <a:lnTo>
                    <a:pt x="217" y="608"/>
                  </a:lnTo>
                  <a:lnTo>
                    <a:pt x="217" y="613"/>
                  </a:lnTo>
                  <a:lnTo>
                    <a:pt x="217" y="619"/>
                  </a:lnTo>
                  <a:lnTo>
                    <a:pt x="218" y="626"/>
                  </a:lnTo>
                  <a:lnTo>
                    <a:pt x="220" y="632"/>
                  </a:lnTo>
                  <a:lnTo>
                    <a:pt x="223" y="640"/>
                  </a:lnTo>
                  <a:lnTo>
                    <a:pt x="226" y="646"/>
                  </a:lnTo>
                  <a:lnTo>
                    <a:pt x="229" y="653"/>
                  </a:lnTo>
                  <a:lnTo>
                    <a:pt x="235" y="660"/>
                  </a:lnTo>
                  <a:lnTo>
                    <a:pt x="240" y="667"/>
                  </a:lnTo>
                  <a:lnTo>
                    <a:pt x="246" y="674"/>
                  </a:lnTo>
                  <a:lnTo>
                    <a:pt x="251" y="679"/>
                  </a:lnTo>
                  <a:lnTo>
                    <a:pt x="254" y="684"/>
                  </a:lnTo>
                  <a:lnTo>
                    <a:pt x="257" y="688"/>
                  </a:lnTo>
                  <a:lnTo>
                    <a:pt x="259" y="694"/>
                  </a:lnTo>
                  <a:lnTo>
                    <a:pt x="261" y="699"/>
                  </a:lnTo>
                  <a:lnTo>
                    <a:pt x="263" y="705"/>
                  </a:lnTo>
                  <a:lnTo>
                    <a:pt x="264" y="711"/>
                  </a:lnTo>
                  <a:lnTo>
                    <a:pt x="265" y="716"/>
                  </a:lnTo>
                  <a:lnTo>
                    <a:pt x="264" y="722"/>
                  </a:lnTo>
                  <a:lnTo>
                    <a:pt x="263" y="727"/>
                  </a:lnTo>
                  <a:lnTo>
                    <a:pt x="261" y="733"/>
                  </a:lnTo>
                  <a:lnTo>
                    <a:pt x="259" y="739"/>
                  </a:lnTo>
                  <a:lnTo>
                    <a:pt x="257" y="744"/>
                  </a:lnTo>
                  <a:lnTo>
                    <a:pt x="254" y="748"/>
                  </a:lnTo>
                  <a:lnTo>
                    <a:pt x="251" y="754"/>
                  </a:lnTo>
                  <a:lnTo>
                    <a:pt x="246" y="758"/>
                  </a:lnTo>
                  <a:lnTo>
                    <a:pt x="242" y="762"/>
                  </a:lnTo>
                  <a:lnTo>
                    <a:pt x="237" y="766"/>
                  </a:lnTo>
                  <a:lnTo>
                    <a:pt x="231" y="769"/>
                  </a:lnTo>
                  <a:lnTo>
                    <a:pt x="227" y="771"/>
                  </a:lnTo>
                  <a:lnTo>
                    <a:pt x="221" y="773"/>
                  </a:lnTo>
                  <a:lnTo>
                    <a:pt x="215" y="774"/>
                  </a:lnTo>
                  <a:lnTo>
                    <a:pt x="210" y="775"/>
                  </a:lnTo>
                  <a:lnTo>
                    <a:pt x="204" y="775"/>
                  </a:lnTo>
                  <a:lnTo>
                    <a:pt x="198" y="775"/>
                  </a:lnTo>
                  <a:lnTo>
                    <a:pt x="193" y="774"/>
                  </a:lnTo>
                  <a:lnTo>
                    <a:pt x="187" y="773"/>
                  </a:lnTo>
                  <a:lnTo>
                    <a:pt x="182" y="771"/>
                  </a:lnTo>
                  <a:lnTo>
                    <a:pt x="177" y="769"/>
                  </a:lnTo>
                  <a:lnTo>
                    <a:pt x="171" y="766"/>
                  </a:lnTo>
                  <a:lnTo>
                    <a:pt x="167" y="762"/>
                  </a:lnTo>
                  <a:lnTo>
                    <a:pt x="161" y="758"/>
                  </a:lnTo>
                  <a:lnTo>
                    <a:pt x="147" y="743"/>
                  </a:lnTo>
                  <a:lnTo>
                    <a:pt x="134" y="727"/>
                  </a:lnTo>
                  <a:lnTo>
                    <a:pt x="121" y="710"/>
                  </a:lnTo>
                  <a:lnTo>
                    <a:pt x="109" y="693"/>
                  </a:lnTo>
                  <a:lnTo>
                    <a:pt x="97" y="675"/>
                  </a:lnTo>
                  <a:lnTo>
                    <a:pt x="86" y="657"/>
                  </a:lnTo>
                  <a:lnTo>
                    <a:pt x="76" y="638"/>
                  </a:lnTo>
                  <a:lnTo>
                    <a:pt x="68" y="618"/>
                  </a:lnTo>
                  <a:lnTo>
                    <a:pt x="60" y="599"/>
                  </a:lnTo>
                  <a:lnTo>
                    <a:pt x="53" y="579"/>
                  </a:lnTo>
                  <a:lnTo>
                    <a:pt x="46" y="558"/>
                  </a:lnTo>
                  <a:lnTo>
                    <a:pt x="42" y="537"/>
                  </a:lnTo>
                  <a:lnTo>
                    <a:pt x="38" y="516"/>
                  </a:lnTo>
                  <a:lnTo>
                    <a:pt x="35" y="495"/>
                  </a:lnTo>
                  <a:lnTo>
                    <a:pt x="32" y="473"/>
                  </a:lnTo>
                  <a:lnTo>
                    <a:pt x="30" y="452"/>
                  </a:lnTo>
                  <a:lnTo>
                    <a:pt x="30" y="430"/>
                  </a:lnTo>
                  <a:lnTo>
                    <a:pt x="31" y="408"/>
                  </a:lnTo>
                  <a:lnTo>
                    <a:pt x="33" y="386"/>
                  </a:lnTo>
                  <a:lnTo>
                    <a:pt x="37" y="366"/>
                  </a:lnTo>
                  <a:lnTo>
                    <a:pt x="40" y="344"/>
                  </a:lnTo>
                  <a:lnTo>
                    <a:pt x="45" y="324"/>
                  </a:lnTo>
                  <a:lnTo>
                    <a:pt x="51" y="304"/>
                  </a:lnTo>
                  <a:lnTo>
                    <a:pt x="58" y="284"/>
                  </a:lnTo>
                  <a:lnTo>
                    <a:pt x="66" y="265"/>
                  </a:lnTo>
                  <a:lnTo>
                    <a:pt x="74" y="246"/>
                  </a:lnTo>
                  <a:lnTo>
                    <a:pt x="84" y="228"/>
                  </a:lnTo>
                  <a:lnTo>
                    <a:pt x="95" y="211"/>
                  </a:lnTo>
                  <a:lnTo>
                    <a:pt x="107" y="194"/>
                  </a:lnTo>
                  <a:lnTo>
                    <a:pt x="120" y="177"/>
                  </a:lnTo>
                  <a:lnTo>
                    <a:pt x="132" y="161"/>
                  </a:lnTo>
                  <a:lnTo>
                    <a:pt x="146" y="146"/>
                  </a:lnTo>
                  <a:lnTo>
                    <a:pt x="161" y="132"/>
                  </a:lnTo>
                  <a:lnTo>
                    <a:pt x="177" y="119"/>
                  </a:lnTo>
                  <a:lnTo>
                    <a:pt x="192" y="108"/>
                  </a:lnTo>
                  <a:lnTo>
                    <a:pt x="208" y="97"/>
                  </a:lnTo>
                  <a:lnTo>
                    <a:pt x="224" y="86"/>
                  </a:lnTo>
                  <a:lnTo>
                    <a:pt x="241" y="76"/>
                  </a:lnTo>
                  <a:lnTo>
                    <a:pt x="258" y="68"/>
                  </a:lnTo>
                  <a:lnTo>
                    <a:pt x="277" y="60"/>
                  </a:lnTo>
                  <a:lnTo>
                    <a:pt x="295" y="53"/>
                  </a:lnTo>
                  <a:lnTo>
                    <a:pt x="313" y="47"/>
                  </a:lnTo>
                  <a:lnTo>
                    <a:pt x="332" y="42"/>
                  </a:lnTo>
                  <a:lnTo>
                    <a:pt x="352" y="38"/>
                  </a:lnTo>
                  <a:lnTo>
                    <a:pt x="371" y="34"/>
                  </a:lnTo>
                  <a:lnTo>
                    <a:pt x="391" y="32"/>
                  </a:lnTo>
                  <a:lnTo>
                    <a:pt x="410" y="30"/>
                  </a:lnTo>
                  <a:lnTo>
                    <a:pt x="430" y="30"/>
                  </a:lnTo>
                  <a:lnTo>
                    <a:pt x="452" y="30"/>
                  </a:lnTo>
                  <a:lnTo>
                    <a:pt x="473" y="32"/>
                  </a:lnTo>
                  <a:lnTo>
                    <a:pt x="495" y="34"/>
                  </a:lnTo>
                  <a:lnTo>
                    <a:pt x="516" y="39"/>
                  </a:lnTo>
                  <a:lnTo>
                    <a:pt x="538" y="44"/>
                  </a:lnTo>
                  <a:lnTo>
                    <a:pt x="558" y="49"/>
                  </a:lnTo>
                  <a:lnTo>
                    <a:pt x="579" y="57"/>
                  </a:lnTo>
                  <a:lnTo>
                    <a:pt x="599" y="65"/>
                  </a:lnTo>
                  <a:lnTo>
                    <a:pt x="619" y="73"/>
                  </a:lnTo>
                  <a:lnTo>
                    <a:pt x="638" y="83"/>
                  </a:lnTo>
                  <a:lnTo>
                    <a:pt x="657" y="94"/>
                  </a:lnTo>
                  <a:lnTo>
                    <a:pt x="676" y="105"/>
                  </a:lnTo>
                  <a:lnTo>
                    <a:pt x="694" y="118"/>
                  </a:lnTo>
                  <a:lnTo>
                    <a:pt x="711" y="132"/>
                  </a:lnTo>
                  <a:lnTo>
                    <a:pt x="728" y="146"/>
                  </a:lnTo>
                  <a:lnTo>
                    <a:pt x="743" y="161"/>
                  </a:lnTo>
                  <a:lnTo>
                    <a:pt x="760" y="177"/>
                  </a:lnTo>
                  <a:lnTo>
                    <a:pt x="773" y="195"/>
                  </a:lnTo>
                  <a:lnTo>
                    <a:pt x="787" y="212"/>
                  </a:lnTo>
                  <a:lnTo>
                    <a:pt x="799" y="229"/>
                  </a:lnTo>
                  <a:lnTo>
                    <a:pt x="811" y="247"/>
                  </a:lnTo>
                  <a:lnTo>
                    <a:pt x="822" y="266"/>
                  </a:lnTo>
                  <a:lnTo>
                    <a:pt x="832" y="284"/>
                  </a:lnTo>
                  <a:lnTo>
                    <a:pt x="840" y="303"/>
                  </a:lnTo>
                  <a:lnTo>
                    <a:pt x="848" y="323"/>
                  </a:lnTo>
                  <a:lnTo>
                    <a:pt x="854" y="342"/>
                  </a:lnTo>
                  <a:lnTo>
                    <a:pt x="861" y="362"/>
                  </a:lnTo>
                  <a:lnTo>
                    <a:pt x="865" y="382"/>
                  </a:lnTo>
                  <a:lnTo>
                    <a:pt x="869" y="402"/>
                  </a:lnTo>
                  <a:lnTo>
                    <a:pt x="871" y="423"/>
                  </a:lnTo>
                  <a:lnTo>
                    <a:pt x="874" y="443"/>
                  </a:lnTo>
                  <a:lnTo>
                    <a:pt x="875" y="462"/>
                  </a:lnTo>
                  <a:lnTo>
                    <a:pt x="875" y="483"/>
                  </a:lnTo>
                  <a:lnTo>
                    <a:pt x="874" y="503"/>
                  </a:lnTo>
                  <a:lnTo>
                    <a:pt x="872" y="524"/>
                  </a:lnTo>
                  <a:lnTo>
                    <a:pt x="869" y="543"/>
                  </a:lnTo>
                  <a:lnTo>
                    <a:pt x="865" y="563"/>
                  </a:lnTo>
                  <a:lnTo>
                    <a:pt x="861" y="583"/>
                  </a:lnTo>
                  <a:lnTo>
                    <a:pt x="855" y="602"/>
                  </a:lnTo>
                  <a:lnTo>
                    <a:pt x="848" y="620"/>
                  </a:lnTo>
                  <a:lnTo>
                    <a:pt x="840" y="640"/>
                  </a:lnTo>
                  <a:lnTo>
                    <a:pt x="832" y="658"/>
                  </a:lnTo>
                  <a:lnTo>
                    <a:pt x="822" y="676"/>
                  </a:lnTo>
                  <a:lnTo>
                    <a:pt x="811" y="694"/>
                  </a:lnTo>
                  <a:lnTo>
                    <a:pt x="799" y="711"/>
                  </a:lnTo>
                  <a:lnTo>
                    <a:pt x="787" y="727"/>
                  </a:lnTo>
                  <a:lnTo>
                    <a:pt x="773" y="743"/>
                  </a:lnTo>
                  <a:lnTo>
                    <a:pt x="758" y="758"/>
                  </a:lnTo>
                  <a:close/>
                  <a:moveTo>
                    <a:pt x="765" y="140"/>
                  </a:moveTo>
                  <a:lnTo>
                    <a:pt x="748" y="124"/>
                  </a:lnTo>
                  <a:lnTo>
                    <a:pt x="730" y="109"/>
                  </a:lnTo>
                  <a:lnTo>
                    <a:pt x="712" y="94"/>
                  </a:lnTo>
                  <a:lnTo>
                    <a:pt x="693" y="81"/>
                  </a:lnTo>
                  <a:lnTo>
                    <a:pt x="673" y="68"/>
                  </a:lnTo>
                  <a:lnTo>
                    <a:pt x="653" y="57"/>
                  </a:lnTo>
                  <a:lnTo>
                    <a:pt x="632" y="46"/>
                  </a:lnTo>
                  <a:lnTo>
                    <a:pt x="611" y="37"/>
                  </a:lnTo>
                  <a:lnTo>
                    <a:pt x="590" y="28"/>
                  </a:lnTo>
                  <a:lnTo>
                    <a:pt x="567" y="20"/>
                  </a:lnTo>
                  <a:lnTo>
                    <a:pt x="545" y="14"/>
                  </a:lnTo>
                  <a:lnTo>
                    <a:pt x="523" y="10"/>
                  </a:lnTo>
                  <a:lnTo>
                    <a:pt x="499" y="5"/>
                  </a:lnTo>
                  <a:lnTo>
                    <a:pt x="477" y="2"/>
                  </a:lnTo>
                  <a:lnTo>
                    <a:pt x="454" y="0"/>
                  </a:lnTo>
                  <a:lnTo>
                    <a:pt x="430" y="0"/>
                  </a:lnTo>
                  <a:lnTo>
                    <a:pt x="409" y="0"/>
                  </a:lnTo>
                  <a:lnTo>
                    <a:pt x="387" y="2"/>
                  </a:lnTo>
                  <a:lnTo>
                    <a:pt x="366" y="4"/>
                  </a:lnTo>
                  <a:lnTo>
                    <a:pt x="345" y="8"/>
                  </a:lnTo>
                  <a:lnTo>
                    <a:pt x="325" y="13"/>
                  </a:lnTo>
                  <a:lnTo>
                    <a:pt x="305" y="18"/>
                  </a:lnTo>
                  <a:lnTo>
                    <a:pt x="284" y="25"/>
                  </a:lnTo>
                  <a:lnTo>
                    <a:pt x="265" y="32"/>
                  </a:lnTo>
                  <a:lnTo>
                    <a:pt x="245" y="41"/>
                  </a:lnTo>
                  <a:lnTo>
                    <a:pt x="227" y="49"/>
                  </a:lnTo>
                  <a:lnTo>
                    <a:pt x="209" y="60"/>
                  </a:lnTo>
                  <a:lnTo>
                    <a:pt x="191" y="71"/>
                  </a:lnTo>
                  <a:lnTo>
                    <a:pt x="173" y="84"/>
                  </a:lnTo>
                  <a:lnTo>
                    <a:pt x="157" y="97"/>
                  </a:lnTo>
                  <a:lnTo>
                    <a:pt x="141" y="111"/>
                  </a:lnTo>
                  <a:lnTo>
                    <a:pt x="126" y="125"/>
                  </a:lnTo>
                  <a:lnTo>
                    <a:pt x="110" y="141"/>
                  </a:lnTo>
                  <a:lnTo>
                    <a:pt x="96" y="158"/>
                  </a:lnTo>
                  <a:lnTo>
                    <a:pt x="82" y="176"/>
                  </a:lnTo>
                  <a:lnTo>
                    <a:pt x="70" y="195"/>
                  </a:lnTo>
                  <a:lnTo>
                    <a:pt x="58" y="213"/>
                  </a:lnTo>
                  <a:lnTo>
                    <a:pt x="47" y="232"/>
                  </a:lnTo>
                  <a:lnTo>
                    <a:pt x="38" y="253"/>
                  </a:lnTo>
                  <a:lnTo>
                    <a:pt x="30" y="273"/>
                  </a:lnTo>
                  <a:lnTo>
                    <a:pt x="23" y="295"/>
                  </a:lnTo>
                  <a:lnTo>
                    <a:pt x="16" y="316"/>
                  </a:lnTo>
                  <a:lnTo>
                    <a:pt x="11" y="338"/>
                  </a:lnTo>
                  <a:lnTo>
                    <a:pt x="7" y="360"/>
                  </a:lnTo>
                  <a:lnTo>
                    <a:pt x="3" y="383"/>
                  </a:lnTo>
                  <a:lnTo>
                    <a:pt x="1" y="405"/>
                  </a:lnTo>
                  <a:lnTo>
                    <a:pt x="0" y="429"/>
                  </a:lnTo>
                  <a:lnTo>
                    <a:pt x="0" y="453"/>
                  </a:lnTo>
                  <a:lnTo>
                    <a:pt x="2" y="475"/>
                  </a:lnTo>
                  <a:lnTo>
                    <a:pt x="4" y="499"/>
                  </a:lnTo>
                  <a:lnTo>
                    <a:pt x="8" y="522"/>
                  </a:lnTo>
                  <a:lnTo>
                    <a:pt x="12" y="544"/>
                  </a:lnTo>
                  <a:lnTo>
                    <a:pt x="17" y="566"/>
                  </a:lnTo>
                  <a:lnTo>
                    <a:pt x="24" y="587"/>
                  </a:lnTo>
                  <a:lnTo>
                    <a:pt x="31" y="609"/>
                  </a:lnTo>
                  <a:lnTo>
                    <a:pt x="40" y="630"/>
                  </a:lnTo>
                  <a:lnTo>
                    <a:pt x="50" y="651"/>
                  </a:lnTo>
                  <a:lnTo>
                    <a:pt x="60" y="671"/>
                  </a:lnTo>
                  <a:lnTo>
                    <a:pt x="71" y="690"/>
                  </a:lnTo>
                  <a:lnTo>
                    <a:pt x="84" y="710"/>
                  </a:lnTo>
                  <a:lnTo>
                    <a:pt x="97" y="728"/>
                  </a:lnTo>
                  <a:lnTo>
                    <a:pt x="111" y="746"/>
                  </a:lnTo>
                  <a:lnTo>
                    <a:pt x="125" y="763"/>
                  </a:lnTo>
                  <a:lnTo>
                    <a:pt x="141" y="780"/>
                  </a:lnTo>
                  <a:lnTo>
                    <a:pt x="147" y="786"/>
                  </a:lnTo>
                  <a:lnTo>
                    <a:pt x="155" y="791"/>
                  </a:lnTo>
                  <a:lnTo>
                    <a:pt x="163" y="796"/>
                  </a:lnTo>
                  <a:lnTo>
                    <a:pt x="170" y="799"/>
                  </a:lnTo>
                  <a:lnTo>
                    <a:pt x="179" y="802"/>
                  </a:lnTo>
                  <a:lnTo>
                    <a:pt x="186" y="804"/>
                  </a:lnTo>
                  <a:lnTo>
                    <a:pt x="195" y="805"/>
                  </a:lnTo>
                  <a:lnTo>
                    <a:pt x="204" y="807"/>
                  </a:lnTo>
                  <a:lnTo>
                    <a:pt x="213" y="805"/>
                  </a:lnTo>
                  <a:lnTo>
                    <a:pt x="222" y="804"/>
                  </a:lnTo>
                  <a:lnTo>
                    <a:pt x="230" y="802"/>
                  </a:lnTo>
                  <a:lnTo>
                    <a:pt x="238" y="799"/>
                  </a:lnTo>
                  <a:lnTo>
                    <a:pt x="246" y="796"/>
                  </a:lnTo>
                  <a:lnTo>
                    <a:pt x="254" y="791"/>
                  </a:lnTo>
                  <a:lnTo>
                    <a:pt x="260" y="786"/>
                  </a:lnTo>
                  <a:lnTo>
                    <a:pt x="268" y="780"/>
                  </a:lnTo>
                  <a:lnTo>
                    <a:pt x="273" y="773"/>
                  </a:lnTo>
                  <a:lnTo>
                    <a:pt x="279" y="766"/>
                  </a:lnTo>
                  <a:lnTo>
                    <a:pt x="284" y="758"/>
                  </a:lnTo>
                  <a:lnTo>
                    <a:pt x="287" y="750"/>
                  </a:lnTo>
                  <a:lnTo>
                    <a:pt x="291" y="742"/>
                  </a:lnTo>
                  <a:lnTo>
                    <a:pt x="293" y="733"/>
                  </a:lnTo>
                  <a:lnTo>
                    <a:pt x="294" y="725"/>
                  </a:lnTo>
                  <a:lnTo>
                    <a:pt x="294" y="716"/>
                  </a:lnTo>
                  <a:lnTo>
                    <a:pt x="294" y="708"/>
                  </a:lnTo>
                  <a:lnTo>
                    <a:pt x="293" y="699"/>
                  </a:lnTo>
                  <a:lnTo>
                    <a:pt x="291" y="690"/>
                  </a:lnTo>
                  <a:lnTo>
                    <a:pt x="287" y="683"/>
                  </a:lnTo>
                  <a:lnTo>
                    <a:pt x="284" y="674"/>
                  </a:lnTo>
                  <a:lnTo>
                    <a:pt x="279" y="667"/>
                  </a:lnTo>
                  <a:lnTo>
                    <a:pt x="273" y="659"/>
                  </a:lnTo>
                  <a:lnTo>
                    <a:pt x="268" y="653"/>
                  </a:lnTo>
                  <a:lnTo>
                    <a:pt x="260" y="644"/>
                  </a:lnTo>
                  <a:lnTo>
                    <a:pt x="254" y="636"/>
                  </a:lnTo>
                  <a:lnTo>
                    <a:pt x="251" y="628"/>
                  </a:lnTo>
                  <a:lnTo>
                    <a:pt x="248" y="620"/>
                  </a:lnTo>
                  <a:lnTo>
                    <a:pt x="248" y="614"/>
                  </a:lnTo>
                  <a:lnTo>
                    <a:pt x="248" y="608"/>
                  </a:lnTo>
                  <a:lnTo>
                    <a:pt x="250" y="603"/>
                  </a:lnTo>
                  <a:lnTo>
                    <a:pt x="253" y="599"/>
                  </a:lnTo>
                  <a:lnTo>
                    <a:pt x="258" y="594"/>
                  </a:lnTo>
                  <a:lnTo>
                    <a:pt x="261" y="594"/>
                  </a:lnTo>
                  <a:lnTo>
                    <a:pt x="265" y="594"/>
                  </a:lnTo>
                  <a:lnTo>
                    <a:pt x="271" y="597"/>
                  </a:lnTo>
                  <a:lnTo>
                    <a:pt x="280" y="603"/>
                  </a:lnTo>
                  <a:lnTo>
                    <a:pt x="292" y="614"/>
                  </a:lnTo>
                  <a:lnTo>
                    <a:pt x="457" y="780"/>
                  </a:lnTo>
                  <a:lnTo>
                    <a:pt x="466" y="787"/>
                  </a:lnTo>
                  <a:lnTo>
                    <a:pt x="473" y="795"/>
                  </a:lnTo>
                  <a:lnTo>
                    <a:pt x="483" y="801"/>
                  </a:lnTo>
                  <a:lnTo>
                    <a:pt x="492" y="808"/>
                  </a:lnTo>
                  <a:lnTo>
                    <a:pt x="501" y="814"/>
                  </a:lnTo>
                  <a:lnTo>
                    <a:pt x="511" y="819"/>
                  </a:lnTo>
                  <a:lnTo>
                    <a:pt x="521" y="824"/>
                  </a:lnTo>
                  <a:lnTo>
                    <a:pt x="530" y="828"/>
                  </a:lnTo>
                  <a:lnTo>
                    <a:pt x="541" y="832"/>
                  </a:lnTo>
                  <a:lnTo>
                    <a:pt x="552" y="836"/>
                  </a:lnTo>
                  <a:lnTo>
                    <a:pt x="563" y="839"/>
                  </a:lnTo>
                  <a:lnTo>
                    <a:pt x="573" y="841"/>
                  </a:lnTo>
                  <a:lnTo>
                    <a:pt x="584" y="843"/>
                  </a:lnTo>
                  <a:lnTo>
                    <a:pt x="596" y="844"/>
                  </a:lnTo>
                  <a:lnTo>
                    <a:pt x="607" y="845"/>
                  </a:lnTo>
                  <a:lnTo>
                    <a:pt x="619" y="845"/>
                  </a:lnTo>
                  <a:lnTo>
                    <a:pt x="630" y="845"/>
                  </a:lnTo>
                  <a:lnTo>
                    <a:pt x="642" y="844"/>
                  </a:lnTo>
                  <a:lnTo>
                    <a:pt x="653" y="843"/>
                  </a:lnTo>
                  <a:lnTo>
                    <a:pt x="664" y="841"/>
                  </a:lnTo>
                  <a:lnTo>
                    <a:pt x="676" y="839"/>
                  </a:lnTo>
                  <a:lnTo>
                    <a:pt x="686" y="836"/>
                  </a:lnTo>
                  <a:lnTo>
                    <a:pt x="696" y="832"/>
                  </a:lnTo>
                  <a:lnTo>
                    <a:pt x="707" y="828"/>
                  </a:lnTo>
                  <a:lnTo>
                    <a:pt x="718" y="824"/>
                  </a:lnTo>
                  <a:lnTo>
                    <a:pt x="727" y="819"/>
                  </a:lnTo>
                  <a:lnTo>
                    <a:pt x="737" y="814"/>
                  </a:lnTo>
                  <a:lnTo>
                    <a:pt x="746" y="808"/>
                  </a:lnTo>
                  <a:lnTo>
                    <a:pt x="755" y="801"/>
                  </a:lnTo>
                  <a:lnTo>
                    <a:pt x="764" y="795"/>
                  </a:lnTo>
                  <a:lnTo>
                    <a:pt x="772" y="787"/>
                  </a:lnTo>
                  <a:lnTo>
                    <a:pt x="780" y="780"/>
                  </a:lnTo>
                  <a:lnTo>
                    <a:pt x="796" y="763"/>
                  </a:lnTo>
                  <a:lnTo>
                    <a:pt x="810" y="746"/>
                  </a:lnTo>
                  <a:lnTo>
                    <a:pt x="824" y="728"/>
                  </a:lnTo>
                  <a:lnTo>
                    <a:pt x="837" y="710"/>
                  </a:lnTo>
                  <a:lnTo>
                    <a:pt x="848" y="691"/>
                  </a:lnTo>
                  <a:lnTo>
                    <a:pt x="858" y="672"/>
                  </a:lnTo>
                  <a:lnTo>
                    <a:pt x="868" y="653"/>
                  </a:lnTo>
                  <a:lnTo>
                    <a:pt x="876" y="632"/>
                  </a:lnTo>
                  <a:lnTo>
                    <a:pt x="883" y="612"/>
                  </a:lnTo>
                  <a:lnTo>
                    <a:pt x="890" y="591"/>
                  </a:lnTo>
                  <a:lnTo>
                    <a:pt x="895" y="570"/>
                  </a:lnTo>
                  <a:lnTo>
                    <a:pt x="898" y="550"/>
                  </a:lnTo>
                  <a:lnTo>
                    <a:pt x="901" y="528"/>
                  </a:lnTo>
                  <a:lnTo>
                    <a:pt x="904" y="506"/>
                  </a:lnTo>
                  <a:lnTo>
                    <a:pt x="905" y="485"/>
                  </a:lnTo>
                  <a:lnTo>
                    <a:pt x="905" y="462"/>
                  </a:lnTo>
                  <a:lnTo>
                    <a:pt x="904" y="441"/>
                  </a:lnTo>
                  <a:lnTo>
                    <a:pt x="901" y="419"/>
                  </a:lnTo>
                  <a:lnTo>
                    <a:pt x="898" y="398"/>
                  </a:lnTo>
                  <a:lnTo>
                    <a:pt x="895" y="376"/>
                  </a:lnTo>
                  <a:lnTo>
                    <a:pt x="890" y="355"/>
                  </a:lnTo>
                  <a:lnTo>
                    <a:pt x="883" y="333"/>
                  </a:lnTo>
                  <a:lnTo>
                    <a:pt x="876" y="313"/>
                  </a:lnTo>
                  <a:lnTo>
                    <a:pt x="868" y="291"/>
                  </a:lnTo>
                  <a:lnTo>
                    <a:pt x="858" y="271"/>
                  </a:lnTo>
                  <a:lnTo>
                    <a:pt x="849" y="252"/>
                  </a:lnTo>
                  <a:lnTo>
                    <a:pt x="837" y="231"/>
                  </a:lnTo>
                  <a:lnTo>
                    <a:pt x="825" y="212"/>
                  </a:lnTo>
                  <a:lnTo>
                    <a:pt x="811" y="194"/>
                  </a:lnTo>
                  <a:lnTo>
                    <a:pt x="797" y="175"/>
                  </a:lnTo>
                  <a:lnTo>
                    <a:pt x="782" y="157"/>
                  </a:lnTo>
                  <a:lnTo>
                    <a:pt x="765" y="140"/>
                  </a:lnTo>
                  <a:lnTo>
                    <a:pt x="765"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36" name="Freeform 60"/>
            <p:cNvSpPr>
              <a:spLocks noEditPoints="1"/>
            </p:cNvSpPr>
            <p:nvPr/>
          </p:nvSpPr>
          <p:spPr bwMode="auto">
            <a:xfrm>
              <a:off x="5078413" y="852488"/>
              <a:ext cx="47625" cy="47625"/>
            </a:xfrm>
            <a:custGeom>
              <a:avLst/>
              <a:gdLst>
                <a:gd name="T0" fmla="*/ 51 w 151"/>
                <a:gd name="T1" fmla="*/ 38 h 151"/>
                <a:gd name="T2" fmla="*/ 67 w 151"/>
                <a:gd name="T3" fmla="*/ 30 h 151"/>
                <a:gd name="T4" fmla="*/ 84 w 151"/>
                <a:gd name="T5" fmla="*/ 30 h 151"/>
                <a:gd name="T6" fmla="*/ 100 w 151"/>
                <a:gd name="T7" fmla="*/ 38 h 151"/>
                <a:gd name="T8" fmla="*/ 113 w 151"/>
                <a:gd name="T9" fmla="*/ 50 h 151"/>
                <a:gd name="T10" fmla="*/ 119 w 151"/>
                <a:gd name="T11" fmla="*/ 66 h 151"/>
                <a:gd name="T12" fmla="*/ 119 w 151"/>
                <a:gd name="T13" fmla="*/ 84 h 151"/>
                <a:gd name="T14" fmla="*/ 113 w 151"/>
                <a:gd name="T15" fmla="*/ 100 h 151"/>
                <a:gd name="T16" fmla="*/ 100 w 151"/>
                <a:gd name="T17" fmla="*/ 113 h 151"/>
                <a:gd name="T18" fmla="*/ 84 w 151"/>
                <a:gd name="T19" fmla="*/ 119 h 151"/>
                <a:gd name="T20" fmla="*/ 67 w 151"/>
                <a:gd name="T21" fmla="*/ 119 h 151"/>
                <a:gd name="T22" fmla="*/ 51 w 151"/>
                <a:gd name="T23" fmla="*/ 113 h 151"/>
                <a:gd name="T24" fmla="*/ 38 w 151"/>
                <a:gd name="T25" fmla="*/ 100 h 151"/>
                <a:gd name="T26" fmla="*/ 31 w 151"/>
                <a:gd name="T27" fmla="*/ 84 h 151"/>
                <a:gd name="T28" fmla="*/ 31 w 151"/>
                <a:gd name="T29" fmla="*/ 66 h 151"/>
                <a:gd name="T30" fmla="*/ 38 w 151"/>
                <a:gd name="T31" fmla="*/ 50 h 151"/>
                <a:gd name="T32" fmla="*/ 43 w 151"/>
                <a:gd name="T33" fmla="*/ 43 h 151"/>
                <a:gd name="T34" fmla="*/ 83 w 151"/>
                <a:gd name="T35" fmla="*/ 150 h 151"/>
                <a:gd name="T36" fmla="*/ 97 w 151"/>
                <a:gd name="T37" fmla="*/ 148 h 151"/>
                <a:gd name="T38" fmla="*/ 111 w 151"/>
                <a:gd name="T39" fmla="*/ 141 h 151"/>
                <a:gd name="T40" fmla="*/ 123 w 151"/>
                <a:gd name="T41" fmla="*/ 134 h 151"/>
                <a:gd name="T42" fmla="*/ 133 w 151"/>
                <a:gd name="T43" fmla="*/ 123 h 151"/>
                <a:gd name="T44" fmla="*/ 142 w 151"/>
                <a:gd name="T45" fmla="*/ 111 h 151"/>
                <a:gd name="T46" fmla="*/ 147 w 151"/>
                <a:gd name="T47" fmla="*/ 97 h 151"/>
                <a:gd name="T48" fmla="*/ 151 w 151"/>
                <a:gd name="T49" fmla="*/ 83 h 151"/>
                <a:gd name="T50" fmla="*/ 151 w 151"/>
                <a:gd name="T51" fmla="*/ 68 h 151"/>
                <a:gd name="T52" fmla="*/ 147 w 151"/>
                <a:gd name="T53" fmla="*/ 53 h 151"/>
                <a:gd name="T54" fmla="*/ 142 w 151"/>
                <a:gd name="T55" fmla="*/ 40 h 151"/>
                <a:gd name="T56" fmla="*/ 133 w 151"/>
                <a:gd name="T57" fmla="*/ 27 h 151"/>
                <a:gd name="T58" fmla="*/ 123 w 151"/>
                <a:gd name="T59" fmla="*/ 16 h 151"/>
                <a:gd name="T60" fmla="*/ 111 w 151"/>
                <a:gd name="T61" fmla="*/ 9 h 151"/>
                <a:gd name="T62" fmla="*/ 97 w 151"/>
                <a:gd name="T63" fmla="*/ 4 h 151"/>
                <a:gd name="T64" fmla="*/ 83 w 151"/>
                <a:gd name="T65" fmla="*/ 0 h 151"/>
                <a:gd name="T66" fmla="*/ 68 w 151"/>
                <a:gd name="T67" fmla="*/ 0 h 151"/>
                <a:gd name="T68" fmla="*/ 54 w 151"/>
                <a:gd name="T69" fmla="*/ 2 h 151"/>
                <a:gd name="T70" fmla="*/ 40 w 151"/>
                <a:gd name="T71" fmla="*/ 9 h 151"/>
                <a:gd name="T72" fmla="*/ 28 w 151"/>
                <a:gd name="T73" fmla="*/ 16 h 151"/>
                <a:gd name="T74" fmla="*/ 17 w 151"/>
                <a:gd name="T75" fmla="*/ 27 h 151"/>
                <a:gd name="T76" fmla="*/ 9 w 151"/>
                <a:gd name="T77" fmla="*/ 40 h 151"/>
                <a:gd name="T78" fmla="*/ 3 w 151"/>
                <a:gd name="T79" fmla="*/ 53 h 151"/>
                <a:gd name="T80" fmla="*/ 0 w 151"/>
                <a:gd name="T81" fmla="*/ 68 h 151"/>
                <a:gd name="T82" fmla="*/ 0 w 151"/>
                <a:gd name="T83" fmla="*/ 82 h 151"/>
                <a:gd name="T84" fmla="*/ 3 w 151"/>
                <a:gd name="T85" fmla="*/ 97 h 151"/>
                <a:gd name="T86" fmla="*/ 9 w 151"/>
                <a:gd name="T87" fmla="*/ 111 h 151"/>
                <a:gd name="T88" fmla="*/ 17 w 151"/>
                <a:gd name="T89" fmla="*/ 123 h 151"/>
                <a:gd name="T90" fmla="*/ 28 w 151"/>
                <a:gd name="T91" fmla="*/ 134 h 151"/>
                <a:gd name="T92" fmla="*/ 40 w 151"/>
                <a:gd name="T93" fmla="*/ 142 h 151"/>
                <a:gd name="T94" fmla="*/ 54 w 151"/>
                <a:gd name="T95" fmla="*/ 148 h 151"/>
                <a:gd name="T96" fmla="*/ 68 w 151"/>
                <a:gd name="T97" fmla="*/ 150 h 151"/>
                <a:gd name="T98" fmla="*/ 75 w 151"/>
                <a:gd name="T9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 h="151">
                  <a:moveTo>
                    <a:pt x="43" y="43"/>
                  </a:moveTo>
                  <a:lnTo>
                    <a:pt x="51" y="38"/>
                  </a:lnTo>
                  <a:lnTo>
                    <a:pt x="58" y="34"/>
                  </a:lnTo>
                  <a:lnTo>
                    <a:pt x="67" y="30"/>
                  </a:lnTo>
                  <a:lnTo>
                    <a:pt x="75" y="30"/>
                  </a:lnTo>
                  <a:lnTo>
                    <a:pt x="84" y="30"/>
                  </a:lnTo>
                  <a:lnTo>
                    <a:pt x="93" y="34"/>
                  </a:lnTo>
                  <a:lnTo>
                    <a:pt x="100" y="38"/>
                  </a:lnTo>
                  <a:lnTo>
                    <a:pt x="108" y="43"/>
                  </a:lnTo>
                  <a:lnTo>
                    <a:pt x="113" y="50"/>
                  </a:lnTo>
                  <a:lnTo>
                    <a:pt x="117" y="57"/>
                  </a:lnTo>
                  <a:lnTo>
                    <a:pt x="119" y="66"/>
                  </a:lnTo>
                  <a:lnTo>
                    <a:pt x="120" y="76"/>
                  </a:lnTo>
                  <a:lnTo>
                    <a:pt x="119" y="84"/>
                  </a:lnTo>
                  <a:lnTo>
                    <a:pt x="117" y="93"/>
                  </a:lnTo>
                  <a:lnTo>
                    <a:pt x="113" y="100"/>
                  </a:lnTo>
                  <a:lnTo>
                    <a:pt x="108" y="107"/>
                  </a:lnTo>
                  <a:lnTo>
                    <a:pt x="100" y="113"/>
                  </a:lnTo>
                  <a:lnTo>
                    <a:pt x="93" y="116"/>
                  </a:lnTo>
                  <a:lnTo>
                    <a:pt x="84" y="119"/>
                  </a:lnTo>
                  <a:lnTo>
                    <a:pt x="75" y="120"/>
                  </a:lnTo>
                  <a:lnTo>
                    <a:pt x="67" y="119"/>
                  </a:lnTo>
                  <a:lnTo>
                    <a:pt x="58" y="116"/>
                  </a:lnTo>
                  <a:lnTo>
                    <a:pt x="51" y="113"/>
                  </a:lnTo>
                  <a:lnTo>
                    <a:pt x="43" y="107"/>
                  </a:lnTo>
                  <a:lnTo>
                    <a:pt x="38" y="100"/>
                  </a:lnTo>
                  <a:lnTo>
                    <a:pt x="33" y="93"/>
                  </a:lnTo>
                  <a:lnTo>
                    <a:pt x="31" y="84"/>
                  </a:lnTo>
                  <a:lnTo>
                    <a:pt x="30" y="76"/>
                  </a:lnTo>
                  <a:lnTo>
                    <a:pt x="31" y="66"/>
                  </a:lnTo>
                  <a:lnTo>
                    <a:pt x="33" y="57"/>
                  </a:lnTo>
                  <a:lnTo>
                    <a:pt x="38" y="50"/>
                  </a:lnTo>
                  <a:lnTo>
                    <a:pt x="43" y="43"/>
                  </a:lnTo>
                  <a:lnTo>
                    <a:pt x="43" y="43"/>
                  </a:lnTo>
                  <a:close/>
                  <a:moveTo>
                    <a:pt x="75" y="151"/>
                  </a:moveTo>
                  <a:lnTo>
                    <a:pt x="83" y="150"/>
                  </a:lnTo>
                  <a:lnTo>
                    <a:pt x="90" y="149"/>
                  </a:lnTo>
                  <a:lnTo>
                    <a:pt x="97" y="148"/>
                  </a:lnTo>
                  <a:lnTo>
                    <a:pt x="104" y="144"/>
                  </a:lnTo>
                  <a:lnTo>
                    <a:pt x="111" y="141"/>
                  </a:lnTo>
                  <a:lnTo>
                    <a:pt x="117" y="138"/>
                  </a:lnTo>
                  <a:lnTo>
                    <a:pt x="123" y="134"/>
                  </a:lnTo>
                  <a:lnTo>
                    <a:pt x="128" y="128"/>
                  </a:lnTo>
                  <a:lnTo>
                    <a:pt x="133" y="123"/>
                  </a:lnTo>
                  <a:lnTo>
                    <a:pt x="138" y="116"/>
                  </a:lnTo>
                  <a:lnTo>
                    <a:pt x="142" y="111"/>
                  </a:lnTo>
                  <a:lnTo>
                    <a:pt x="145" y="104"/>
                  </a:lnTo>
                  <a:lnTo>
                    <a:pt x="147" y="97"/>
                  </a:lnTo>
                  <a:lnTo>
                    <a:pt x="150" y="90"/>
                  </a:lnTo>
                  <a:lnTo>
                    <a:pt x="151" y="83"/>
                  </a:lnTo>
                  <a:lnTo>
                    <a:pt x="151" y="76"/>
                  </a:lnTo>
                  <a:lnTo>
                    <a:pt x="151" y="68"/>
                  </a:lnTo>
                  <a:lnTo>
                    <a:pt x="150" y="60"/>
                  </a:lnTo>
                  <a:lnTo>
                    <a:pt x="147" y="53"/>
                  </a:lnTo>
                  <a:lnTo>
                    <a:pt x="145" y="47"/>
                  </a:lnTo>
                  <a:lnTo>
                    <a:pt x="142" y="40"/>
                  </a:lnTo>
                  <a:lnTo>
                    <a:pt x="138" y="34"/>
                  </a:lnTo>
                  <a:lnTo>
                    <a:pt x="133" y="27"/>
                  </a:lnTo>
                  <a:lnTo>
                    <a:pt x="128" y="22"/>
                  </a:lnTo>
                  <a:lnTo>
                    <a:pt x="123" y="16"/>
                  </a:lnTo>
                  <a:lnTo>
                    <a:pt x="117" y="12"/>
                  </a:lnTo>
                  <a:lnTo>
                    <a:pt x="111" y="9"/>
                  </a:lnTo>
                  <a:lnTo>
                    <a:pt x="104" y="6"/>
                  </a:lnTo>
                  <a:lnTo>
                    <a:pt x="97" y="4"/>
                  </a:lnTo>
                  <a:lnTo>
                    <a:pt x="90" y="1"/>
                  </a:lnTo>
                  <a:lnTo>
                    <a:pt x="83" y="0"/>
                  </a:lnTo>
                  <a:lnTo>
                    <a:pt x="75" y="0"/>
                  </a:lnTo>
                  <a:lnTo>
                    <a:pt x="68" y="0"/>
                  </a:lnTo>
                  <a:lnTo>
                    <a:pt x="60" y="1"/>
                  </a:lnTo>
                  <a:lnTo>
                    <a:pt x="54" y="2"/>
                  </a:lnTo>
                  <a:lnTo>
                    <a:pt x="46" y="6"/>
                  </a:lnTo>
                  <a:lnTo>
                    <a:pt x="40" y="9"/>
                  </a:lnTo>
                  <a:lnTo>
                    <a:pt x="33" y="12"/>
                  </a:lnTo>
                  <a:lnTo>
                    <a:pt x="28" y="16"/>
                  </a:lnTo>
                  <a:lnTo>
                    <a:pt x="22" y="22"/>
                  </a:lnTo>
                  <a:lnTo>
                    <a:pt x="17" y="27"/>
                  </a:lnTo>
                  <a:lnTo>
                    <a:pt x="13" y="34"/>
                  </a:lnTo>
                  <a:lnTo>
                    <a:pt x="9" y="40"/>
                  </a:lnTo>
                  <a:lnTo>
                    <a:pt x="5" y="47"/>
                  </a:lnTo>
                  <a:lnTo>
                    <a:pt x="3" y="53"/>
                  </a:lnTo>
                  <a:lnTo>
                    <a:pt x="1" y="60"/>
                  </a:lnTo>
                  <a:lnTo>
                    <a:pt x="0" y="68"/>
                  </a:lnTo>
                  <a:lnTo>
                    <a:pt x="0" y="74"/>
                  </a:lnTo>
                  <a:lnTo>
                    <a:pt x="0" y="82"/>
                  </a:lnTo>
                  <a:lnTo>
                    <a:pt x="1" y="90"/>
                  </a:lnTo>
                  <a:lnTo>
                    <a:pt x="3" y="97"/>
                  </a:lnTo>
                  <a:lnTo>
                    <a:pt x="5" y="104"/>
                  </a:lnTo>
                  <a:lnTo>
                    <a:pt x="9" y="111"/>
                  </a:lnTo>
                  <a:lnTo>
                    <a:pt x="13" y="116"/>
                  </a:lnTo>
                  <a:lnTo>
                    <a:pt x="17" y="123"/>
                  </a:lnTo>
                  <a:lnTo>
                    <a:pt x="22" y="128"/>
                  </a:lnTo>
                  <a:lnTo>
                    <a:pt x="28" y="134"/>
                  </a:lnTo>
                  <a:lnTo>
                    <a:pt x="33" y="138"/>
                  </a:lnTo>
                  <a:lnTo>
                    <a:pt x="40" y="142"/>
                  </a:lnTo>
                  <a:lnTo>
                    <a:pt x="46" y="144"/>
                  </a:lnTo>
                  <a:lnTo>
                    <a:pt x="54" y="148"/>
                  </a:lnTo>
                  <a:lnTo>
                    <a:pt x="60" y="149"/>
                  </a:lnTo>
                  <a:lnTo>
                    <a:pt x="68" y="150"/>
                  </a:lnTo>
                  <a:lnTo>
                    <a:pt x="75" y="151"/>
                  </a:lnTo>
                  <a:lnTo>
                    <a:pt x="75"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37" name="Freeform 61"/>
            <p:cNvSpPr>
              <a:spLocks noEditPoints="1"/>
            </p:cNvSpPr>
            <p:nvPr/>
          </p:nvSpPr>
          <p:spPr bwMode="auto">
            <a:xfrm>
              <a:off x="5116513" y="915988"/>
              <a:ext cx="38100" cy="38100"/>
            </a:xfrm>
            <a:custGeom>
              <a:avLst/>
              <a:gdLst>
                <a:gd name="T0" fmla="*/ 78 w 122"/>
                <a:gd name="T1" fmla="*/ 84 h 120"/>
                <a:gd name="T2" fmla="*/ 67 w 122"/>
                <a:gd name="T3" fmla="*/ 89 h 120"/>
                <a:gd name="T4" fmla="*/ 55 w 122"/>
                <a:gd name="T5" fmla="*/ 89 h 120"/>
                <a:gd name="T6" fmla="*/ 45 w 122"/>
                <a:gd name="T7" fmla="*/ 84 h 120"/>
                <a:gd name="T8" fmla="*/ 36 w 122"/>
                <a:gd name="T9" fmla="*/ 76 h 120"/>
                <a:gd name="T10" fmla="*/ 32 w 122"/>
                <a:gd name="T11" fmla="*/ 65 h 120"/>
                <a:gd name="T12" fmla="*/ 32 w 122"/>
                <a:gd name="T13" fmla="*/ 53 h 120"/>
                <a:gd name="T14" fmla="*/ 36 w 122"/>
                <a:gd name="T15" fmla="*/ 43 h 120"/>
                <a:gd name="T16" fmla="*/ 45 w 122"/>
                <a:gd name="T17" fmla="*/ 34 h 120"/>
                <a:gd name="T18" fmla="*/ 55 w 122"/>
                <a:gd name="T19" fmla="*/ 30 h 120"/>
                <a:gd name="T20" fmla="*/ 67 w 122"/>
                <a:gd name="T21" fmla="*/ 30 h 120"/>
                <a:gd name="T22" fmla="*/ 78 w 122"/>
                <a:gd name="T23" fmla="*/ 34 h 120"/>
                <a:gd name="T24" fmla="*/ 86 w 122"/>
                <a:gd name="T25" fmla="*/ 43 h 120"/>
                <a:gd name="T26" fmla="*/ 91 w 122"/>
                <a:gd name="T27" fmla="*/ 53 h 120"/>
                <a:gd name="T28" fmla="*/ 91 w 122"/>
                <a:gd name="T29" fmla="*/ 65 h 120"/>
                <a:gd name="T30" fmla="*/ 86 w 122"/>
                <a:gd name="T31" fmla="*/ 76 h 120"/>
                <a:gd name="T32" fmla="*/ 82 w 122"/>
                <a:gd name="T33" fmla="*/ 80 h 120"/>
                <a:gd name="T34" fmla="*/ 99 w 122"/>
                <a:gd name="T35" fmla="*/ 12 h 120"/>
                <a:gd name="T36" fmla="*/ 90 w 122"/>
                <a:gd name="T37" fmla="*/ 6 h 120"/>
                <a:gd name="T38" fmla="*/ 79 w 122"/>
                <a:gd name="T39" fmla="*/ 2 h 120"/>
                <a:gd name="T40" fmla="*/ 67 w 122"/>
                <a:gd name="T41" fmla="*/ 0 h 120"/>
                <a:gd name="T42" fmla="*/ 55 w 122"/>
                <a:gd name="T43" fmla="*/ 0 h 120"/>
                <a:gd name="T44" fmla="*/ 43 w 122"/>
                <a:gd name="T45" fmla="*/ 2 h 120"/>
                <a:gd name="T46" fmla="*/ 33 w 122"/>
                <a:gd name="T47" fmla="*/ 6 h 120"/>
                <a:gd name="T48" fmla="*/ 23 w 122"/>
                <a:gd name="T49" fmla="*/ 12 h 120"/>
                <a:gd name="T50" fmla="*/ 14 w 122"/>
                <a:gd name="T51" fmla="*/ 21 h 120"/>
                <a:gd name="T52" fmla="*/ 8 w 122"/>
                <a:gd name="T53" fmla="*/ 31 h 120"/>
                <a:gd name="T54" fmla="*/ 4 w 122"/>
                <a:gd name="T55" fmla="*/ 43 h 120"/>
                <a:gd name="T56" fmla="*/ 1 w 122"/>
                <a:gd name="T57" fmla="*/ 53 h 120"/>
                <a:gd name="T58" fmla="*/ 1 w 122"/>
                <a:gd name="T59" fmla="*/ 65 h 120"/>
                <a:gd name="T60" fmla="*/ 4 w 122"/>
                <a:gd name="T61" fmla="*/ 77 h 120"/>
                <a:gd name="T62" fmla="*/ 8 w 122"/>
                <a:gd name="T63" fmla="*/ 88 h 120"/>
                <a:gd name="T64" fmla="*/ 14 w 122"/>
                <a:gd name="T65" fmla="*/ 97 h 120"/>
                <a:gd name="T66" fmla="*/ 23 w 122"/>
                <a:gd name="T67" fmla="*/ 106 h 120"/>
                <a:gd name="T68" fmla="*/ 33 w 122"/>
                <a:gd name="T69" fmla="*/ 112 h 120"/>
                <a:gd name="T70" fmla="*/ 43 w 122"/>
                <a:gd name="T71" fmla="*/ 117 h 120"/>
                <a:gd name="T72" fmla="*/ 55 w 122"/>
                <a:gd name="T73" fmla="*/ 119 h 120"/>
                <a:gd name="T74" fmla="*/ 67 w 122"/>
                <a:gd name="T75" fmla="*/ 119 h 120"/>
                <a:gd name="T76" fmla="*/ 79 w 122"/>
                <a:gd name="T77" fmla="*/ 117 h 120"/>
                <a:gd name="T78" fmla="*/ 90 w 122"/>
                <a:gd name="T79" fmla="*/ 112 h 120"/>
                <a:gd name="T80" fmla="*/ 99 w 122"/>
                <a:gd name="T81" fmla="*/ 106 h 120"/>
                <a:gd name="T82" fmla="*/ 108 w 122"/>
                <a:gd name="T83" fmla="*/ 97 h 120"/>
                <a:gd name="T84" fmla="*/ 114 w 122"/>
                <a:gd name="T85" fmla="*/ 88 h 120"/>
                <a:gd name="T86" fmla="*/ 119 w 122"/>
                <a:gd name="T87" fmla="*/ 77 h 120"/>
                <a:gd name="T88" fmla="*/ 121 w 122"/>
                <a:gd name="T89" fmla="*/ 65 h 120"/>
                <a:gd name="T90" fmla="*/ 121 w 122"/>
                <a:gd name="T91" fmla="*/ 53 h 120"/>
                <a:gd name="T92" fmla="*/ 119 w 122"/>
                <a:gd name="T93" fmla="*/ 43 h 120"/>
                <a:gd name="T94" fmla="*/ 114 w 122"/>
                <a:gd name="T95" fmla="*/ 31 h 120"/>
                <a:gd name="T96" fmla="*/ 108 w 122"/>
                <a:gd name="T97" fmla="*/ 2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120">
                  <a:moveTo>
                    <a:pt x="82" y="80"/>
                  </a:moveTo>
                  <a:lnTo>
                    <a:pt x="78" y="84"/>
                  </a:lnTo>
                  <a:lnTo>
                    <a:pt x="72" y="87"/>
                  </a:lnTo>
                  <a:lnTo>
                    <a:pt x="67" y="89"/>
                  </a:lnTo>
                  <a:lnTo>
                    <a:pt x="61" y="89"/>
                  </a:lnTo>
                  <a:lnTo>
                    <a:pt x="55" y="89"/>
                  </a:lnTo>
                  <a:lnTo>
                    <a:pt x="50" y="87"/>
                  </a:lnTo>
                  <a:lnTo>
                    <a:pt x="45" y="84"/>
                  </a:lnTo>
                  <a:lnTo>
                    <a:pt x="40" y="80"/>
                  </a:lnTo>
                  <a:lnTo>
                    <a:pt x="36" y="76"/>
                  </a:lnTo>
                  <a:lnTo>
                    <a:pt x="34" y="70"/>
                  </a:lnTo>
                  <a:lnTo>
                    <a:pt x="32" y="65"/>
                  </a:lnTo>
                  <a:lnTo>
                    <a:pt x="31" y="59"/>
                  </a:lnTo>
                  <a:lnTo>
                    <a:pt x="32" y="53"/>
                  </a:lnTo>
                  <a:lnTo>
                    <a:pt x="34" y="48"/>
                  </a:lnTo>
                  <a:lnTo>
                    <a:pt x="36" y="43"/>
                  </a:lnTo>
                  <a:lnTo>
                    <a:pt x="40" y="38"/>
                  </a:lnTo>
                  <a:lnTo>
                    <a:pt x="45" y="34"/>
                  </a:lnTo>
                  <a:lnTo>
                    <a:pt x="50" y="32"/>
                  </a:lnTo>
                  <a:lnTo>
                    <a:pt x="55" y="30"/>
                  </a:lnTo>
                  <a:lnTo>
                    <a:pt x="61" y="30"/>
                  </a:lnTo>
                  <a:lnTo>
                    <a:pt x="67" y="30"/>
                  </a:lnTo>
                  <a:lnTo>
                    <a:pt x="72" y="32"/>
                  </a:lnTo>
                  <a:lnTo>
                    <a:pt x="78" y="34"/>
                  </a:lnTo>
                  <a:lnTo>
                    <a:pt x="82" y="38"/>
                  </a:lnTo>
                  <a:lnTo>
                    <a:pt x="86" y="43"/>
                  </a:lnTo>
                  <a:lnTo>
                    <a:pt x="90" y="48"/>
                  </a:lnTo>
                  <a:lnTo>
                    <a:pt x="91" y="53"/>
                  </a:lnTo>
                  <a:lnTo>
                    <a:pt x="92" y="60"/>
                  </a:lnTo>
                  <a:lnTo>
                    <a:pt x="91" y="65"/>
                  </a:lnTo>
                  <a:lnTo>
                    <a:pt x="90" y="70"/>
                  </a:lnTo>
                  <a:lnTo>
                    <a:pt x="86" y="76"/>
                  </a:lnTo>
                  <a:lnTo>
                    <a:pt x="82" y="80"/>
                  </a:lnTo>
                  <a:lnTo>
                    <a:pt x="82" y="80"/>
                  </a:lnTo>
                  <a:close/>
                  <a:moveTo>
                    <a:pt x="104" y="17"/>
                  </a:moveTo>
                  <a:lnTo>
                    <a:pt x="99" y="12"/>
                  </a:lnTo>
                  <a:lnTo>
                    <a:pt x="95" y="9"/>
                  </a:lnTo>
                  <a:lnTo>
                    <a:pt x="90" y="6"/>
                  </a:lnTo>
                  <a:lnTo>
                    <a:pt x="84" y="4"/>
                  </a:lnTo>
                  <a:lnTo>
                    <a:pt x="79" y="2"/>
                  </a:lnTo>
                  <a:lnTo>
                    <a:pt x="72" y="1"/>
                  </a:lnTo>
                  <a:lnTo>
                    <a:pt x="67" y="0"/>
                  </a:lnTo>
                  <a:lnTo>
                    <a:pt x="61" y="0"/>
                  </a:lnTo>
                  <a:lnTo>
                    <a:pt x="55" y="0"/>
                  </a:lnTo>
                  <a:lnTo>
                    <a:pt x="50" y="1"/>
                  </a:lnTo>
                  <a:lnTo>
                    <a:pt x="43" y="2"/>
                  </a:lnTo>
                  <a:lnTo>
                    <a:pt x="38" y="4"/>
                  </a:lnTo>
                  <a:lnTo>
                    <a:pt x="33" y="6"/>
                  </a:lnTo>
                  <a:lnTo>
                    <a:pt x="27" y="9"/>
                  </a:lnTo>
                  <a:lnTo>
                    <a:pt x="23" y="12"/>
                  </a:lnTo>
                  <a:lnTo>
                    <a:pt x="19" y="17"/>
                  </a:lnTo>
                  <a:lnTo>
                    <a:pt x="14" y="21"/>
                  </a:lnTo>
                  <a:lnTo>
                    <a:pt x="11" y="26"/>
                  </a:lnTo>
                  <a:lnTo>
                    <a:pt x="8" y="31"/>
                  </a:lnTo>
                  <a:lnTo>
                    <a:pt x="5" y="36"/>
                  </a:lnTo>
                  <a:lnTo>
                    <a:pt x="4" y="43"/>
                  </a:lnTo>
                  <a:lnTo>
                    <a:pt x="1" y="48"/>
                  </a:lnTo>
                  <a:lnTo>
                    <a:pt x="1" y="53"/>
                  </a:lnTo>
                  <a:lnTo>
                    <a:pt x="0" y="60"/>
                  </a:lnTo>
                  <a:lnTo>
                    <a:pt x="1" y="65"/>
                  </a:lnTo>
                  <a:lnTo>
                    <a:pt x="1" y="70"/>
                  </a:lnTo>
                  <a:lnTo>
                    <a:pt x="4" y="77"/>
                  </a:lnTo>
                  <a:lnTo>
                    <a:pt x="5" y="82"/>
                  </a:lnTo>
                  <a:lnTo>
                    <a:pt x="8" y="88"/>
                  </a:lnTo>
                  <a:lnTo>
                    <a:pt x="11" y="92"/>
                  </a:lnTo>
                  <a:lnTo>
                    <a:pt x="14" y="97"/>
                  </a:lnTo>
                  <a:lnTo>
                    <a:pt x="19" y="102"/>
                  </a:lnTo>
                  <a:lnTo>
                    <a:pt x="23" y="106"/>
                  </a:lnTo>
                  <a:lnTo>
                    <a:pt x="27" y="109"/>
                  </a:lnTo>
                  <a:lnTo>
                    <a:pt x="33" y="112"/>
                  </a:lnTo>
                  <a:lnTo>
                    <a:pt x="38" y="115"/>
                  </a:lnTo>
                  <a:lnTo>
                    <a:pt x="43" y="117"/>
                  </a:lnTo>
                  <a:lnTo>
                    <a:pt x="49" y="119"/>
                  </a:lnTo>
                  <a:lnTo>
                    <a:pt x="55" y="119"/>
                  </a:lnTo>
                  <a:lnTo>
                    <a:pt x="61" y="120"/>
                  </a:lnTo>
                  <a:lnTo>
                    <a:pt x="67" y="119"/>
                  </a:lnTo>
                  <a:lnTo>
                    <a:pt x="72" y="119"/>
                  </a:lnTo>
                  <a:lnTo>
                    <a:pt x="79" y="117"/>
                  </a:lnTo>
                  <a:lnTo>
                    <a:pt x="84" y="115"/>
                  </a:lnTo>
                  <a:lnTo>
                    <a:pt x="90" y="112"/>
                  </a:lnTo>
                  <a:lnTo>
                    <a:pt x="95" y="109"/>
                  </a:lnTo>
                  <a:lnTo>
                    <a:pt x="99" y="106"/>
                  </a:lnTo>
                  <a:lnTo>
                    <a:pt x="104" y="102"/>
                  </a:lnTo>
                  <a:lnTo>
                    <a:pt x="108" y="97"/>
                  </a:lnTo>
                  <a:lnTo>
                    <a:pt x="111" y="92"/>
                  </a:lnTo>
                  <a:lnTo>
                    <a:pt x="114" y="88"/>
                  </a:lnTo>
                  <a:lnTo>
                    <a:pt x="117" y="82"/>
                  </a:lnTo>
                  <a:lnTo>
                    <a:pt x="119" y="77"/>
                  </a:lnTo>
                  <a:lnTo>
                    <a:pt x="121" y="70"/>
                  </a:lnTo>
                  <a:lnTo>
                    <a:pt x="121" y="65"/>
                  </a:lnTo>
                  <a:lnTo>
                    <a:pt x="122" y="60"/>
                  </a:lnTo>
                  <a:lnTo>
                    <a:pt x="121" y="53"/>
                  </a:lnTo>
                  <a:lnTo>
                    <a:pt x="121" y="48"/>
                  </a:lnTo>
                  <a:lnTo>
                    <a:pt x="119" y="43"/>
                  </a:lnTo>
                  <a:lnTo>
                    <a:pt x="117" y="36"/>
                  </a:lnTo>
                  <a:lnTo>
                    <a:pt x="114" y="31"/>
                  </a:lnTo>
                  <a:lnTo>
                    <a:pt x="111" y="26"/>
                  </a:lnTo>
                  <a:lnTo>
                    <a:pt x="108" y="21"/>
                  </a:lnTo>
                  <a:lnTo>
                    <a:pt x="10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38" name="Freeform 62"/>
            <p:cNvSpPr>
              <a:spLocks noEditPoints="1"/>
            </p:cNvSpPr>
            <p:nvPr/>
          </p:nvSpPr>
          <p:spPr bwMode="auto">
            <a:xfrm>
              <a:off x="5073650" y="966788"/>
              <a:ext cx="57150" cy="57150"/>
            </a:xfrm>
            <a:custGeom>
              <a:avLst/>
              <a:gdLst>
                <a:gd name="T0" fmla="*/ 124 w 181"/>
                <a:gd name="T1" fmla="*/ 140 h 181"/>
                <a:gd name="T2" fmla="*/ 108 w 181"/>
                <a:gd name="T3" fmla="*/ 148 h 181"/>
                <a:gd name="T4" fmla="*/ 90 w 181"/>
                <a:gd name="T5" fmla="*/ 151 h 181"/>
                <a:gd name="T6" fmla="*/ 73 w 181"/>
                <a:gd name="T7" fmla="*/ 148 h 181"/>
                <a:gd name="T8" fmla="*/ 57 w 181"/>
                <a:gd name="T9" fmla="*/ 140 h 181"/>
                <a:gd name="T10" fmla="*/ 44 w 181"/>
                <a:gd name="T11" fmla="*/ 129 h 181"/>
                <a:gd name="T12" fmla="*/ 34 w 181"/>
                <a:gd name="T13" fmla="*/ 113 h 181"/>
                <a:gd name="T14" fmla="*/ 30 w 181"/>
                <a:gd name="T15" fmla="*/ 96 h 181"/>
                <a:gd name="T16" fmla="*/ 31 w 181"/>
                <a:gd name="T17" fmla="*/ 79 h 181"/>
                <a:gd name="T18" fmla="*/ 37 w 181"/>
                <a:gd name="T19" fmla="*/ 62 h 181"/>
                <a:gd name="T20" fmla="*/ 47 w 181"/>
                <a:gd name="T21" fmla="*/ 48 h 181"/>
                <a:gd name="T22" fmla="*/ 62 w 181"/>
                <a:gd name="T23" fmla="*/ 37 h 181"/>
                <a:gd name="T24" fmla="*/ 78 w 181"/>
                <a:gd name="T25" fmla="*/ 32 h 181"/>
                <a:gd name="T26" fmla="*/ 97 w 181"/>
                <a:gd name="T27" fmla="*/ 31 h 181"/>
                <a:gd name="T28" fmla="*/ 113 w 181"/>
                <a:gd name="T29" fmla="*/ 35 h 181"/>
                <a:gd name="T30" fmla="*/ 129 w 181"/>
                <a:gd name="T31" fmla="*/ 44 h 181"/>
                <a:gd name="T32" fmla="*/ 141 w 181"/>
                <a:gd name="T33" fmla="*/ 56 h 181"/>
                <a:gd name="T34" fmla="*/ 148 w 181"/>
                <a:gd name="T35" fmla="*/ 73 h 181"/>
                <a:gd name="T36" fmla="*/ 151 w 181"/>
                <a:gd name="T37" fmla="*/ 91 h 181"/>
                <a:gd name="T38" fmla="*/ 148 w 181"/>
                <a:gd name="T39" fmla="*/ 108 h 181"/>
                <a:gd name="T40" fmla="*/ 141 w 181"/>
                <a:gd name="T41" fmla="*/ 124 h 181"/>
                <a:gd name="T42" fmla="*/ 90 w 181"/>
                <a:gd name="T43" fmla="*/ 0 h 181"/>
                <a:gd name="T44" fmla="*/ 63 w 181"/>
                <a:gd name="T45" fmla="*/ 4 h 181"/>
                <a:gd name="T46" fmla="*/ 40 w 181"/>
                <a:gd name="T47" fmla="*/ 16 h 181"/>
                <a:gd name="T48" fmla="*/ 20 w 181"/>
                <a:gd name="T49" fmla="*/ 33 h 181"/>
                <a:gd name="T50" fmla="*/ 6 w 181"/>
                <a:gd name="T51" fmla="*/ 55 h 181"/>
                <a:gd name="T52" fmla="*/ 0 w 181"/>
                <a:gd name="T53" fmla="*/ 81 h 181"/>
                <a:gd name="T54" fmla="*/ 1 w 181"/>
                <a:gd name="T55" fmla="*/ 108 h 181"/>
                <a:gd name="T56" fmla="*/ 11 w 181"/>
                <a:gd name="T57" fmla="*/ 133 h 181"/>
                <a:gd name="T58" fmla="*/ 27 w 181"/>
                <a:gd name="T59" fmla="*/ 154 h 181"/>
                <a:gd name="T60" fmla="*/ 47 w 181"/>
                <a:gd name="T61" fmla="*/ 170 h 181"/>
                <a:gd name="T62" fmla="*/ 72 w 181"/>
                <a:gd name="T63" fmla="*/ 179 h 181"/>
                <a:gd name="T64" fmla="*/ 99 w 181"/>
                <a:gd name="T65" fmla="*/ 180 h 181"/>
                <a:gd name="T66" fmla="*/ 125 w 181"/>
                <a:gd name="T67" fmla="*/ 174 h 181"/>
                <a:gd name="T68" fmla="*/ 147 w 181"/>
                <a:gd name="T69" fmla="*/ 161 h 181"/>
                <a:gd name="T70" fmla="*/ 166 w 181"/>
                <a:gd name="T71" fmla="*/ 140 h 181"/>
                <a:gd name="T72" fmla="*/ 176 w 181"/>
                <a:gd name="T73" fmla="*/ 117 h 181"/>
                <a:gd name="T74" fmla="*/ 181 w 181"/>
                <a:gd name="T75" fmla="*/ 91 h 181"/>
                <a:gd name="T76" fmla="*/ 176 w 181"/>
                <a:gd name="T77" fmla="*/ 64 h 181"/>
                <a:gd name="T78" fmla="*/ 166 w 181"/>
                <a:gd name="T79" fmla="*/ 40 h 181"/>
                <a:gd name="T80" fmla="*/ 147 w 181"/>
                <a:gd name="T81" fmla="*/ 20 h 181"/>
                <a:gd name="T82" fmla="*/ 125 w 181"/>
                <a:gd name="T83" fmla="*/ 7 h 181"/>
                <a:gd name="T84" fmla="*/ 99 w 181"/>
                <a:gd name="T85" fmla="*/ 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1" h="181">
                  <a:moveTo>
                    <a:pt x="133" y="133"/>
                  </a:moveTo>
                  <a:lnTo>
                    <a:pt x="129" y="137"/>
                  </a:lnTo>
                  <a:lnTo>
                    <a:pt x="124" y="140"/>
                  </a:lnTo>
                  <a:lnTo>
                    <a:pt x="118" y="144"/>
                  </a:lnTo>
                  <a:lnTo>
                    <a:pt x="113" y="146"/>
                  </a:lnTo>
                  <a:lnTo>
                    <a:pt x="108" y="148"/>
                  </a:lnTo>
                  <a:lnTo>
                    <a:pt x="102" y="150"/>
                  </a:lnTo>
                  <a:lnTo>
                    <a:pt x="97" y="150"/>
                  </a:lnTo>
                  <a:lnTo>
                    <a:pt x="90" y="151"/>
                  </a:lnTo>
                  <a:lnTo>
                    <a:pt x="84" y="150"/>
                  </a:lnTo>
                  <a:lnTo>
                    <a:pt x="78" y="150"/>
                  </a:lnTo>
                  <a:lnTo>
                    <a:pt x="73" y="148"/>
                  </a:lnTo>
                  <a:lnTo>
                    <a:pt x="67" y="146"/>
                  </a:lnTo>
                  <a:lnTo>
                    <a:pt x="62" y="144"/>
                  </a:lnTo>
                  <a:lnTo>
                    <a:pt x="57" y="140"/>
                  </a:lnTo>
                  <a:lnTo>
                    <a:pt x="52" y="137"/>
                  </a:lnTo>
                  <a:lnTo>
                    <a:pt x="47" y="133"/>
                  </a:lnTo>
                  <a:lnTo>
                    <a:pt x="44" y="129"/>
                  </a:lnTo>
                  <a:lnTo>
                    <a:pt x="40" y="124"/>
                  </a:lnTo>
                  <a:lnTo>
                    <a:pt x="37" y="119"/>
                  </a:lnTo>
                  <a:lnTo>
                    <a:pt x="34" y="113"/>
                  </a:lnTo>
                  <a:lnTo>
                    <a:pt x="32" y="108"/>
                  </a:lnTo>
                  <a:lnTo>
                    <a:pt x="31" y="103"/>
                  </a:lnTo>
                  <a:lnTo>
                    <a:pt x="30" y="96"/>
                  </a:lnTo>
                  <a:lnTo>
                    <a:pt x="30" y="91"/>
                  </a:lnTo>
                  <a:lnTo>
                    <a:pt x="30" y="84"/>
                  </a:lnTo>
                  <a:lnTo>
                    <a:pt x="31" y="79"/>
                  </a:lnTo>
                  <a:lnTo>
                    <a:pt x="32" y="73"/>
                  </a:lnTo>
                  <a:lnTo>
                    <a:pt x="34" y="67"/>
                  </a:lnTo>
                  <a:lnTo>
                    <a:pt x="37" y="62"/>
                  </a:lnTo>
                  <a:lnTo>
                    <a:pt x="40" y="56"/>
                  </a:lnTo>
                  <a:lnTo>
                    <a:pt x="44" y="52"/>
                  </a:lnTo>
                  <a:lnTo>
                    <a:pt x="47" y="48"/>
                  </a:lnTo>
                  <a:lnTo>
                    <a:pt x="52" y="44"/>
                  </a:lnTo>
                  <a:lnTo>
                    <a:pt x="57" y="40"/>
                  </a:lnTo>
                  <a:lnTo>
                    <a:pt x="62" y="37"/>
                  </a:lnTo>
                  <a:lnTo>
                    <a:pt x="67" y="35"/>
                  </a:lnTo>
                  <a:lnTo>
                    <a:pt x="73" y="33"/>
                  </a:lnTo>
                  <a:lnTo>
                    <a:pt x="78" y="32"/>
                  </a:lnTo>
                  <a:lnTo>
                    <a:pt x="84" y="31"/>
                  </a:lnTo>
                  <a:lnTo>
                    <a:pt x="90" y="31"/>
                  </a:lnTo>
                  <a:lnTo>
                    <a:pt x="97" y="31"/>
                  </a:lnTo>
                  <a:lnTo>
                    <a:pt x="102" y="32"/>
                  </a:lnTo>
                  <a:lnTo>
                    <a:pt x="108" y="33"/>
                  </a:lnTo>
                  <a:lnTo>
                    <a:pt x="113" y="35"/>
                  </a:lnTo>
                  <a:lnTo>
                    <a:pt x="118" y="37"/>
                  </a:lnTo>
                  <a:lnTo>
                    <a:pt x="124" y="40"/>
                  </a:lnTo>
                  <a:lnTo>
                    <a:pt x="129" y="44"/>
                  </a:lnTo>
                  <a:lnTo>
                    <a:pt x="133" y="48"/>
                  </a:lnTo>
                  <a:lnTo>
                    <a:pt x="137" y="52"/>
                  </a:lnTo>
                  <a:lnTo>
                    <a:pt x="141" y="56"/>
                  </a:lnTo>
                  <a:lnTo>
                    <a:pt x="143" y="62"/>
                  </a:lnTo>
                  <a:lnTo>
                    <a:pt x="146" y="67"/>
                  </a:lnTo>
                  <a:lnTo>
                    <a:pt x="148" y="73"/>
                  </a:lnTo>
                  <a:lnTo>
                    <a:pt x="149" y="79"/>
                  </a:lnTo>
                  <a:lnTo>
                    <a:pt x="151" y="84"/>
                  </a:lnTo>
                  <a:lnTo>
                    <a:pt x="151" y="91"/>
                  </a:lnTo>
                  <a:lnTo>
                    <a:pt x="151" y="96"/>
                  </a:lnTo>
                  <a:lnTo>
                    <a:pt x="149" y="103"/>
                  </a:lnTo>
                  <a:lnTo>
                    <a:pt x="148" y="108"/>
                  </a:lnTo>
                  <a:lnTo>
                    <a:pt x="146" y="113"/>
                  </a:lnTo>
                  <a:lnTo>
                    <a:pt x="143" y="119"/>
                  </a:lnTo>
                  <a:lnTo>
                    <a:pt x="141" y="124"/>
                  </a:lnTo>
                  <a:lnTo>
                    <a:pt x="137" y="129"/>
                  </a:lnTo>
                  <a:lnTo>
                    <a:pt x="133" y="133"/>
                  </a:lnTo>
                  <a:close/>
                  <a:moveTo>
                    <a:pt x="90" y="0"/>
                  </a:moveTo>
                  <a:lnTo>
                    <a:pt x="82" y="1"/>
                  </a:lnTo>
                  <a:lnTo>
                    <a:pt x="72" y="2"/>
                  </a:lnTo>
                  <a:lnTo>
                    <a:pt x="63" y="4"/>
                  </a:lnTo>
                  <a:lnTo>
                    <a:pt x="56" y="7"/>
                  </a:lnTo>
                  <a:lnTo>
                    <a:pt x="47" y="10"/>
                  </a:lnTo>
                  <a:lnTo>
                    <a:pt x="40" y="16"/>
                  </a:lnTo>
                  <a:lnTo>
                    <a:pt x="33" y="20"/>
                  </a:lnTo>
                  <a:lnTo>
                    <a:pt x="27" y="26"/>
                  </a:lnTo>
                  <a:lnTo>
                    <a:pt x="20" y="33"/>
                  </a:lnTo>
                  <a:lnTo>
                    <a:pt x="15" y="40"/>
                  </a:lnTo>
                  <a:lnTo>
                    <a:pt x="11" y="48"/>
                  </a:lnTo>
                  <a:lnTo>
                    <a:pt x="6" y="55"/>
                  </a:lnTo>
                  <a:lnTo>
                    <a:pt x="3" y="64"/>
                  </a:lnTo>
                  <a:lnTo>
                    <a:pt x="1" y="73"/>
                  </a:lnTo>
                  <a:lnTo>
                    <a:pt x="0" y="81"/>
                  </a:lnTo>
                  <a:lnTo>
                    <a:pt x="0" y="91"/>
                  </a:lnTo>
                  <a:lnTo>
                    <a:pt x="0" y="100"/>
                  </a:lnTo>
                  <a:lnTo>
                    <a:pt x="1" y="108"/>
                  </a:lnTo>
                  <a:lnTo>
                    <a:pt x="3" y="117"/>
                  </a:lnTo>
                  <a:lnTo>
                    <a:pt x="6" y="125"/>
                  </a:lnTo>
                  <a:lnTo>
                    <a:pt x="11" y="133"/>
                  </a:lnTo>
                  <a:lnTo>
                    <a:pt x="15" y="140"/>
                  </a:lnTo>
                  <a:lnTo>
                    <a:pt x="20" y="148"/>
                  </a:lnTo>
                  <a:lnTo>
                    <a:pt x="27" y="154"/>
                  </a:lnTo>
                  <a:lnTo>
                    <a:pt x="33" y="161"/>
                  </a:lnTo>
                  <a:lnTo>
                    <a:pt x="40" y="166"/>
                  </a:lnTo>
                  <a:lnTo>
                    <a:pt x="47" y="170"/>
                  </a:lnTo>
                  <a:lnTo>
                    <a:pt x="56" y="174"/>
                  </a:lnTo>
                  <a:lnTo>
                    <a:pt x="63" y="177"/>
                  </a:lnTo>
                  <a:lnTo>
                    <a:pt x="72" y="179"/>
                  </a:lnTo>
                  <a:lnTo>
                    <a:pt x="82" y="180"/>
                  </a:lnTo>
                  <a:lnTo>
                    <a:pt x="90" y="181"/>
                  </a:lnTo>
                  <a:lnTo>
                    <a:pt x="99" y="180"/>
                  </a:lnTo>
                  <a:lnTo>
                    <a:pt x="109" y="179"/>
                  </a:lnTo>
                  <a:lnTo>
                    <a:pt x="116" y="177"/>
                  </a:lnTo>
                  <a:lnTo>
                    <a:pt x="125" y="174"/>
                  </a:lnTo>
                  <a:lnTo>
                    <a:pt x="133" y="170"/>
                  </a:lnTo>
                  <a:lnTo>
                    <a:pt x="141" y="166"/>
                  </a:lnTo>
                  <a:lnTo>
                    <a:pt x="147" y="161"/>
                  </a:lnTo>
                  <a:lnTo>
                    <a:pt x="154" y="154"/>
                  </a:lnTo>
                  <a:lnTo>
                    <a:pt x="160" y="148"/>
                  </a:lnTo>
                  <a:lnTo>
                    <a:pt x="166" y="140"/>
                  </a:lnTo>
                  <a:lnTo>
                    <a:pt x="170" y="133"/>
                  </a:lnTo>
                  <a:lnTo>
                    <a:pt x="174" y="125"/>
                  </a:lnTo>
                  <a:lnTo>
                    <a:pt x="176" y="117"/>
                  </a:lnTo>
                  <a:lnTo>
                    <a:pt x="179" y="108"/>
                  </a:lnTo>
                  <a:lnTo>
                    <a:pt x="181" y="100"/>
                  </a:lnTo>
                  <a:lnTo>
                    <a:pt x="181" y="91"/>
                  </a:lnTo>
                  <a:lnTo>
                    <a:pt x="181" y="81"/>
                  </a:lnTo>
                  <a:lnTo>
                    <a:pt x="179" y="73"/>
                  </a:lnTo>
                  <a:lnTo>
                    <a:pt x="176" y="64"/>
                  </a:lnTo>
                  <a:lnTo>
                    <a:pt x="174" y="55"/>
                  </a:lnTo>
                  <a:lnTo>
                    <a:pt x="170" y="48"/>
                  </a:lnTo>
                  <a:lnTo>
                    <a:pt x="166" y="40"/>
                  </a:lnTo>
                  <a:lnTo>
                    <a:pt x="160" y="33"/>
                  </a:lnTo>
                  <a:lnTo>
                    <a:pt x="154" y="26"/>
                  </a:lnTo>
                  <a:lnTo>
                    <a:pt x="147" y="20"/>
                  </a:lnTo>
                  <a:lnTo>
                    <a:pt x="141" y="16"/>
                  </a:lnTo>
                  <a:lnTo>
                    <a:pt x="133" y="10"/>
                  </a:lnTo>
                  <a:lnTo>
                    <a:pt x="125" y="7"/>
                  </a:lnTo>
                  <a:lnTo>
                    <a:pt x="116" y="4"/>
                  </a:lnTo>
                  <a:lnTo>
                    <a:pt x="109" y="2"/>
                  </a:lnTo>
                  <a:lnTo>
                    <a:pt x="99" y="1"/>
                  </a:lnTo>
                  <a:lnTo>
                    <a:pt x="90" y="0"/>
                  </a:lnTo>
                  <a:lnTo>
                    <a:pt x="9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39" name="Freeform 63"/>
            <p:cNvSpPr>
              <a:spLocks noEditPoints="1"/>
            </p:cNvSpPr>
            <p:nvPr/>
          </p:nvSpPr>
          <p:spPr bwMode="auto">
            <a:xfrm>
              <a:off x="5002213" y="838200"/>
              <a:ext cx="49213" cy="49213"/>
            </a:xfrm>
            <a:custGeom>
              <a:avLst/>
              <a:gdLst>
                <a:gd name="T0" fmla="*/ 100 w 151"/>
                <a:gd name="T1" fmla="*/ 113 h 151"/>
                <a:gd name="T2" fmla="*/ 84 w 151"/>
                <a:gd name="T3" fmla="*/ 120 h 151"/>
                <a:gd name="T4" fmla="*/ 67 w 151"/>
                <a:gd name="T5" fmla="*/ 120 h 151"/>
                <a:gd name="T6" fmla="*/ 51 w 151"/>
                <a:gd name="T7" fmla="*/ 113 h 151"/>
                <a:gd name="T8" fmla="*/ 38 w 151"/>
                <a:gd name="T9" fmla="*/ 100 h 151"/>
                <a:gd name="T10" fmla="*/ 32 w 151"/>
                <a:gd name="T11" fmla="*/ 84 h 151"/>
                <a:gd name="T12" fmla="*/ 32 w 151"/>
                <a:gd name="T13" fmla="*/ 67 h 151"/>
                <a:gd name="T14" fmla="*/ 38 w 151"/>
                <a:gd name="T15" fmla="*/ 51 h 151"/>
                <a:gd name="T16" fmla="*/ 51 w 151"/>
                <a:gd name="T17" fmla="*/ 38 h 151"/>
                <a:gd name="T18" fmla="*/ 67 w 151"/>
                <a:gd name="T19" fmla="*/ 32 h 151"/>
                <a:gd name="T20" fmla="*/ 84 w 151"/>
                <a:gd name="T21" fmla="*/ 32 h 151"/>
                <a:gd name="T22" fmla="*/ 100 w 151"/>
                <a:gd name="T23" fmla="*/ 38 h 151"/>
                <a:gd name="T24" fmla="*/ 113 w 151"/>
                <a:gd name="T25" fmla="*/ 51 h 151"/>
                <a:gd name="T26" fmla="*/ 120 w 151"/>
                <a:gd name="T27" fmla="*/ 67 h 151"/>
                <a:gd name="T28" fmla="*/ 120 w 151"/>
                <a:gd name="T29" fmla="*/ 84 h 151"/>
                <a:gd name="T30" fmla="*/ 113 w 151"/>
                <a:gd name="T31" fmla="*/ 100 h 151"/>
                <a:gd name="T32" fmla="*/ 76 w 151"/>
                <a:gd name="T33" fmla="*/ 0 h 151"/>
                <a:gd name="T34" fmla="*/ 61 w 151"/>
                <a:gd name="T35" fmla="*/ 1 h 151"/>
                <a:gd name="T36" fmla="*/ 47 w 151"/>
                <a:gd name="T37" fmla="*/ 6 h 151"/>
                <a:gd name="T38" fmla="*/ 34 w 151"/>
                <a:gd name="T39" fmla="*/ 13 h 151"/>
                <a:gd name="T40" fmla="*/ 22 w 151"/>
                <a:gd name="T41" fmla="*/ 22 h 151"/>
                <a:gd name="T42" fmla="*/ 13 w 151"/>
                <a:gd name="T43" fmla="*/ 34 h 151"/>
                <a:gd name="T44" fmla="*/ 6 w 151"/>
                <a:gd name="T45" fmla="*/ 47 h 151"/>
                <a:gd name="T46" fmla="*/ 1 w 151"/>
                <a:gd name="T47" fmla="*/ 61 h 151"/>
                <a:gd name="T48" fmla="*/ 0 w 151"/>
                <a:gd name="T49" fmla="*/ 76 h 151"/>
                <a:gd name="T50" fmla="*/ 1 w 151"/>
                <a:gd name="T51" fmla="*/ 91 h 151"/>
                <a:gd name="T52" fmla="*/ 6 w 151"/>
                <a:gd name="T53" fmla="*/ 105 h 151"/>
                <a:gd name="T54" fmla="*/ 13 w 151"/>
                <a:gd name="T55" fmla="*/ 118 h 151"/>
                <a:gd name="T56" fmla="*/ 22 w 151"/>
                <a:gd name="T57" fmla="*/ 129 h 151"/>
                <a:gd name="T58" fmla="*/ 34 w 151"/>
                <a:gd name="T59" fmla="*/ 138 h 151"/>
                <a:gd name="T60" fmla="*/ 47 w 151"/>
                <a:gd name="T61" fmla="*/ 146 h 151"/>
                <a:gd name="T62" fmla="*/ 61 w 151"/>
                <a:gd name="T63" fmla="*/ 150 h 151"/>
                <a:gd name="T64" fmla="*/ 76 w 151"/>
                <a:gd name="T65" fmla="*/ 151 h 151"/>
                <a:gd name="T66" fmla="*/ 91 w 151"/>
                <a:gd name="T67" fmla="*/ 150 h 151"/>
                <a:gd name="T68" fmla="*/ 105 w 151"/>
                <a:gd name="T69" fmla="*/ 146 h 151"/>
                <a:gd name="T70" fmla="*/ 118 w 151"/>
                <a:gd name="T71" fmla="*/ 138 h 151"/>
                <a:gd name="T72" fmla="*/ 128 w 151"/>
                <a:gd name="T73" fmla="*/ 129 h 151"/>
                <a:gd name="T74" fmla="*/ 138 w 151"/>
                <a:gd name="T75" fmla="*/ 118 h 151"/>
                <a:gd name="T76" fmla="*/ 146 w 151"/>
                <a:gd name="T77" fmla="*/ 105 h 151"/>
                <a:gd name="T78" fmla="*/ 150 w 151"/>
                <a:gd name="T79" fmla="*/ 91 h 151"/>
                <a:gd name="T80" fmla="*/ 151 w 151"/>
                <a:gd name="T81" fmla="*/ 76 h 151"/>
                <a:gd name="T82" fmla="*/ 150 w 151"/>
                <a:gd name="T83" fmla="*/ 61 h 151"/>
                <a:gd name="T84" fmla="*/ 146 w 151"/>
                <a:gd name="T85" fmla="*/ 47 h 151"/>
                <a:gd name="T86" fmla="*/ 138 w 151"/>
                <a:gd name="T87" fmla="*/ 34 h 151"/>
                <a:gd name="T88" fmla="*/ 128 w 151"/>
                <a:gd name="T89" fmla="*/ 23 h 151"/>
                <a:gd name="T90" fmla="*/ 118 w 151"/>
                <a:gd name="T91" fmla="*/ 13 h 151"/>
                <a:gd name="T92" fmla="*/ 105 w 151"/>
                <a:gd name="T93" fmla="*/ 6 h 151"/>
                <a:gd name="T94" fmla="*/ 91 w 151"/>
                <a:gd name="T95" fmla="*/ 1 h 151"/>
                <a:gd name="T96" fmla="*/ 76 w 151"/>
                <a:gd name="T9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 h="151">
                  <a:moveTo>
                    <a:pt x="108" y="108"/>
                  </a:moveTo>
                  <a:lnTo>
                    <a:pt x="100" y="113"/>
                  </a:lnTo>
                  <a:lnTo>
                    <a:pt x="93" y="118"/>
                  </a:lnTo>
                  <a:lnTo>
                    <a:pt x="84" y="120"/>
                  </a:lnTo>
                  <a:lnTo>
                    <a:pt x="76" y="121"/>
                  </a:lnTo>
                  <a:lnTo>
                    <a:pt x="67" y="120"/>
                  </a:lnTo>
                  <a:lnTo>
                    <a:pt x="58" y="118"/>
                  </a:lnTo>
                  <a:lnTo>
                    <a:pt x="51" y="113"/>
                  </a:lnTo>
                  <a:lnTo>
                    <a:pt x="43" y="108"/>
                  </a:lnTo>
                  <a:lnTo>
                    <a:pt x="38" y="100"/>
                  </a:lnTo>
                  <a:lnTo>
                    <a:pt x="34" y="93"/>
                  </a:lnTo>
                  <a:lnTo>
                    <a:pt x="32" y="84"/>
                  </a:lnTo>
                  <a:lnTo>
                    <a:pt x="30" y="76"/>
                  </a:lnTo>
                  <a:lnTo>
                    <a:pt x="32" y="67"/>
                  </a:lnTo>
                  <a:lnTo>
                    <a:pt x="34" y="58"/>
                  </a:lnTo>
                  <a:lnTo>
                    <a:pt x="38" y="51"/>
                  </a:lnTo>
                  <a:lnTo>
                    <a:pt x="43" y="43"/>
                  </a:lnTo>
                  <a:lnTo>
                    <a:pt x="51" y="38"/>
                  </a:lnTo>
                  <a:lnTo>
                    <a:pt x="58" y="34"/>
                  </a:lnTo>
                  <a:lnTo>
                    <a:pt x="67" y="32"/>
                  </a:lnTo>
                  <a:lnTo>
                    <a:pt x="76" y="31"/>
                  </a:lnTo>
                  <a:lnTo>
                    <a:pt x="84" y="32"/>
                  </a:lnTo>
                  <a:lnTo>
                    <a:pt x="93" y="34"/>
                  </a:lnTo>
                  <a:lnTo>
                    <a:pt x="100" y="38"/>
                  </a:lnTo>
                  <a:lnTo>
                    <a:pt x="108" y="43"/>
                  </a:lnTo>
                  <a:lnTo>
                    <a:pt x="113" y="51"/>
                  </a:lnTo>
                  <a:lnTo>
                    <a:pt x="118" y="58"/>
                  </a:lnTo>
                  <a:lnTo>
                    <a:pt x="120" y="67"/>
                  </a:lnTo>
                  <a:lnTo>
                    <a:pt x="121" y="76"/>
                  </a:lnTo>
                  <a:lnTo>
                    <a:pt x="120" y="84"/>
                  </a:lnTo>
                  <a:lnTo>
                    <a:pt x="118" y="93"/>
                  </a:lnTo>
                  <a:lnTo>
                    <a:pt x="113" y="100"/>
                  </a:lnTo>
                  <a:lnTo>
                    <a:pt x="108" y="108"/>
                  </a:lnTo>
                  <a:close/>
                  <a:moveTo>
                    <a:pt x="76" y="0"/>
                  </a:moveTo>
                  <a:lnTo>
                    <a:pt x="68" y="0"/>
                  </a:lnTo>
                  <a:lnTo>
                    <a:pt x="61" y="1"/>
                  </a:lnTo>
                  <a:lnTo>
                    <a:pt x="53" y="4"/>
                  </a:lnTo>
                  <a:lnTo>
                    <a:pt x="47" y="6"/>
                  </a:lnTo>
                  <a:lnTo>
                    <a:pt x="40" y="9"/>
                  </a:lnTo>
                  <a:lnTo>
                    <a:pt x="34" y="13"/>
                  </a:lnTo>
                  <a:lnTo>
                    <a:pt x="27" y="18"/>
                  </a:lnTo>
                  <a:lnTo>
                    <a:pt x="22" y="22"/>
                  </a:lnTo>
                  <a:lnTo>
                    <a:pt x="18" y="28"/>
                  </a:lnTo>
                  <a:lnTo>
                    <a:pt x="13" y="34"/>
                  </a:lnTo>
                  <a:lnTo>
                    <a:pt x="9" y="40"/>
                  </a:lnTo>
                  <a:lnTo>
                    <a:pt x="6" y="47"/>
                  </a:lnTo>
                  <a:lnTo>
                    <a:pt x="4" y="54"/>
                  </a:lnTo>
                  <a:lnTo>
                    <a:pt x="1" y="61"/>
                  </a:lnTo>
                  <a:lnTo>
                    <a:pt x="0" y="68"/>
                  </a:lnTo>
                  <a:lnTo>
                    <a:pt x="0" y="76"/>
                  </a:lnTo>
                  <a:lnTo>
                    <a:pt x="0" y="83"/>
                  </a:lnTo>
                  <a:lnTo>
                    <a:pt x="1" y="91"/>
                  </a:lnTo>
                  <a:lnTo>
                    <a:pt x="4" y="97"/>
                  </a:lnTo>
                  <a:lnTo>
                    <a:pt x="6" y="105"/>
                  </a:lnTo>
                  <a:lnTo>
                    <a:pt x="9" y="111"/>
                  </a:lnTo>
                  <a:lnTo>
                    <a:pt x="13" y="118"/>
                  </a:lnTo>
                  <a:lnTo>
                    <a:pt x="18" y="123"/>
                  </a:lnTo>
                  <a:lnTo>
                    <a:pt x="22" y="129"/>
                  </a:lnTo>
                  <a:lnTo>
                    <a:pt x="27" y="134"/>
                  </a:lnTo>
                  <a:lnTo>
                    <a:pt x="34" y="138"/>
                  </a:lnTo>
                  <a:lnTo>
                    <a:pt x="40" y="142"/>
                  </a:lnTo>
                  <a:lnTo>
                    <a:pt x="47" y="146"/>
                  </a:lnTo>
                  <a:lnTo>
                    <a:pt x="53" y="148"/>
                  </a:lnTo>
                  <a:lnTo>
                    <a:pt x="61" y="150"/>
                  </a:lnTo>
                  <a:lnTo>
                    <a:pt x="68" y="151"/>
                  </a:lnTo>
                  <a:lnTo>
                    <a:pt x="76" y="151"/>
                  </a:lnTo>
                  <a:lnTo>
                    <a:pt x="83" y="151"/>
                  </a:lnTo>
                  <a:lnTo>
                    <a:pt x="91" y="150"/>
                  </a:lnTo>
                  <a:lnTo>
                    <a:pt x="97" y="148"/>
                  </a:lnTo>
                  <a:lnTo>
                    <a:pt x="105" y="146"/>
                  </a:lnTo>
                  <a:lnTo>
                    <a:pt x="111" y="142"/>
                  </a:lnTo>
                  <a:lnTo>
                    <a:pt x="118" y="138"/>
                  </a:lnTo>
                  <a:lnTo>
                    <a:pt x="123" y="134"/>
                  </a:lnTo>
                  <a:lnTo>
                    <a:pt x="128" y="129"/>
                  </a:lnTo>
                  <a:lnTo>
                    <a:pt x="134" y="123"/>
                  </a:lnTo>
                  <a:lnTo>
                    <a:pt x="138" y="118"/>
                  </a:lnTo>
                  <a:lnTo>
                    <a:pt x="142" y="111"/>
                  </a:lnTo>
                  <a:lnTo>
                    <a:pt x="146" y="105"/>
                  </a:lnTo>
                  <a:lnTo>
                    <a:pt x="148" y="98"/>
                  </a:lnTo>
                  <a:lnTo>
                    <a:pt x="150" y="91"/>
                  </a:lnTo>
                  <a:lnTo>
                    <a:pt x="151" y="83"/>
                  </a:lnTo>
                  <a:lnTo>
                    <a:pt x="151" y="76"/>
                  </a:lnTo>
                  <a:lnTo>
                    <a:pt x="151" y="68"/>
                  </a:lnTo>
                  <a:lnTo>
                    <a:pt x="150" y="61"/>
                  </a:lnTo>
                  <a:lnTo>
                    <a:pt x="148" y="54"/>
                  </a:lnTo>
                  <a:lnTo>
                    <a:pt x="146" y="47"/>
                  </a:lnTo>
                  <a:lnTo>
                    <a:pt x="142" y="40"/>
                  </a:lnTo>
                  <a:lnTo>
                    <a:pt x="138" y="34"/>
                  </a:lnTo>
                  <a:lnTo>
                    <a:pt x="134" y="28"/>
                  </a:lnTo>
                  <a:lnTo>
                    <a:pt x="128" y="23"/>
                  </a:lnTo>
                  <a:lnTo>
                    <a:pt x="123" y="18"/>
                  </a:lnTo>
                  <a:lnTo>
                    <a:pt x="118" y="13"/>
                  </a:lnTo>
                  <a:lnTo>
                    <a:pt x="111" y="9"/>
                  </a:lnTo>
                  <a:lnTo>
                    <a:pt x="105" y="6"/>
                  </a:lnTo>
                  <a:lnTo>
                    <a:pt x="97" y="4"/>
                  </a:lnTo>
                  <a:lnTo>
                    <a:pt x="91" y="1"/>
                  </a:lnTo>
                  <a:lnTo>
                    <a:pt x="83" y="0"/>
                  </a:lnTo>
                  <a:lnTo>
                    <a:pt x="76"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grpSp>
        <p:nvGrpSpPr>
          <p:cNvPr id="243" name="Group 242"/>
          <p:cNvGrpSpPr/>
          <p:nvPr/>
        </p:nvGrpSpPr>
        <p:grpSpPr>
          <a:xfrm>
            <a:off x="9371266" y="4126315"/>
            <a:ext cx="288132" cy="376237"/>
            <a:chOff x="1177620" y="4126315"/>
            <a:chExt cx="288132" cy="376237"/>
          </a:xfrm>
          <a:solidFill>
            <a:schemeClr val="bg1"/>
          </a:solidFill>
        </p:grpSpPr>
        <p:cxnSp>
          <p:nvCxnSpPr>
            <p:cNvPr id="247" name="Straight Connector 246"/>
            <p:cNvCxnSpPr/>
            <p:nvPr/>
          </p:nvCxnSpPr>
          <p:spPr>
            <a:xfrm>
              <a:off x="1177620" y="4126315"/>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177620" y="4502552"/>
              <a:ext cx="288132"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a:grpSpLocks noChangeAspect="1"/>
          </p:cNvGrpSpPr>
          <p:nvPr/>
        </p:nvGrpSpPr>
        <p:grpSpPr>
          <a:xfrm>
            <a:off x="9389332" y="4188433"/>
            <a:ext cx="252000" cy="252000"/>
            <a:chOff x="5510213" y="777875"/>
            <a:chExt cx="239713" cy="287338"/>
          </a:xfrm>
          <a:solidFill>
            <a:schemeClr val="bg1"/>
          </a:solidFill>
          <a:effectLst>
            <a:outerShdw blurRad="25400" dist="25400" dir="5400000" algn="t" rotWithShape="0">
              <a:prstClr val="black">
                <a:alpha val="40000"/>
              </a:prstClr>
            </a:outerShdw>
          </a:effectLst>
        </p:grpSpPr>
        <p:sp>
          <p:nvSpPr>
            <p:cNvPr id="245" name="Freeform 9"/>
            <p:cNvSpPr>
              <a:spLocks noEditPoints="1"/>
            </p:cNvSpPr>
            <p:nvPr/>
          </p:nvSpPr>
          <p:spPr bwMode="auto">
            <a:xfrm>
              <a:off x="5510213" y="777875"/>
              <a:ext cx="239713" cy="287338"/>
            </a:xfrm>
            <a:custGeom>
              <a:avLst/>
              <a:gdLst>
                <a:gd name="T0" fmla="*/ 31 w 754"/>
                <a:gd name="T1" fmla="*/ 443 h 904"/>
                <a:gd name="T2" fmla="*/ 63 w 754"/>
                <a:gd name="T3" fmla="*/ 396 h 904"/>
                <a:gd name="T4" fmla="*/ 284 w 754"/>
                <a:gd name="T5" fmla="*/ 390 h 904"/>
                <a:gd name="T6" fmla="*/ 314 w 754"/>
                <a:gd name="T7" fmla="*/ 370 h 904"/>
                <a:gd name="T8" fmla="*/ 319 w 754"/>
                <a:gd name="T9" fmla="*/ 324 h 904"/>
                <a:gd name="T10" fmla="*/ 301 w 754"/>
                <a:gd name="T11" fmla="*/ 241 h 904"/>
                <a:gd name="T12" fmla="*/ 310 w 754"/>
                <a:gd name="T13" fmla="*/ 69 h 904"/>
                <a:gd name="T14" fmla="*/ 340 w 754"/>
                <a:gd name="T15" fmla="*/ 39 h 904"/>
                <a:gd name="T16" fmla="*/ 386 w 754"/>
                <a:gd name="T17" fmla="*/ 30 h 904"/>
                <a:gd name="T18" fmla="*/ 428 w 754"/>
                <a:gd name="T19" fmla="*/ 48 h 904"/>
                <a:gd name="T20" fmla="*/ 454 w 754"/>
                <a:gd name="T21" fmla="*/ 86 h 904"/>
                <a:gd name="T22" fmla="*/ 449 w 754"/>
                <a:gd name="T23" fmla="*/ 276 h 904"/>
                <a:gd name="T24" fmla="*/ 432 w 754"/>
                <a:gd name="T25" fmla="*/ 340 h 904"/>
                <a:gd name="T26" fmla="*/ 447 w 754"/>
                <a:gd name="T27" fmla="*/ 379 h 904"/>
                <a:gd name="T28" fmla="*/ 483 w 754"/>
                <a:gd name="T29" fmla="*/ 391 h 904"/>
                <a:gd name="T30" fmla="*/ 702 w 754"/>
                <a:gd name="T31" fmla="*/ 404 h 904"/>
                <a:gd name="T32" fmla="*/ 724 w 754"/>
                <a:gd name="T33" fmla="*/ 573 h 904"/>
                <a:gd name="T34" fmla="*/ 630 w 754"/>
                <a:gd name="T35" fmla="*/ 685 h 904"/>
                <a:gd name="T36" fmla="*/ 615 w 754"/>
                <a:gd name="T37" fmla="*/ 678 h 904"/>
                <a:gd name="T38" fmla="*/ 603 w 754"/>
                <a:gd name="T39" fmla="*/ 690 h 904"/>
                <a:gd name="T40" fmla="*/ 542 w 754"/>
                <a:gd name="T41" fmla="*/ 732 h 904"/>
                <a:gd name="T42" fmla="*/ 528 w 754"/>
                <a:gd name="T43" fmla="*/ 724 h 904"/>
                <a:gd name="T44" fmla="*/ 514 w 754"/>
                <a:gd name="T45" fmla="*/ 732 h 904"/>
                <a:gd name="T46" fmla="*/ 452 w 754"/>
                <a:gd name="T47" fmla="*/ 796 h 904"/>
                <a:gd name="T48" fmla="*/ 440 w 754"/>
                <a:gd name="T49" fmla="*/ 784 h 904"/>
                <a:gd name="T50" fmla="*/ 425 w 754"/>
                <a:gd name="T51" fmla="*/ 790 h 904"/>
                <a:gd name="T52" fmla="*/ 241 w 754"/>
                <a:gd name="T53" fmla="*/ 739 h 904"/>
                <a:gd name="T54" fmla="*/ 219 w 754"/>
                <a:gd name="T55" fmla="*/ 725 h 904"/>
                <a:gd name="T56" fmla="*/ 694 w 754"/>
                <a:gd name="T57" fmla="*/ 603 h 904"/>
                <a:gd name="T58" fmla="*/ 467 w 754"/>
                <a:gd name="T59" fmla="*/ 356 h 904"/>
                <a:gd name="T60" fmla="*/ 474 w 754"/>
                <a:gd name="T61" fmla="*/ 301 h 904"/>
                <a:gd name="T62" fmla="*/ 485 w 754"/>
                <a:gd name="T63" fmla="*/ 88 h 904"/>
                <a:gd name="T64" fmla="*/ 455 w 754"/>
                <a:gd name="T65" fmla="*/ 32 h 904"/>
                <a:gd name="T66" fmla="*/ 400 w 754"/>
                <a:gd name="T67" fmla="*/ 2 h 904"/>
                <a:gd name="T68" fmla="*/ 335 w 754"/>
                <a:gd name="T69" fmla="*/ 7 h 904"/>
                <a:gd name="T70" fmla="*/ 289 w 754"/>
                <a:gd name="T71" fmla="*/ 45 h 904"/>
                <a:gd name="T72" fmla="*/ 271 w 754"/>
                <a:gd name="T73" fmla="*/ 105 h 904"/>
                <a:gd name="T74" fmla="*/ 289 w 754"/>
                <a:gd name="T75" fmla="*/ 330 h 904"/>
                <a:gd name="T76" fmla="*/ 278 w 754"/>
                <a:gd name="T77" fmla="*/ 361 h 904"/>
                <a:gd name="T78" fmla="*/ 46 w 754"/>
                <a:gd name="T79" fmla="*/ 370 h 904"/>
                <a:gd name="T80" fmla="*/ 13 w 754"/>
                <a:gd name="T81" fmla="*/ 406 h 904"/>
                <a:gd name="T82" fmla="*/ 0 w 754"/>
                <a:gd name="T83" fmla="*/ 453 h 904"/>
                <a:gd name="T84" fmla="*/ 6 w 754"/>
                <a:gd name="T85" fmla="*/ 600 h 904"/>
                <a:gd name="T86" fmla="*/ 30 w 754"/>
                <a:gd name="T87" fmla="*/ 892 h 904"/>
                <a:gd name="T88" fmla="*/ 42 w 754"/>
                <a:gd name="T89" fmla="*/ 904 h 904"/>
                <a:gd name="T90" fmla="*/ 164 w 754"/>
                <a:gd name="T91" fmla="*/ 896 h 904"/>
                <a:gd name="T92" fmla="*/ 215 w 754"/>
                <a:gd name="T93" fmla="*/ 900 h 904"/>
                <a:gd name="T94" fmla="*/ 712 w 754"/>
                <a:gd name="T95" fmla="*/ 904 h 904"/>
                <a:gd name="T96" fmla="*/ 724 w 754"/>
                <a:gd name="T97" fmla="*/ 892 h 904"/>
                <a:gd name="T98" fmla="*/ 747 w 754"/>
                <a:gd name="T99" fmla="*/ 600 h 904"/>
                <a:gd name="T100" fmla="*/ 754 w 754"/>
                <a:gd name="T101" fmla="*/ 451 h 904"/>
                <a:gd name="T102" fmla="*/ 741 w 754"/>
                <a:gd name="T103" fmla="*/ 406 h 904"/>
                <a:gd name="T104" fmla="*/ 706 w 754"/>
                <a:gd name="T105" fmla="*/ 37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4" h="904">
                  <a:moveTo>
                    <a:pt x="724" y="573"/>
                  </a:moveTo>
                  <a:lnTo>
                    <a:pt x="709" y="573"/>
                  </a:lnTo>
                  <a:lnTo>
                    <a:pt x="45" y="573"/>
                  </a:lnTo>
                  <a:lnTo>
                    <a:pt x="30" y="573"/>
                  </a:lnTo>
                  <a:lnTo>
                    <a:pt x="30" y="451"/>
                  </a:lnTo>
                  <a:lnTo>
                    <a:pt x="31" y="443"/>
                  </a:lnTo>
                  <a:lnTo>
                    <a:pt x="34" y="432"/>
                  </a:lnTo>
                  <a:lnTo>
                    <a:pt x="38" y="422"/>
                  </a:lnTo>
                  <a:lnTo>
                    <a:pt x="45" y="413"/>
                  </a:lnTo>
                  <a:lnTo>
                    <a:pt x="51" y="404"/>
                  </a:lnTo>
                  <a:lnTo>
                    <a:pt x="59" y="398"/>
                  </a:lnTo>
                  <a:lnTo>
                    <a:pt x="63" y="396"/>
                  </a:lnTo>
                  <a:lnTo>
                    <a:pt x="66" y="393"/>
                  </a:lnTo>
                  <a:lnTo>
                    <a:pt x="71" y="392"/>
                  </a:lnTo>
                  <a:lnTo>
                    <a:pt x="75" y="391"/>
                  </a:lnTo>
                  <a:lnTo>
                    <a:pt x="271" y="391"/>
                  </a:lnTo>
                  <a:lnTo>
                    <a:pt x="277" y="391"/>
                  </a:lnTo>
                  <a:lnTo>
                    <a:pt x="284" y="390"/>
                  </a:lnTo>
                  <a:lnTo>
                    <a:pt x="290" y="389"/>
                  </a:lnTo>
                  <a:lnTo>
                    <a:pt x="296" y="386"/>
                  </a:lnTo>
                  <a:lnTo>
                    <a:pt x="301" y="383"/>
                  </a:lnTo>
                  <a:lnTo>
                    <a:pt x="305" y="379"/>
                  </a:lnTo>
                  <a:lnTo>
                    <a:pt x="310" y="375"/>
                  </a:lnTo>
                  <a:lnTo>
                    <a:pt x="314" y="370"/>
                  </a:lnTo>
                  <a:lnTo>
                    <a:pt x="317" y="363"/>
                  </a:lnTo>
                  <a:lnTo>
                    <a:pt x="319" y="356"/>
                  </a:lnTo>
                  <a:lnTo>
                    <a:pt x="320" y="348"/>
                  </a:lnTo>
                  <a:lnTo>
                    <a:pt x="320" y="340"/>
                  </a:lnTo>
                  <a:lnTo>
                    <a:pt x="320" y="332"/>
                  </a:lnTo>
                  <a:lnTo>
                    <a:pt x="319" y="324"/>
                  </a:lnTo>
                  <a:lnTo>
                    <a:pt x="317" y="317"/>
                  </a:lnTo>
                  <a:lnTo>
                    <a:pt x="315" y="311"/>
                  </a:lnTo>
                  <a:lnTo>
                    <a:pt x="308" y="292"/>
                  </a:lnTo>
                  <a:lnTo>
                    <a:pt x="304" y="276"/>
                  </a:lnTo>
                  <a:lnTo>
                    <a:pt x="302" y="260"/>
                  </a:lnTo>
                  <a:lnTo>
                    <a:pt x="301" y="241"/>
                  </a:lnTo>
                  <a:lnTo>
                    <a:pt x="301" y="105"/>
                  </a:lnTo>
                  <a:lnTo>
                    <a:pt x="302" y="98"/>
                  </a:lnTo>
                  <a:lnTo>
                    <a:pt x="303" y="89"/>
                  </a:lnTo>
                  <a:lnTo>
                    <a:pt x="304" y="82"/>
                  </a:lnTo>
                  <a:lnTo>
                    <a:pt x="307" y="75"/>
                  </a:lnTo>
                  <a:lnTo>
                    <a:pt x="310" y="69"/>
                  </a:lnTo>
                  <a:lnTo>
                    <a:pt x="314" y="62"/>
                  </a:lnTo>
                  <a:lnTo>
                    <a:pt x="318" y="57"/>
                  </a:lnTo>
                  <a:lnTo>
                    <a:pt x="322" y="51"/>
                  </a:lnTo>
                  <a:lnTo>
                    <a:pt x="328" y="46"/>
                  </a:lnTo>
                  <a:lnTo>
                    <a:pt x="334" y="42"/>
                  </a:lnTo>
                  <a:lnTo>
                    <a:pt x="340" y="39"/>
                  </a:lnTo>
                  <a:lnTo>
                    <a:pt x="347" y="35"/>
                  </a:lnTo>
                  <a:lnTo>
                    <a:pt x="354" y="33"/>
                  </a:lnTo>
                  <a:lnTo>
                    <a:pt x="361" y="31"/>
                  </a:lnTo>
                  <a:lnTo>
                    <a:pt x="369" y="30"/>
                  </a:lnTo>
                  <a:lnTo>
                    <a:pt x="377" y="30"/>
                  </a:lnTo>
                  <a:lnTo>
                    <a:pt x="386" y="30"/>
                  </a:lnTo>
                  <a:lnTo>
                    <a:pt x="393" y="31"/>
                  </a:lnTo>
                  <a:lnTo>
                    <a:pt x="401" y="33"/>
                  </a:lnTo>
                  <a:lnTo>
                    <a:pt x="408" y="36"/>
                  </a:lnTo>
                  <a:lnTo>
                    <a:pt x="415" y="40"/>
                  </a:lnTo>
                  <a:lnTo>
                    <a:pt x="422" y="44"/>
                  </a:lnTo>
                  <a:lnTo>
                    <a:pt x="428" y="48"/>
                  </a:lnTo>
                  <a:lnTo>
                    <a:pt x="434" y="54"/>
                  </a:lnTo>
                  <a:lnTo>
                    <a:pt x="439" y="59"/>
                  </a:lnTo>
                  <a:lnTo>
                    <a:pt x="444" y="65"/>
                  </a:lnTo>
                  <a:lnTo>
                    <a:pt x="447" y="72"/>
                  </a:lnTo>
                  <a:lnTo>
                    <a:pt x="452" y="78"/>
                  </a:lnTo>
                  <a:lnTo>
                    <a:pt x="454" y="86"/>
                  </a:lnTo>
                  <a:lnTo>
                    <a:pt x="456" y="93"/>
                  </a:lnTo>
                  <a:lnTo>
                    <a:pt x="457" y="101"/>
                  </a:lnTo>
                  <a:lnTo>
                    <a:pt x="457" y="110"/>
                  </a:lnTo>
                  <a:lnTo>
                    <a:pt x="453" y="241"/>
                  </a:lnTo>
                  <a:lnTo>
                    <a:pt x="452" y="260"/>
                  </a:lnTo>
                  <a:lnTo>
                    <a:pt x="449" y="276"/>
                  </a:lnTo>
                  <a:lnTo>
                    <a:pt x="445" y="292"/>
                  </a:lnTo>
                  <a:lnTo>
                    <a:pt x="438" y="311"/>
                  </a:lnTo>
                  <a:lnTo>
                    <a:pt x="436" y="317"/>
                  </a:lnTo>
                  <a:lnTo>
                    <a:pt x="434" y="324"/>
                  </a:lnTo>
                  <a:lnTo>
                    <a:pt x="433" y="332"/>
                  </a:lnTo>
                  <a:lnTo>
                    <a:pt x="432" y="340"/>
                  </a:lnTo>
                  <a:lnTo>
                    <a:pt x="433" y="348"/>
                  </a:lnTo>
                  <a:lnTo>
                    <a:pt x="434" y="356"/>
                  </a:lnTo>
                  <a:lnTo>
                    <a:pt x="436" y="363"/>
                  </a:lnTo>
                  <a:lnTo>
                    <a:pt x="440" y="370"/>
                  </a:lnTo>
                  <a:lnTo>
                    <a:pt x="443" y="375"/>
                  </a:lnTo>
                  <a:lnTo>
                    <a:pt x="447" y="379"/>
                  </a:lnTo>
                  <a:lnTo>
                    <a:pt x="453" y="383"/>
                  </a:lnTo>
                  <a:lnTo>
                    <a:pt x="458" y="386"/>
                  </a:lnTo>
                  <a:lnTo>
                    <a:pt x="463" y="389"/>
                  </a:lnTo>
                  <a:lnTo>
                    <a:pt x="469" y="390"/>
                  </a:lnTo>
                  <a:lnTo>
                    <a:pt x="475" y="391"/>
                  </a:lnTo>
                  <a:lnTo>
                    <a:pt x="483" y="391"/>
                  </a:lnTo>
                  <a:lnTo>
                    <a:pt x="678" y="391"/>
                  </a:lnTo>
                  <a:lnTo>
                    <a:pt x="683" y="392"/>
                  </a:lnTo>
                  <a:lnTo>
                    <a:pt x="686" y="393"/>
                  </a:lnTo>
                  <a:lnTo>
                    <a:pt x="690" y="396"/>
                  </a:lnTo>
                  <a:lnTo>
                    <a:pt x="695" y="398"/>
                  </a:lnTo>
                  <a:lnTo>
                    <a:pt x="702" y="404"/>
                  </a:lnTo>
                  <a:lnTo>
                    <a:pt x="709" y="413"/>
                  </a:lnTo>
                  <a:lnTo>
                    <a:pt x="715" y="422"/>
                  </a:lnTo>
                  <a:lnTo>
                    <a:pt x="719" y="432"/>
                  </a:lnTo>
                  <a:lnTo>
                    <a:pt x="723" y="443"/>
                  </a:lnTo>
                  <a:lnTo>
                    <a:pt x="724" y="453"/>
                  </a:lnTo>
                  <a:lnTo>
                    <a:pt x="724" y="573"/>
                  </a:lnTo>
                  <a:close/>
                  <a:moveTo>
                    <a:pt x="694" y="874"/>
                  </a:moveTo>
                  <a:lnTo>
                    <a:pt x="633" y="874"/>
                  </a:lnTo>
                  <a:lnTo>
                    <a:pt x="633" y="693"/>
                  </a:lnTo>
                  <a:lnTo>
                    <a:pt x="632" y="690"/>
                  </a:lnTo>
                  <a:lnTo>
                    <a:pt x="632" y="687"/>
                  </a:lnTo>
                  <a:lnTo>
                    <a:pt x="630" y="685"/>
                  </a:lnTo>
                  <a:lnTo>
                    <a:pt x="629" y="683"/>
                  </a:lnTo>
                  <a:lnTo>
                    <a:pt x="627" y="681"/>
                  </a:lnTo>
                  <a:lnTo>
                    <a:pt x="624" y="679"/>
                  </a:lnTo>
                  <a:lnTo>
                    <a:pt x="621" y="678"/>
                  </a:lnTo>
                  <a:lnTo>
                    <a:pt x="618" y="678"/>
                  </a:lnTo>
                  <a:lnTo>
                    <a:pt x="615" y="678"/>
                  </a:lnTo>
                  <a:lnTo>
                    <a:pt x="612" y="679"/>
                  </a:lnTo>
                  <a:lnTo>
                    <a:pt x="610" y="681"/>
                  </a:lnTo>
                  <a:lnTo>
                    <a:pt x="607" y="683"/>
                  </a:lnTo>
                  <a:lnTo>
                    <a:pt x="605" y="685"/>
                  </a:lnTo>
                  <a:lnTo>
                    <a:pt x="604" y="687"/>
                  </a:lnTo>
                  <a:lnTo>
                    <a:pt x="603" y="690"/>
                  </a:lnTo>
                  <a:lnTo>
                    <a:pt x="603" y="693"/>
                  </a:lnTo>
                  <a:lnTo>
                    <a:pt x="603" y="874"/>
                  </a:lnTo>
                  <a:lnTo>
                    <a:pt x="543" y="874"/>
                  </a:lnTo>
                  <a:lnTo>
                    <a:pt x="543" y="739"/>
                  </a:lnTo>
                  <a:lnTo>
                    <a:pt x="542" y="735"/>
                  </a:lnTo>
                  <a:lnTo>
                    <a:pt x="542" y="732"/>
                  </a:lnTo>
                  <a:lnTo>
                    <a:pt x="540" y="730"/>
                  </a:lnTo>
                  <a:lnTo>
                    <a:pt x="539" y="728"/>
                  </a:lnTo>
                  <a:lnTo>
                    <a:pt x="535" y="726"/>
                  </a:lnTo>
                  <a:lnTo>
                    <a:pt x="533" y="725"/>
                  </a:lnTo>
                  <a:lnTo>
                    <a:pt x="530" y="724"/>
                  </a:lnTo>
                  <a:lnTo>
                    <a:pt x="528" y="724"/>
                  </a:lnTo>
                  <a:lnTo>
                    <a:pt x="525" y="724"/>
                  </a:lnTo>
                  <a:lnTo>
                    <a:pt x="521" y="725"/>
                  </a:lnTo>
                  <a:lnTo>
                    <a:pt x="519" y="726"/>
                  </a:lnTo>
                  <a:lnTo>
                    <a:pt x="517" y="728"/>
                  </a:lnTo>
                  <a:lnTo>
                    <a:pt x="515" y="730"/>
                  </a:lnTo>
                  <a:lnTo>
                    <a:pt x="514" y="732"/>
                  </a:lnTo>
                  <a:lnTo>
                    <a:pt x="513" y="735"/>
                  </a:lnTo>
                  <a:lnTo>
                    <a:pt x="513" y="739"/>
                  </a:lnTo>
                  <a:lnTo>
                    <a:pt x="513" y="874"/>
                  </a:lnTo>
                  <a:lnTo>
                    <a:pt x="453" y="874"/>
                  </a:lnTo>
                  <a:lnTo>
                    <a:pt x="453" y="799"/>
                  </a:lnTo>
                  <a:lnTo>
                    <a:pt x="452" y="796"/>
                  </a:lnTo>
                  <a:lnTo>
                    <a:pt x="450" y="793"/>
                  </a:lnTo>
                  <a:lnTo>
                    <a:pt x="449" y="790"/>
                  </a:lnTo>
                  <a:lnTo>
                    <a:pt x="447" y="788"/>
                  </a:lnTo>
                  <a:lnTo>
                    <a:pt x="445" y="786"/>
                  </a:lnTo>
                  <a:lnTo>
                    <a:pt x="443" y="785"/>
                  </a:lnTo>
                  <a:lnTo>
                    <a:pt x="440" y="784"/>
                  </a:lnTo>
                  <a:lnTo>
                    <a:pt x="436" y="784"/>
                  </a:lnTo>
                  <a:lnTo>
                    <a:pt x="434" y="784"/>
                  </a:lnTo>
                  <a:lnTo>
                    <a:pt x="431" y="785"/>
                  </a:lnTo>
                  <a:lnTo>
                    <a:pt x="429" y="786"/>
                  </a:lnTo>
                  <a:lnTo>
                    <a:pt x="427" y="788"/>
                  </a:lnTo>
                  <a:lnTo>
                    <a:pt x="425" y="790"/>
                  </a:lnTo>
                  <a:lnTo>
                    <a:pt x="424" y="793"/>
                  </a:lnTo>
                  <a:lnTo>
                    <a:pt x="422" y="796"/>
                  </a:lnTo>
                  <a:lnTo>
                    <a:pt x="421" y="799"/>
                  </a:lnTo>
                  <a:lnTo>
                    <a:pt x="421" y="874"/>
                  </a:lnTo>
                  <a:lnTo>
                    <a:pt x="241" y="874"/>
                  </a:lnTo>
                  <a:lnTo>
                    <a:pt x="241" y="739"/>
                  </a:lnTo>
                  <a:lnTo>
                    <a:pt x="240" y="733"/>
                  </a:lnTo>
                  <a:lnTo>
                    <a:pt x="237" y="729"/>
                  </a:lnTo>
                  <a:lnTo>
                    <a:pt x="234" y="726"/>
                  </a:lnTo>
                  <a:lnTo>
                    <a:pt x="229" y="724"/>
                  </a:lnTo>
                  <a:lnTo>
                    <a:pt x="225" y="724"/>
                  </a:lnTo>
                  <a:lnTo>
                    <a:pt x="219" y="725"/>
                  </a:lnTo>
                  <a:lnTo>
                    <a:pt x="215" y="728"/>
                  </a:lnTo>
                  <a:lnTo>
                    <a:pt x="213" y="732"/>
                  </a:lnTo>
                  <a:lnTo>
                    <a:pt x="141" y="874"/>
                  </a:lnTo>
                  <a:lnTo>
                    <a:pt x="60" y="874"/>
                  </a:lnTo>
                  <a:lnTo>
                    <a:pt x="60" y="603"/>
                  </a:lnTo>
                  <a:lnTo>
                    <a:pt x="694" y="603"/>
                  </a:lnTo>
                  <a:lnTo>
                    <a:pt x="694" y="874"/>
                  </a:lnTo>
                  <a:close/>
                  <a:moveTo>
                    <a:pt x="678" y="361"/>
                  </a:moveTo>
                  <a:lnTo>
                    <a:pt x="483" y="361"/>
                  </a:lnTo>
                  <a:lnTo>
                    <a:pt x="475" y="361"/>
                  </a:lnTo>
                  <a:lnTo>
                    <a:pt x="471" y="359"/>
                  </a:lnTo>
                  <a:lnTo>
                    <a:pt x="467" y="356"/>
                  </a:lnTo>
                  <a:lnTo>
                    <a:pt x="464" y="354"/>
                  </a:lnTo>
                  <a:lnTo>
                    <a:pt x="463" y="348"/>
                  </a:lnTo>
                  <a:lnTo>
                    <a:pt x="462" y="340"/>
                  </a:lnTo>
                  <a:lnTo>
                    <a:pt x="463" y="330"/>
                  </a:lnTo>
                  <a:lnTo>
                    <a:pt x="467" y="322"/>
                  </a:lnTo>
                  <a:lnTo>
                    <a:pt x="474" y="301"/>
                  </a:lnTo>
                  <a:lnTo>
                    <a:pt x="478" y="282"/>
                  </a:lnTo>
                  <a:lnTo>
                    <a:pt x="482" y="263"/>
                  </a:lnTo>
                  <a:lnTo>
                    <a:pt x="483" y="242"/>
                  </a:lnTo>
                  <a:lnTo>
                    <a:pt x="487" y="110"/>
                  </a:lnTo>
                  <a:lnTo>
                    <a:pt x="487" y="99"/>
                  </a:lnTo>
                  <a:lnTo>
                    <a:pt x="485" y="88"/>
                  </a:lnTo>
                  <a:lnTo>
                    <a:pt x="483" y="77"/>
                  </a:lnTo>
                  <a:lnTo>
                    <a:pt x="478" y="67"/>
                  </a:lnTo>
                  <a:lnTo>
                    <a:pt x="474" y="58"/>
                  </a:lnTo>
                  <a:lnTo>
                    <a:pt x="469" y="48"/>
                  </a:lnTo>
                  <a:lnTo>
                    <a:pt x="462" y="40"/>
                  </a:lnTo>
                  <a:lnTo>
                    <a:pt x="455" y="32"/>
                  </a:lnTo>
                  <a:lnTo>
                    <a:pt x="447" y="25"/>
                  </a:lnTo>
                  <a:lnTo>
                    <a:pt x="439" y="18"/>
                  </a:lnTo>
                  <a:lnTo>
                    <a:pt x="430" y="13"/>
                  </a:lnTo>
                  <a:lnTo>
                    <a:pt x="420" y="8"/>
                  </a:lnTo>
                  <a:lnTo>
                    <a:pt x="410" y="5"/>
                  </a:lnTo>
                  <a:lnTo>
                    <a:pt x="400" y="2"/>
                  </a:lnTo>
                  <a:lnTo>
                    <a:pt x="388" y="0"/>
                  </a:lnTo>
                  <a:lnTo>
                    <a:pt x="377" y="0"/>
                  </a:lnTo>
                  <a:lnTo>
                    <a:pt x="367" y="0"/>
                  </a:lnTo>
                  <a:lnTo>
                    <a:pt x="356" y="2"/>
                  </a:lnTo>
                  <a:lnTo>
                    <a:pt x="345" y="4"/>
                  </a:lnTo>
                  <a:lnTo>
                    <a:pt x="335" y="7"/>
                  </a:lnTo>
                  <a:lnTo>
                    <a:pt x="326" y="12"/>
                  </a:lnTo>
                  <a:lnTo>
                    <a:pt x="317" y="17"/>
                  </a:lnTo>
                  <a:lnTo>
                    <a:pt x="308" y="24"/>
                  </a:lnTo>
                  <a:lnTo>
                    <a:pt x="302" y="30"/>
                  </a:lnTo>
                  <a:lnTo>
                    <a:pt x="294" y="37"/>
                  </a:lnTo>
                  <a:lnTo>
                    <a:pt x="289" y="45"/>
                  </a:lnTo>
                  <a:lnTo>
                    <a:pt x="284" y="55"/>
                  </a:lnTo>
                  <a:lnTo>
                    <a:pt x="279" y="63"/>
                  </a:lnTo>
                  <a:lnTo>
                    <a:pt x="276" y="73"/>
                  </a:lnTo>
                  <a:lnTo>
                    <a:pt x="273" y="84"/>
                  </a:lnTo>
                  <a:lnTo>
                    <a:pt x="272" y="94"/>
                  </a:lnTo>
                  <a:lnTo>
                    <a:pt x="271" y="105"/>
                  </a:lnTo>
                  <a:lnTo>
                    <a:pt x="271" y="241"/>
                  </a:lnTo>
                  <a:lnTo>
                    <a:pt x="272" y="262"/>
                  </a:lnTo>
                  <a:lnTo>
                    <a:pt x="274" y="282"/>
                  </a:lnTo>
                  <a:lnTo>
                    <a:pt x="279" y="301"/>
                  </a:lnTo>
                  <a:lnTo>
                    <a:pt x="287" y="322"/>
                  </a:lnTo>
                  <a:lnTo>
                    <a:pt x="289" y="330"/>
                  </a:lnTo>
                  <a:lnTo>
                    <a:pt x="290" y="340"/>
                  </a:lnTo>
                  <a:lnTo>
                    <a:pt x="290" y="348"/>
                  </a:lnTo>
                  <a:lnTo>
                    <a:pt x="289" y="354"/>
                  </a:lnTo>
                  <a:lnTo>
                    <a:pt x="286" y="356"/>
                  </a:lnTo>
                  <a:lnTo>
                    <a:pt x="283" y="359"/>
                  </a:lnTo>
                  <a:lnTo>
                    <a:pt x="278" y="361"/>
                  </a:lnTo>
                  <a:lnTo>
                    <a:pt x="271" y="361"/>
                  </a:lnTo>
                  <a:lnTo>
                    <a:pt x="75" y="361"/>
                  </a:lnTo>
                  <a:lnTo>
                    <a:pt x="68" y="362"/>
                  </a:lnTo>
                  <a:lnTo>
                    <a:pt x="60" y="363"/>
                  </a:lnTo>
                  <a:lnTo>
                    <a:pt x="54" y="367"/>
                  </a:lnTo>
                  <a:lnTo>
                    <a:pt x="46" y="370"/>
                  </a:lnTo>
                  <a:lnTo>
                    <a:pt x="40" y="374"/>
                  </a:lnTo>
                  <a:lnTo>
                    <a:pt x="34" y="379"/>
                  </a:lnTo>
                  <a:lnTo>
                    <a:pt x="28" y="386"/>
                  </a:lnTo>
                  <a:lnTo>
                    <a:pt x="22" y="392"/>
                  </a:lnTo>
                  <a:lnTo>
                    <a:pt x="17" y="399"/>
                  </a:lnTo>
                  <a:lnTo>
                    <a:pt x="13" y="406"/>
                  </a:lnTo>
                  <a:lnTo>
                    <a:pt x="9" y="414"/>
                  </a:lnTo>
                  <a:lnTo>
                    <a:pt x="6" y="421"/>
                  </a:lnTo>
                  <a:lnTo>
                    <a:pt x="3" y="429"/>
                  </a:lnTo>
                  <a:lnTo>
                    <a:pt x="1" y="436"/>
                  </a:lnTo>
                  <a:lnTo>
                    <a:pt x="0" y="444"/>
                  </a:lnTo>
                  <a:lnTo>
                    <a:pt x="0" y="453"/>
                  </a:lnTo>
                  <a:lnTo>
                    <a:pt x="0" y="588"/>
                  </a:lnTo>
                  <a:lnTo>
                    <a:pt x="0" y="590"/>
                  </a:lnTo>
                  <a:lnTo>
                    <a:pt x="1" y="593"/>
                  </a:lnTo>
                  <a:lnTo>
                    <a:pt x="2" y="597"/>
                  </a:lnTo>
                  <a:lnTo>
                    <a:pt x="4" y="599"/>
                  </a:lnTo>
                  <a:lnTo>
                    <a:pt x="6" y="600"/>
                  </a:lnTo>
                  <a:lnTo>
                    <a:pt x="8" y="602"/>
                  </a:lnTo>
                  <a:lnTo>
                    <a:pt x="12" y="602"/>
                  </a:lnTo>
                  <a:lnTo>
                    <a:pt x="15" y="603"/>
                  </a:lnTo>
                  <a:lnTo>
                    <a:pt x="30" y="603"/>
                  </a:lnTo>
                  <a:lnTo>
                    <a:pt x="30" y="889"/>
                  </a:lnTo>
                  <a:lnTo>
                    <a:pt x="30" y="892"/>
                  </a:lnTo>
                  <a:lnTo>
                    <a:pt x="31" y="896"/>
                  </a:lnTo>
                  <a:lnTo>
                    <a:pt x="32" y="898"/>
                  </a:lnTo>
                  <a:lnTo>
                    <a:pt x="34" y="900"/>
                  </a:lnTo>
                  <a:lnTo>
                    <a:pt x="36" y="902"/>
                  </a:lnTo>
                  <a:lnTo>
                    <a:pt x="40" y="903"/>
                  </a:lnTo>
                  <a:lnTo>
                    <a:pt x="42" y="904"/>
                  </a:lnTo>
                  <a:lnTo>
                    <a:pt x="45" y="904"/>
                  </a:lnTo>
                  <a:lnTo>
                    <a:pt x="150" y="904"/>
                  </a:lnTo>
                  <a:lnTo>
                    <a:pt x="155" y="904"/>
                  </a:lnTo>
                  <a:lnTo>
                    <a:pt x="158" y="902"/>
                  </a:lnTo>
                  <a:lnTo>
                    <a:pt x="161" y="900"/>
                  </a:lnTo>
                  <a:lnTo>
                    <a:pt x="164" y="896"/>
                  </a:lnTo>
                  <a:lnTo>
                    <a:pt x="211" y="802"/>
                  </a:lnTo>
                  <a:lnTo>
                    <a:pt x="211" y="889"/>
                  </a:lnTo>
                  <a:lnTo>
                    <a:pt x="211" y="892"/>
                  </a:lnTo>
                  <a:lnTo>
                    <a:pt x="212" y="896"/>
                  </a:lnTo>
                  <a:lnTo>
                    <a:pt x="214" y="898"/>
                  </a:lnTo>
                  <a:lnTo>
                    <a:pt x="215" y="900"/>
                  </a:lnTo>
                  <a:lnTo>
                    <a:pt x="217" y="902"/>
                  </a:lnTo>
                  <a:lnTo>
                    <a:pt x="220" y="903"/>
                  </a:lnTo>
                  <a:lnTo>
                    <a:pt x="222" y="904"/>
                  </a:lnTo>
                  <a:lnTo>
                    <a:pt x="226" y="904"/>
                  </a:lnTo>
                  <a:lnTo>
                    <a:pt x="709" y="904"/>
                  </a:lnTo>
                  <a:lnTo>
                    <a:pt x="712" y="904"/>
                  </a:lnTo>
                  <a:lnTo>
                    <a:pt x="714" y="903"/>
                  </a:lnTo>
                  <a:lnTo>
                    <a:pt x="717" y="902"/>
                  </a:lnTo>
                  <a:lnTo>
                    <a:pt x="719" y="900"/>
                  </a:lnTo>
                  <a:lnTo>
                    <a:pt x="720" y="898"/>
                  </a:lnTo>
                  <a:lnTo>
                    <a:pt x="723" y="896"/>
                  </a:lnTo>
                  <a:lnTo>
                    <a:pt x="724" y="892"/>
                  </a:lnTo>
                  <a:lnTo>
                    <a:pt x="724" y="889"/>
                  </a:lnTo>
                  <a:lnTo>
                    <a:pt x="724" y="603"/>
                  </a:lnTo>
                  <a:lnTo>
                    <a:pt x="739" y="603"/>
                  </a:lnTo>
                  <a:lnTo>
                    <a:pt x="742" y="602"/>
                  </a:lnTo>
                  <a:lnTo>
                    <a:pt x="744" y="602"/>
                  </a:lnTo>
                  <a:lnTo>
                    <a:pt x="747" y="600"/>
                  </a:lnTo>
                  <a:lnTo>
                    <a:pt x="749" y="599"/>
                  </a:lnTo>
                  <a:lnTo>
                    <a:pt x="752" y="597"/>
                  </a:lnTo>
                  <a:lnTo>
                    <a:pt x="753" y="593"/>
                  </a:lnTo>
                  <a:lnTo>
                    <a:pt x="754" y="591"/>
                  </a:lnTo>
                  <a:lnTo>
                    <a:pt x="754" y="588"/>
                  </a:lnTo>
                  <a:lnTo>
                    <a:pt x="754" y="451"/>
                  </a:lnTo>
                  <a:lnTo>
                    <a:pt x="754" y="444"/>
                  </a:lnTo>
                  <a:lnTo>
                    <a:pt x="752" y="436"/>
                  </a:lnTo>
                  <a:lnTo>
                    <a:pt x="751" y="429"/>
                  </a:lnTo>
                  <a:lnTo>
                    <a:pt x="747" y="421"/>
                  </a:lnTo>
                  <a:lnTo>
                    <a:pt x="744" y="414"/>
                  </a:lnTo>
                  <a:lnTo>
                    <a:pt x="741" y="406"/>
                  </a:lnTo>
                  <a:lnTo>
                    <a:pt x="735" y="399"/>
                  </a:lnTo>
                  <a:lnTo>
                    <a:pt x="731" y="392"/>
                  </a:lnTo>
                  <a:lnTo>
                    <a:pt x="726" y="386"/>
                  </a:lnTo>
                  <a:lnTo>
                    <a:pt x="719" y="379"/>
                  </a:lnTo>
                  <a:lnTo>
                    <a:pt x="714" y="374"/>
                  </a:lnTo>
                  <a:lnTo>
                    <a:pt x="706" y="370"/>
                  </a:lnTo>
                  <a:lnTo>
                    <a:pt x="700" y="367"/>
                  </a:lnTo>
                  <a:lnTo>
                    <a:pt x="692" y="364"/>
                  </a:lnTo>
                  <a:lnTo>
                    <a:pt x="686" y="362"/>
                  </a:lnTo>
                  <a:lnTo>
                    <a:pt x="678" y="361"/>
                  </a:lnTo>
                  <a:lnTo>
                    <a:pt x="678"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sp>
          <p:nvSpPr>
            <p:cNvPr id="246" name="Freeform 10"/>
            <p:cNvSpPr>
              <a:spLocks noEditPoints="1"/>
            </p:cNvSpPr>
            <p:nvPr/>
          </p:nvSpPr>
          <p:spPr bwMode="auto">
            <a:xfrm>
              <a:off x="5619750" y="801688"/>
              <a:ext cx="22225" cy="22225"/>
            </a:xfrm>
            <a:custGeom>
              <a:avLst/>
              <a:gdLst>
                <a:gd name="T0" fmla="*/ 30 w 69"/>
                <a:gd name="T1" fmla="*/ 34 h 68"/>
                <a:gd name="T2" fmla="*/ 31 w 69"/>
                <a:gd name="T3" fmla="*/ 32 h 68"/>
                <a:gd name="T4" fmla="*/ 31 w 69"/>
                <a:gd name="T5" fmla="*/ 31 h 68"/>
                <a:gd name="T6" fmla="*/ 33 w 69"/>
                <a:gd name="T7" fmla="*/ 30 h 68"/>
                <a:gd name="T8" fmla="*/ 34 w 69"/>
                <a:gd name="T9" fmla="*/ 30 h 68"/>
                <a:gd name="T10" fmla="*/ 35 w 69"/>
                <a:gd name="T11" fmla="*/ 30 h 68"/>
                <a:gd name="T12" fmla="*/ 38 w 69"/>
                <a:gd name="T13" fmla="*/ 31 h 68"/>
                <a:gd name="T14" fmla="*/ 38 w 69"/>
                <a:gd name="T15" fmla="*/ 32 h 68"/>
                <a:gd name="T16" fmla="*/ 39 w 69"/>
                <a:gd name="T17" fmla="*/ 34 h 68"/>
                <a:gd name="T18" fmla="*/ 38 w 69"/>
                <a:gd name="T19" fmla="*/ 36 h 68"/>
                <a:gd name="T20" fmla="*/ 36 w 69"/>
                <a:gd name="T21" fmla="*/ 37 h 68"/>
                <a:gd name="T22" fmla="*/ 35 w 69"/>
                <a:gd name="T23" fmla="*/ 37 h 68"/>
                <a:gd name="T24" fmla="*/ 34 w 69"/>
                <a:gd name="T25" fmla="*/ 37 h 68"/>
                <a:gd name="T26" fmla="*/ 33 w 69"/>
                <a:gd name="T27" fmla="*/ 37 h 68"/>
                <a:gd name="T28" fmla="*/ 31 w 69"/>
                <a:gd name="T29" fmla="*/ 37 h 68"/>
                <a:gd name="T30" fmla="*/ 31 w 69"/>
                <a:gd name="T31" fmla="*/ 36 h 68"/>
                <a:gd name="T32" fmla="*/ 30 w 69"/>
                <a:gd name="T33" fmla="*/ 34 h 68"/>
                <a:gd name="T34" fmla="*/ 34 w 69"/>
                <a:gd name="T35" fmla="*/ 0 h 68"/>
                <a:gd name="T36" fmla="*/ 28 w 69"/>
                <a:gd name="T37" fmla="*/ 0 h 68"/>
                <a:gd name="T38" fmla="*/ 21 w 69"/>
                <a:gd name="T39" fmla="*/ 2 h 68"/>
                <a:gd name="T40" fmla="*/ 15 w 69"/>
                <a:gd name="T41" fmla="*/ 6 h 68"/>
                <a:gd name="T42" fmla="*/ 11 w 69"/>
                <a:gd name="T43" fmla="*/ 10 h 68"/>
                <a:gd name="T44" fmla="*/ 6 w 69"/>
                <a:gd name="T45" fmla="*/ 15 h 68"/>
                <a:gd name="T46" fmla="*/ 3 w 69"/>
                <a:gd name="T47" fmla="*/ 21 h 68"/>
                <a:gd name="T48" fmla="*/ 1 w 69"/>
                <a:gd name="T49" fmla="*/ 27 h 68"/>
                <a:gd name="T50" fmla="*/ 0 w 69"/>
                <a:gd name="T51" fmla="*/ 34 h 68"/>
                <a:gd name="T52" fmla="*/ 1 w 69"/>
                <a:gd name="T53" fmla="*/ 41 h 68"/>
                <a:gd name="T54" fmla="*/ 3 w 69"/>
                <a:gd name="T55" fmla="*/ 48 h 68"/>
                <a:gd name="T56" fmla="*/ 6 w 69"/>
                <a:gd name="T57" fmla="*/ 53 h 68"/>
                <a:gd name="T58" fmla="*/ 11 w 69"/>
                <a:gd name="T59" fmla="*/ 58 h 68"/>
                <a:gd name="T60" fmla="*/ 15 w 69"/>
                <a:gd name="T61" fmla="*/ 63 h 68"/>
                <a:gd name="T62" fmla="*/ 21 w 69"/>
                <a:gd name="T63" fmla="*/ 65 h 68"/>
                <a:gd name="T64" fmla="*/ 28 w 69"/>
                <a:gd name="T65" fmla="*/ 67 h 68"/>
                <a:gd name="T66" fmla="*/ 34 w 69"/>
                <a:gd name="T67" fmla="*/ 68 h 68"/>
                <a:gd name="T68" fmla="*/ 41 w 69"/>
                <a:gd name="T69" fmla="*/ 67 h 68"/>
                <a:gd name="T70" fmla="*/ 47 w 69"/>
                <a:gd name="T71" fmla="*/ 65 h 68"/>
                <a:gd name="T72" fmla="*/ 54 w 69"/>
                <a:gd name="T73" fmla="*/ 63 h 68"/>
                <a:gd name="T74" fmla="*/ 58 w 69"/>
                <a:gd name="T75" fmla="*/ 58 h 68"/>
                <a:gd name="T76" fmla="*/ 62 w 69"/>
                <a:gd name="T77" fmla="*/ 53 h 68"/>
                <a:gd name="T78" fmla="*/ 65 w 69"/>
                <a:gd name="T79" fmla="*/ 48 h 68"/>
                <a:gd name="T80" fmla="*/ 68 w 69"/>
                <a:gd name="T81" fmla="*/ 41 h 68"/>
                <a:gd name="T82" fmla="*/ 69 w 69"/>
                <a:gd name="T83" fmla="*/ 34 h 68"/>
                <a:gd name="T84" fmla="*/ 68 w 69"/>
                <a:gd name="T85" fmla="*/ 27 h 68"/>
                <a:gd name="T86" fmla="*/ 65 w 69"/>
                <a:gd name="T87" fmla="*/ 21 h 68"/>
                <a:gd name="T88" fmla="*/ 62 w 69"/>
                <a:gd name="T89" fmla="*/ 15 h 68"/>
                <a:gd name="T90" fmla="*/ 58 w 69"/>
                <a:gd name="T91" fmla="*/ 10 h 68"/>
                <a:gd name="T92" fmla="*/ 54 w 69"/>
                <a:gd name="T93" fmla="*/ 6 h 68"/>
                <a:gd name="T94" fmla="*/ 47 w 69"/>
                <a:gd name="T95" fmla="*/ 2 h 68"/>
                <a:gd name="T96" fmla="*/ 41 w 69"/>
                <a:gd name="T97" fmla="*/ 0 h 68"/>
                <a:gd name="T98" fmla="*/ 34 w 69"/>
                <a:gd name="T9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 h="68">
                  <a:moveTo>
                    <a:pt x="30" y="34"/>
                  </a:moveTo>
                  <a:lnTo>
                    <a:pt x="31" y="32"/>
                  </a:lnTo>
                  <a:lnTo>
                    <a:pt x="31" y="31"/>
                  </a:lnTo>
                  <a:lnTo>
                    <a:pt x="33" y="30"/>
                  </a:lnTo>
                  <a:lnTo>
                    <a:pt x="34" y="30"/>
                  </a:lnTo>
                  <a:lnTo>
                    <a:pt x="35" y="30"/>
                  </a:lnTo>
                  <a:lnTo>
                    <a:pt x="38" y="31"/>
                  </a:lnTo>
                  <a:lnTo>
                    <a:pt x="38" y="32"/>
                  </a:lnTo>
                  <a:lnTo>
                    <a:pt x="39" y="34"/>
                  </a:lnTo>
                  <a:lnTo>
                    <a:pt x="38" y="36"/>
                  </a:lnTo>
                  <a:lnTo>
                    <a:pt x="36" y="37"/>
                  </a:lnTo>
                  <a:lnTo>
                    <a:pt x="35" y="37"/>
                  </a:lnTo>
                  <a:lnTo>
                    <a:pt x="34" y="37"/>
                  </a:lnTo>
                  <a:lnTo>
                    <a:pt x="33" y="37"/>
                  </a:lnTo>
                  <a:lnTo>
                    <a:pt x="31" y="37"/>
                  </a:lnTo>
                  <a:lnTo>
                    <a:pt x="31" y="36"/>
                  </a:lnTo>
                  <a:lnTo>
                    <a:pt x="30" y="34"/>
                  </a:lnTo>
                  <a:close/>
                  <a:moveTo>
                    <a:pt x="34" y="0"/>
                  </a:moveTo>
                  <a:lnTo>
                    <a:pt x="28" y="0"/>
                  </a:lnTo>
                  <a:lnTo>
                    <a:pt x="21" y="2"/>
                  </a:lnTo>
                  <a:lnTo>
                    <a:pt x="15" y="6"/>
                  </a:lnTo>
                  <a:lnTo>
                    <a:pt x="11" y="10"/>
                  </a:lnTo>
                  <a:lnTo>
                    <a:pt x="6" y="15"/>
                  </a:lnTo>
                  <a:lnTo>
                    <a:pt x="3" y="21"/>
                  </a:lnTo>
                  <a:lnTo>
                    <a:pt x="1" y="27"/>
                  </a:lnTo>
                  <a:lnTo>
                    <a:pt x="0" y="34"/>
                  </a:lnTo>
                  <a:lnTo>
                    <a:pt x="1" y="41"/>
                  </a:lnTo>
                  <a:lnTo>
                    <a:pt x="3" y="48"/>
                  </a:lnTo>
                  <a:lnTo>
                    <a:pt x="6" y="53"/>
                  </a:lnTo>
                  <a:lnTo>
                    <a:pt x="11" y="58"/>
                  </a:lnTo>
                  <a:lnTo>
                    <a:pt x="15" y="63"/>
                  </a:lnTo>
                  <a:lnTo>
                    <a:pt x="21" y="65"/>
                  </a:lnTo>
                  <a:lnTo>
                    <a:pt x="28" y="67"/>
                  </a:lnTo>
                  <a:lnTo>
                    <a:pt x="34" y="68"/>
                  </a:lnTo>
                  <a:lnTo>
                    <a:pt x="41" y="67"/>
                  </a:lnTo>
                  <a:lnTo>
                    <a:pt x="47" y="65"/>
                  </a:lnTo>
                  <a:lnTo>
                    <a:pt x="54" y="63"/>
                  </a:lnTo>
                  <a:lnTo>
                    <a:pt x="58" y="58"/>
                  </a:lnTo>
                  <a:lnTo>
                    <a:pt x="62" y="53"/>
                  </a:lnTo>
                  <a:lnTo>
                    <a:pt x="65" y="48"/>
                  </a:lnTo>
                  <a:lnTo>
                    <a:pt x="68" y="41"/>
                  </a:lnTo>
                  <a:lnTo>
                    <a:pt x="69" y="34"/>
                  </a:lnTo>
                  <a:lnTo>
                    <a:pt x="68" y="27"/>
                  </a:lnTo>
                  <a:lnTo>
                    <a:pt x="65" y="21"/>
                  </a:lnTo>
                  <a:lnTo>
                    <a:pt x="62" y="15"/>
                  </a:lnTo>
                  <a:lnTo>
                    <a:pt x="58" y="10"/>
                  </a:lnTo>
                  <a:lnTo>
                    <a:pt x="54" y="6"/>
                  </a:lnTo>
                  <a:lnTo>
                    <a:pt x="47" y="2"/>
                  </a:lnTo>
                  <a:lnTo>
                    <a:pt x="41"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ea typeface="+mn-ea"/>
                <a:cs typeface="+mn-cs"/>
              </a:endParaRPr>
            </a:p>
          </p:txBody>
        </p:sp>
      </p:grpSp>
      <p:sp>
        <p:nvSpPr>
          <p:cNvPr id="81" name="TextBox 80"/>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7969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4"/>
          </p:nvPr>
        </p:nvSpPr>
        <p:spPr/>
        <p:txBody>
          <a:bodyPr/>
          <a:lstStyle/>
          <a:p>
            <a:r>
              <a:rPr lang="en-US" dirty="0"/>
              <a:t>Lorem Ipsum is simply dummy text of the printing and typesetting industry. Lorem Ipsum has been the industry's standard dummy text ever since the 1500s, when an unknown printer took a galley of type and scrambled it to make a type specimen book. </a:t>
            </a:r>
          </a:p>
        </p:txBody>
      </p:sp>
      <p:sp>
        <p:nvSpPr>
          <p:cNvPr id="120" name="Text Placeholder 119"/>
          <p:cNvSpPr>
            <a:spLocks noGrp="1"/>
          </p:cNvSpPr>
          <p:nvPr>
            <p:ph type="body" sz="quarter" idx="13"/>
          </p:nvPr>
        </p:nvSpPr>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19</a:t>
            </a:fld>
            <a:endParaRPr lang="en-US"/>
          </a:p>
        </p:txBody>
      </p:sp>
      <p:grpSp>
        <p:nvGrpSpPr>
          <p:cNvPr id="4" name="Group 3"/>
          <p:cNvGrpSpPr/>
          <p:nvPr/>
        </p:nvGrpSpPr>
        <p:grpSpPr>
          <a:xfrm>
            <a:off x="9420978" y="2922538"/>
            <a:ext cx="1930323" cy="1779502"/>
            <a:chOff x="9228404" y="3689948"/>
            <a:chExt cx="1930323" cy="1779502"/>
          </a:xfrm>
        </p:grpSpPr>
        <p:sp>
          <p:nvSpPr>
            <p:cNvPr id="247" name="Rounded Rectangle 246"/>
            <p:cNvSpPr/>
            <p:nvPr/>
          </p:nvSpPr>
          <p:spPr>
            <a:xfrm>
              <a:off x="9228404" y="3689948"/>
              <a:ext cx="480704" cy="479869"/>
            </a:xfrm>
            <a:prstGeom prst="roundRect">
              <a:avLst>
                <a:gd name="adj" fmla="val 8500"/>
              </a:avLst>
            </a:prstGeom>
            <a:solidFill>
              <a:srgbClr val="E2583D"/>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48" name="TextBox 247"/>
            <p:cNvSpPr txBox="1"/>
            <p:nvPr/>
          </p:nvSpPr>
          <p:spPr>
            <a:xfrm>
              <a:off x="9314076" y="3802923"/>
              <a:ext cx="309362" cy="25391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ea typeface="+mn-ea"/>
                  <a:cs typeface="+mn-cs"/>
                </a:rPr>
                <a:t>55%</a:t>
              </a:r>
            </a:p>
          </p:txBody>
        </p:sp>
        <p:sp>
          <p:nvSpPr>
            <p:cNvPr id="249" name="TextBox 248"/>
            <p:cNvSpPr txBox="1"/>
            <p:nvPr/>
          </p:nvSpPr>
          <p:spPr>
            <a:xfrm>
              <a:off x="9831914" y="3802924"/>
              <a:ext cx="1326813" cy="253916"/>
            </a:xfrm>
            <a:prstGeom prst="rect">
              <a:avLst/>
            </a:prstGeom>
            <a:noFill/>
          </p:spPr>
          <p:txBody>
            <a:bodyPr wrap="square" lIns="0" tIns="0" rIns="0" bIns="0"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Lorem Ipsum</a:t>
              </a:r>
            </a:p>
          </p:txBody>
        </p:sp>
        <p:sp>
          <p:nvSpPr>
            <p:cNvPr id="250" name="Rounded Rectangle 249"/>
            <p:cNvSpPr/>
            <p:nvPr/>
          </p:nvSpPr>
          <p:spPr>
            <a:xfrm>
              <a:off x="9228404" y="4298767"/>
              <a:ext cx="480704" cy="479869"/>
            </a:xfrm>
            <a:prstGeom prst="roundRect">
              <a:avLst>
                <a:gd name="adj" fmla="val 8500"/>
              </a:avLst>
            </a:prstGeom>
            <a:solidFill>
              <a:srgbClr val="78D2D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51" name="TextBox 250"/>
            <p:cNvSpPr txBox="1"/>
            <p:nvPr/>
          </p:nvSpPr>
          <p:spPr>
            <a:xfrm>
              <a:off x="9314076" y="4411742"/>
              <a:ext cx="309362" cy="25391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ea typeface="+mn-ea"/>
                  <a:cs typeface="+mn-cs"/>
                </a:rPr>
                <a:t>65%</a:t>
              </a:r>
            </a:p>
          </p:txBody>
        </p:sp>
        <p:sp>
          <p:nvSpPr>
            <p:cNvPr id="252" name="TextBox 251"/>
            <p:cNvSpPr txBox="1"/>
            <p:nvPr/>
          </p:nvSpPr>
          <p:spPr>
            <a:xfrm>
              <a:off x="9831914" y="4411742"/>
              <a:ext cx="1326813" cy="253916"/>
            </a:xfrm>
            <a:prstGeom prst="rect">
              <a:avLst/>
            </a:prstGeom>
            <a:noFill/>
          </p:spPr>
          <p:txBody>
            <a:bodyPr wrap="square" lIns="0" tIns="0" rIns="0" bIns="0"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Lorem Ipsum</a:t>
              </a:r>
            </a:p>
          </p:txBody>
        </p:sp>
        <p:sp>
          <p:nvSpPr>
            <p:cNvPr id="253" name="Rounded Rectangle 252"/>
            <p:cNvSpPr/>
            <p:nvPr/>
          </p:nvSpPr>
          <p:spPr>
            <a:xfrm>
              <a:off x="9228404" y="4989581"/>
              <a:ext cx="480704" cy="479869"/>
            </a:xfrm>
            <a:prstGeom prst="roundRect">
              <a:avLst>
                <a:gd name="adj" fmla="val 8500"/>
              </a:avLst>
            </a:prstGeom>
            <a:solidFill>
              <a:srgbClr val="3B393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54" name="TextBox 253"/>
            <p:cNvSpPr txBox="1"/>
            <p:nvPr/>
          </p:nvSpPr>
          <p:spPr>
            <a:xfrm>
              <a:off x="9314076" y="5102556"/>
              <a:ext cx="309362" cy="253916"/>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ea typeface="+mn-ea"/>
                  <a:cs typeface="+mn-cs"/>
                </a:rPr>
                <a:t>45%</a:t>
              </a:r>
            </a:p>
          </p:txBody>
        </p:sp>
        <p:sp>
          <p:nvSpPr>
            <p:cNvPr id="255" name="TextBox 254"/>
            <p:cNvSpPr txBox="1"/>
            <p:nvPr/>
          </p:nvSpPr>
          <p:spPr>
            <a:xfrm>
              <a:off x="9831914" y="5102560"/>
              <a:ext cx="1326813" cy="253916"/>
            </a:xfrm>
            <a:prstGeom prst="rect">
              <a:avLst/>
            </a:prstGeom>
            <a:noFill/>
          </p:spPr>
          <p:txBody>
            <a:bodyPr wrap="square" lIns="0" tIns="0" rIns="0" bIns="0" rtlCol="0" anchor="ctr"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mn-cs"/>
                </a:rPr>
                <a:t>Lorem Ipsum</a:t>
              </a:r>
            </a:p>
          </p:txBody>
        </p:sp>
      </p:grpSp>
      <p:grpSp>
        <p:nvGrpSpPr>
          <p:cNvPr id="5" name="Group 4"/>
          <p:cNvGrpSpPr/>
          <p:nvPr/>
        </p:nvGrpSpPr>
        <p:grpSpPr>
          <a:xfrm>
            <a:off x="840700" y="1933958"/>
            <a:ext cx="8195128" cy="3756663"/>
            <a:chOff x="817722" y="1933958"/>
            <a:chExt cx="8195128" cy="3756663"/>
          </a:xfrm>
        </p:grpSpPr>
        <p:sp>
          <p:nvSpPr>
            <p:cNvPr id="73" name="Rounded Rectangle 72"/>
            <p:cNvSpPr/>
            <p:nvPr/>
          </p:nvSpPr>
          <p:spPr>
            <a:xfrm>
              <a:off x="817722" y="1933959"/>
              <a:ext cx="1548714" cy="1024957"/>
            </a:xfrm>
            <a:prstGeom prst="roundRect">
              <a:avLst>
                <a:gd name="adj" fmla="val 8500"/>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4" name="Rounded Rectangle 73"/>
            <p:cNvSpPr/>
            <p:nvPr/>
          </p:nvSpPr>
          <p:spPr>
            <a:xfrm>
              <a:off x="2455935" y="1933958"/>
              <a:ext cx="2121690" cy="461105"/>
            </a:xfrm>
            <a:prstGeom prst="roundRect">
              <a:avLst>
                <a:gd name="adj" fmla="val 8500"/>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5" name="Rounded Rectangle 74"/>
            <p:cNvSpPr/>
            <p:nvPr/>
          </p:nvSpPr>
          <p:spPr>
            <a:xfrm>
              <a:off x="4673546" y="1933958"/>
              <a:ext cx="2121690" cy="461105"/>
            </a:xfrm>
            <a:prstGeom prst="roundRect">
              <a:avLst>
                <a:gd name="adj" fmla="val 8500"/>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6" name="Rounded Rectangle 75"/>
            <p:cNvSpPr/>
            <p:nvPr/>
          </p:nvSpPr>
          <p:spPr>
            <a:xfrm>
              <a:off x="6891156" y="1933958"/>
              <a:ext cx="2121691" cy="461105"/>
            </a:xfrm>
            <a:prstGeom prst="roundRect">
              <a:avLst>
                <a:gd name="adj" fmla="val 8500"/>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7" name="Rounded Rectangle 76"/>
            <p:cNvSpPr/>
            <p:nvPr/>
          </p:nvSpPr>
          <p:spPr>
            <a:xfrm>
              <a:off x="817722" y="5218237"/>
              <a:ext cx="1566536" cy="472384"/>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8" name="Rounded Rectangle 77"/>
            <p:cNvSpPr/>
            <p:nvPr/>
          </p:nvSpPr>
          <p:spPr>
            <a:xfrm>
              <a:off x="2455936" y="5210752"/>
              <a:ext cx="480704" cy="479869"/>
            </a:xfrm>
            <a:prstGeom prst="roundRect">
              <a:avLst>
                <a:gd name="adj" fmla="val 8500"/>
              </a:avLst>
            </a:prstGeom>
            <a:solidFill>
              <a:srgbClr val="78D2D2"/>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79" name="Rounded Rectangle 78"/>
            <p:cNvSpPr/>
            <p:nvPr/>
          </p:nvSpPr>
          <p:spPr>
            <a:xfrm>
              <a:off x="3560702" y="5210752"/>
              <a:ext cx="480704" cy="479869"/>
            </a:xfrm>
            <a:prstGeom prst="roundRect">
              <a:avLst>
                <a:gd name="adj" fmla="val 8500"/>
              </a:avLst>
            </a:prstGeom>
            <a:solidFill>
              <a:srgbClr val="E2583D"/>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80" name="Rounded Rectangle 79"/>
            <p:cNvSpPr/>
            <p:nvPr/>
          </p:nvSpPr>
          <p:spPr>
            <a:xfrm>
              <a:off x="8532145" y="5210752"/>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81" name="Rounded Rectangle 80"/>
            <p:cNvSpPr/>
            <p:nvPr/>
          </p:nvSpPr>
          <p:spPr>
            <a:xfrm>
              <a:off x="817722" y="4670580"/>
              <a:ext cx="1566536" cy="472384"/>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82" name="Rounded Rectangle 81"/>
            <p:cNvSpPr/>
            <p:nvPr/>
          </p:nvSpPr>
          <p:spPr>
            <a:xfrm>
              <a:off x="3008319" y="4663094"/>
              <a:ext cx="480704" cy="479869"/>
            </a:xfrm>
            <a:prstGeom prst="roundRect">
              <a:avLst>
                <a:gd name="adj" fmla="val 8500"/>
              </a:avLst>
            </a:prstGeom>
            <a:solidFill>
              <a:srgbClr val="78D2D2"/>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83" name="Rounded Rectangle 82"/>
            <p:cNvSpPr/>
            <p:nvPr/>
          </p:nvSpPr>
          <p:spPr>
            <a:xfrm>
              <a:off x="3560702" y="4663094"/>
              <a:ext cx="480704" cy="479869"/>
            </a:xfrm>
            <a:prstGeom prst="roundRect">
              <a:avLst>
                <a:gd name="adj" fmla="val 8500"/>
              </a:avLst>
            </a:prstGeom>
            <a:solidFill>
              <a:srgbClr val="E2583D"/>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84" name="Rounded Rectangle 83"/>
            <p:cNvSpPr/>
            <p:nvPr/>
          </p:nvSpPr>
          <p:spPr>
            <a:xfrm>
              <a:off x="5217851" y="4663094"/>
              <a:ext cx="480704" cy="479869"/>
            </a:xfrm>
            <a:prstGeom prst="roundRect">
              <a:avLst>
                <a:gd name="adj" fmla="val 8500"/>
              </a:avLst>
            </a:prstGeom>
            <a:solidFill>
              <a:srgbClr val="3B3939"/>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31" name="Rounded Rectangle 130"/>
            <p:cNvSpPr/>
            <p:nvPr/>
          </p:nvSpPr>
          <p:spPr>
            <a:xfrm>
              <a:off x="7979765" y="4663094"/>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33" name="Rounded Rectangle 132"/>
            <p:cNvSpPr/>
            <p:nvPr/>
          </p:nvSpPr>
          <p:spPr>
            <a:xfrm>
              <a:off x="817722" y="4122922"/>
              <a:ext cx="1566536" cy="472384"/>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35" name="Rounded Rectangle 134"/>
            <p:cNvSpPr/>
            <p:nvPr/>
          </p:nvSpPr>
          <p:spPr>
            <a:xfrm>
              <a:off x="4113085" y="4115437"/>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37" name="Rounded Rectangle 136"/>
            <p:cNvSpPr/>
            <p:nvPr/>
          </p:nvSpPr>
          <p:spPr>
            <a:xfrm>
              <a:off x="4665467" y="4115437"/>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39" name="Rounded Rectangle 138"/>
            <p:cNvSpPr/>
            <p:nvPr/>
          </p:nvSpPr>
          <p:spPr>
            <a:xfrm>
              <a:off x="6874999" y="4115437"/>
              <a:ext cx="480704" cy="479869"/>
            </a:xfrm>
            <a:prstGeom prst="roundRect">
              <a:avLst>
                <a:gd name="adj" fmla="val 8500"/>
              </a:avLst>
            </a:prstGeom>
            <a:solidFill>
              <a:srgbClr val="E2583D"/>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0" name="Rounded Rectangle 139"/>
            <p:cNvSpPr/>
            <p:nvPr/>
          </p:nvSpPr>
          <p:spPr>
            <a:xfrm>
              <a:off x="8532145" y="4115437"/>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1" name="Rounded Rectangle 140"/>
            <p:cNvSpPr/>
            <p:nvPr/>
          </p:nvSpPr>
          <p:spPr>
            <a:xfrm>
              <a:off x="817722" y="3575263"/>
              <a:ext cx="1566536" cy="472384"/>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ea typeface="+mn-ea"/>
                <a:cs typeface="+mn-cs"/>
              </a:endParaRPr>
            </a:p>
          </p:txBody>
        </p:sp>
        <p:sp>
          <p:nvSpPr>
            <p:cNvPr id="142" name="Rounded Rectangle 141"/>
            <p:cNvSpPr/>
            <p:nvPr/>
          </p:nvSpPr>
          <p:spPr>
            <a:xfrm>
              <a:off x="2455936" y="3567778"/>
              <a:ext cx="480704" cy="479869"/>
            </a:xfrm>
            <a:prstGeom prst="roundRect">
              <a:avLst>
                <a:gd name="adj" fmla="val 8500"/>
              </a:avLst>
            </a:prstGeom>
            <a:solidFill>
              <a:srgbClr val="3B3939"/>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3" name="Rounded Rectangle 142"/>
            <p:cNvSpPr/>
            <p:nvPr/>
          </p:nvSpPr>
          <p:spPr>
            <a:xfrm>
              <a:off x="3560702" y="3567778"/>
              <a:ext cx="480704" cy="479869"/>
            </a:xfrm>
            <a:prstGeom prst="roundRect">
              <a:avLst>
                <a:gd name="adj" fmla="val 8500"/>
              </a:avLst>
            </a:prstGeom>
            <a:solidFill>
              <a:srgbClr val="78D2D2"/>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4" name="Rounded Rectangle 143"/>
            <p:cNvSpPr/>
            <p:nvPr/>
          </p:nvSpPr>
          <p:spPr>
            <a:xfrm>
              <a:off x="5770233" y="3567778"/>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5" name="Rounded Rectangle 144"/>
            <p:cNvSpPr/>
            <p:nvPr/>
          </p:nvSpPr>
          <p:spPr>
            <a:xfrm>
              <a:off x="7427382" y="3567778"/>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6" name="Rounded Rectangle 145"/>
            <p:cNvSpPr/>
            <p:nvPr/>
          </p:nvSpPr>
          <p:spPr>
            <a:xfrm>
              <a:off x="817722" y="3027606"/>
              <a:ext cx="1566536" cy="472384"/>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7" name="Rounded Rectangle 146"/>
            <p:cNvSpPr/>
            <p:nvPr/>
          </p:nvSpPr>
          <p:spPr>
            <a:xfrm>
              <a:off x="3008319" y="3020120"/>
              <a:ext cx="480704" cy="479869"/>
            </a:xfrm>
            <a:prstGeom prst="roundRect">
              <a:avLst>
                <a:gd name="adj" fmla="val 8500"/>
              </a:avLst>
            </a:prstGeom>
            <a:solidFill>
              <a:srgbClr val="3B3939"/>
            </a:solidFill>
            <a:ln w="6350" cap="rnd">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8" name="Rounded Rectangle 147"/>
            <p:cNvSpPr/>
            <p:nvPr/>
          </p:nvSpPr>
          <p:spPr>
            <a:xfrm>
              <a:off x="4665467" y="3020120"/>
              <a:ext cx="480704" cy="479869"/>
            </a:xfrm>
            <a:prstGeom prst="roundRect">
              <a:avLst>
                <a:gd name="adj" fmla="val 8500"/>
              </a:avLst>
            </a:prstGeom>
            <a:solidFill>
              <a:srgbClr val="E2583D"/>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49" name="Rounded Rectangle 148"/>
            <p:cNvSpPr/>
            <p:nvPr/>
          </p:nvSpPr>
          <p:spPr>
            <a:xfrm>
              <a:off x="6874999" y="3020120"/>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0" name="Rounded Rectangle 149"/>
            <p:cNvSpPr/>
            <p:nvPr/>
          </p:nvSpPr>
          <p:spPr>
            <a:xfrm>
              <a:off x="7427382" y="3020120"/>
              <a:ext cx="480704" cy="479869"/>
            </a:xfrm>
            <a:prstGeom prst="roundRect">
              <a:avLst>
                <a:gd name="adj" fmla="val 8500"/>
              </a:avLst>
            </a:prstGeom>
            <a:solidFill>
              <a:srgbClr val="E2583D"/>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grpSp>
          <p:nvGrpSpPr>
            <p:cNvPr id="151" name="Group 150"/>
            <p:cNvGrpSpPr/>
            <p:nvPr/>
          </p:nvGrpSpPr>
          <p:grpSpPr>
            <a:xfrm>
              <a:off x="2455936" y="3020120"/>
              <a:ext cx="6556913" cy="2670501"/>
              <a:chOff x="2294379" y="3136530"/>
              <a:chExt cx="7056871" cy="2874124"/>
            </a:xfrm>
            <a:effectLst>
              <a:outerShdw blurRad="50800" dist="38100" dir="5400000" algn="t" rotWithShape="0">
                <a:prstClr val="black">
                  <a:alpha val="40000"/>
                </a:prstClr>
              </a:outerShdw>
            </a:effectLst>
          </p:grpSpPr>
          <p:sp>
            <p:nvSpPr>
              <p:cNvPr id="152" name="Rounded Rectangle 151"/>
              <p:cNvSpPr/>
              <p:nvPr/>
            </p:nvSpPr>
            <p:spPr>
              <a:xfrm>
                <a:off x="2888881" y="5494195"/>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3" name="Rounded Rectangle 152"/>
              <p:cNvSpPr/>
              <p:nvPr/>
            </p:nvSpPr>
            <p:spPr>
              <a:xfrm>
                <a:off x="4077884"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4" name="Rounded Rectangle 153"/>
              <p:cNvSpPr/>
              <p:nvPr/>
            </p:nvSpPr>
            <p:spPr>
              <a:xfrm>
                <a:off x="4672385"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5" name="Rounded Rectangle 154"/>
              <p:cNvSpPr/>
              <p:nvPr/>
            </p:nvSpPr>
            <p:spPr>
              <a:xfrm>
                <a:off x="5266887"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6" name="Rounded Rectangle 155"/>
              <p:cNvSpPr/>
              <p:nvPr/>
            </p:nvSpPr>
            <p:spPr>
              <a:xfrm>
                <a:off x="5861388"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7" name="Rounded Rectangle 156"/>
              <p:cNvSpPr/>
              <p:nvPr/>
            </p:nvSpPr>
            <p:spPr>
              <a:xfrm>
                <a:off x="6455890"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8" name="Rounded Rectangle 157"/>
              <p:cNvSpPr/>
              <p:nvPr/>
            </p:nvSpPr>
            <p:spPr>
              <a:xfrm>
                <a:off x="7050391"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59" name="Rounded Rectangle 158"/>
              <p:cNvSpPr/>
              <p:nvPr/>
            </p:nvSpPr>
            <p:spPr>
              <a:xfrm>
                <a:off x="7644893"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0" name="Rounded Rectangle 159"/>
              <p:cNvSpPr/>
              <p:nvPr/>
            </p:nvSpPr>
            <p:spPr>
              <a:xfrm>
                <a:off x="8239394" y="5494195"/>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1" name="Rounded Rectangle 160"/>
              <p:cNvSpPr/>
              <p:nvPr/>
            </p:nvSpPr>
            <p:spPr>
              <a:xfrm>
                <a:off x="2294379" y="4904779"/>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2" name="Rounded Rectangle 161"/>
              <p:cNvSpPr/>
              <p:nvPr/>
            </p:nvSpPr>
            <p:spPr>
              <a:xfrm>
                <a:off x="4077884"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3" name="Rounded Rectangle 162"/>
              <p:cNvSpPr/>
              <p:nvPr/>
            </p:nvSpPr>
            <p:spPr>
              <a:xfrm>
                <a:off x="4672385"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4" name="Rounded Rectangle 163"/>
              <p:cNvSpPr/>
              <p:nvPr/>
            </p:nvSpPr>
            <p:spPr>
              <a:xfrm>
                <a:off x="5861388"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5" name="Rounded Rectangle 164"/>
              <p:cNvSpPr/>
              <p:nvPr/>
            </p:nvSpPr>
            <p:spPr>
              <a:xfrm>
                <a:off x="6455890"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6" name="Rounded Rectangle 165"/>
              <p:cNvSpPr/>
              <p:nvPr/>
            </p:nvSpPr>
            <p:spPr>
              <a:xfrm>
                <a:off x="7050391"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7" name="Rounded Rectangle 166"/>
              <p:cNvSpPr/>
              <p:nvPr/>
            </p:nvSpPr>
            <p:spPr>
              <a:xfrm>
                <a:off x="7644893"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8" name="Rounded Rectangle 167"/>
              <p:cNvSpPr/>
              <p:nvPr/>
            </p:nvSpPr>
            <p:spPr>
              <a:xfrm>
                <a:off x="8833893" y="4904779"/>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69" name="Rounded Rectangle 168"/>
              <p:cNvSpPr/>
              <p:nvPr/>
            </p:nvSpPr>
            <p:spPr>
              <a:xfrm>
                <a:off x="2294379" y="4315363"/>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0" name="Rounded Rectangle 169"/>
              <p:cNvSpPr/>
              <p:nvPr/>
            </p:nvSpPr>
            <p:spPr>
              <a:xfrm>
                <a:off x="2888881" y="4315363"/>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1" name="Rounded Rectangle 170"/>
              <p:cNvSpPr/>
              <p:nvPr/>
            </p:nvSpPr>
            <p:spPr>
              <a:xfrm>
                <a:off x="3483382" y="4315363"/>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2" name="Rounded Rectangle 171"/>
              <p:cNvSpPr/>
              <p:nvPr/>
            </p:nvSpPr>
            <p:spPr>
              <a:xfrm>
                <a:off x="5266887" y="4315363"/>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3" name="Rounded Rectangle 172"/>
              <p:cNvSpPr/>
              <p:nvPr/>
            </p:nvSpPr>
            <p:spPr>
              <a:xfrm>
                <a:off x="5861388" y="4315363"/>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4" name="Rounded Rectangle 173"/>
              <p:cNvSpPr/>
              <p:nvPr/>
            </p:nvSpPr>
            <p:spPr>
              <a:xfrm>
                <a:off x="6455890" y="4315363"/>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5" name="Rounded Rectangle 174"/>
              <p:cNvSpPr/>
              <p:nvPr/>
            </p:nvSpPr>
            <p:spPr>
              <a:xfrm>
                <a:off x="7644893" y="4315363"/>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6" name="Rounded Rectangle 175"/>
              <p:cNvSpPr/>
              <p:nvPr/>
            </p:nvSpPr>
            <p:spPr>
              <a:xfrm>
                <a:off x="8239394" y="4315363"/>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7" name="Rounded Rectangle 176"/>
              <p:cNvSpPr/>
              <p:nvPr/>
            </p:nvSpPr>
            <p:spPr>
              <a:xfrm>
                <a:off x="2888881" y="3725946"/>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8" name="Rounded Rectangle 177"/>
              <p:cNvSpPr/>
              <p:nvPr/>
            </p:nvSpPr>
            <p:spPr>
              <a:xfrm>
                <a:off x="4077884"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79" name="Rounded Rectangle 178"/>
              <p:cNvSpPr/>
              <p:nvPr/>
            </p:nvSpPr>
            <p:spPr>
              <a:xfrm>
                <a:off x="4672385"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80" name="Rounded Rectangle 179"/>
              <p:cNvSpPr/>
              <p:nvPr/>
            </p:nvSpPr>
            <p:spPr>
              <a:xfrm>
                <a:off x="5266887"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81" name="Rounded Rectangle 180"/>
              <p:cNvSpPr/>
              <p:nvPr/>
            </p:nvSpPr>
            <p:spPr>
              <a:xfrm>
                <a:off x="6455890"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199" name="Rounded Rectangle 198"/>
              <p:cNvSpPr/>
              <p:nvPr/>
            </p:nvSpPr>
            <p:spPr>
              <a:xfrm>
                <a:off x="7050391"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0" name="Rounded Rectangle 199"/>
              <p:cNvSpPr/>
              <p:nvPr/>
            </p:nvSpPr>
            <p:spPr>
              <a:xfrm>
                <a:off x="8239394"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1" name="Rounded Rectangle 200"/>
              <p:cNvSpPr/>
              <p:nvPr/>
            </p:nvSpPr>
            <p:spPr>
              <a:xfrm>
                <a:off x="8833893" y="3725946"/>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2" name="Rounded Rectangle 201"/>
              <p:cNvSpPr/>
              <p:nvPr/>
            </p:nvSpPr>
            <p:spPr>
              <a:xfrm>
                <a:off x="2294379" y="3136530"/>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3" name="Rounded Rectangle 202"/>
              <p:cNvSpPr/>
              <p:nvPr/>
            </p:nvSpPr>
            <p:spPr>
              <a:xfrm>
                <a:off x="3483382" y="3136530"/>
                <a:ext cx="517357" cy="516459"/>
              </a:xfrm>
              <a:prstGeom prst="roundRect">
                <a:avLst>
                  <a:gd name="adj" fmla="val 8500"/>
                </a:avLst>
              </a:prstGeom>
              <a:solidFill>
                <a:srgbClr val="FFFFFF"/>
              </a:solidFill>
              <a:ln w="6350" cap="rnd">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4" name="Rounded Rectangle 203"/>
              <p:cNvSpPr/>
              <p:nvPr/>
            </p:nvSpPr>
            <p:spPr>
              <a:xfrm>
                <a:off x="4077884" y="3136530"/>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5" name="Rounded Rectangle 204"/>
              <p:cNvSpPr/>
              <p:nvPr/>
            </p:nvSpPr>
            <p:spPr>
              <a:xfrm>
                <a:off x="5266887" y="3136530"/>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6" name="Rounded Rectangle 205"/>
              <p:cNvSpPr/>
              <p:nvPr/>
            </p:nvSpPr>
            <p:spPr>
              <a:xfrm>
                <a:off x="5861388" y="3136530"/>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7" name="Rounded Rectangle 206"/>
              <p:cNvSpPr/>
              <p:nvPr/>
            </p:nvSpPr>
            <p:spPr>
              <a:xfrm>
                <a:off x="6455890" y="3136530"/>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08" name="Rounded Rectangle 207"/>
              <p:cNvSpPr/>
              <p:nvPr/>
            </p:nvSpPr>
            <p:spPr>
              <a:xfrm>
                <a:off x="8239394" y="3136530"/>
                <a:ext cx="517357" cy="516459"/>
              </a:xfrm>
              <a:prstGeom prst="roundRect">
                <a:avLst>
                  <a:gd name="adj" fmla="val 8500"/>
                </a:avLst>
              </a:prstGeom>
              <a:solidFill>
                <a:srgbClr val="FFFFFF"/>
              </a:solidFill>
              <a:ln w="6350">
                <a:noFill/>
              </a:ln>
              <a:effectLst>
                <a:outerShdw blurRad="254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grpSp>
        <p:sp>
          <p:nvSpPr>
            <p:cNvPr id="209" name="Rounded Rectangle 208"/>
            <p:cNvSpPr/>
            <p:nvPr/>
          </p:nvSpPr>
          <p:spPr>
            <a:xfrm>
              <a:off x="8532145" y="3020120"/>
              <a:ext cx="480704" cy="479869"/>
            </a:xfrm>
            <a:prstGeom prst="roundRect">
              <a:avLst>
                <a:gd name="adj" fmla="val 8500"/>
              </a:avLst>
            </a:prstGeom>
            <a:solidFill>
              <a:srgbClr val="78D2D2"/>
            </a:solidFill>
            <a:ln w="63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0" name="Rounded Rectangle 209"/>
            <p:cNvSpPr/>
            <p:nvPr/>
          </p:nvSpPr>
          <p:spPr>
            <a:xfrm>
              <a:off x="3008319" y="2470327"/>
              <a:ext cx="480704" cy="479869"/>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1" name="Rounded Rectangle 210"/>
            <p:cNvSpPr/>
            <p:nvPr/>
          </p:nvSpPr>
          <p:spPr>
            <a:xfrm>
              <a:off x="3560702" y="2470327"/>
              <a:ext cx="480704" cy="479869"/>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2" name="Rounded Rectangle 211"/>
            <p:cNvSpPr/>
            <p:nvPr/>
          </p:nvSpPr>
          <p:spPr>
            <a:xfrm>
              <a:off x="4113085"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3" name="Rounded Rectangle 212"/>
            <p:cNvSpPr/>
            <p:nvPr/>
          </p:nvSpPr>
          <p:spPr>
            <a:xfrm>
              <a:off x="4665467"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4" name="Rounded Rectangle 213"/>
            <p:cNvSpPr/>
            <p:nvPr/>
          </p:nvSpPr>
          <p:spPr>
            <a:xfrm>
              <a:off x="5217851"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5" name="Rounded Rectangle 214"/>
            <p:cNvSpPr/>
            <p:nvPr/>
          </p:nvSpPr>
          <p:spPr>
            <a:xfrm>
              <a:off x="5770233"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6" name="Rounded Rectangle 215"/>
            <p:cNvSpPr/>
            <p:nvPr/>
          </p:nvSpPr>
          <p:spPr>
            <a:xfrm>
              <a:off x="6322617"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7" name="Rounded Rectangle 216"/>
            <p:cNvSpPr/>
            <p:nvPr/>
          </p:nvSpPr>
          <p:spPr>
            <a:xfrm>
              <a:off x="6874999"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8" name="Rounded Rectangle 217"/>
            <p:cNvSpPr/>
            <p:nvPr/>
          </p:nvSpPr>
          <p:spPr>
            <a:xfrm>
              <a:off x="7427382"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19" name="Rounded Rectangle 218"/>
            <p:cNvSpPr/>
            <p:nvPr/>
          </p:nvSpPr>
          <p:spPr>
            <a:xfrm>
              <a:off x="7979765"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20" name="Rounded Rectangle 219"/>
            <p:cNvSpPr/>
            <p:nvPr/>
          </p:nvSpPr>
          <p:spPr>
            <a:xfrm>
              <a:off x="8532145" y="2470327"/>
              <a:ext cx="480704" cy="479869"/>
            </a:xfrm>
            <a:prstGeom prst="roundRect">
              <a:avLst>
                <a:gd name="adj" fmla="val 8500"/>
              </a:avLst>
            </a:prstGeom>
            <a:solidFill>
              <a:srgbClr val="E7E6E6"/>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21" name="Rounded Rectangle 220"/>
            <p:cNvSpPr/>
            <p:nvPr/>
          </p:nvSpPr>
          <p:spPr>
            <a:xfrm>
              <a:off x="2455936" y="2470327"/>
              <a:ext cx="480704" cy="479869"/>
            </a:xfrm>
            <a:prstGeom prst="roundRect">
              <a:avLst>
                <a:gd name="adj" fmla="val 8500"/>
              </a:avLst>
            </a:prstGeom>
            <a:solidFill>
              <a:srgbClr val="E7E6E6"/>
            </a:solidFill>
            <a:ln w="3175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ea typeface="+mn-ea"/>
                <a:cs typeface="+mn-cs"/>
              </a:endParaRPr>
            </a:p>
          </p:txBody>
        </p:sp>
        <p:sp>
          <p:nvSpPr>
            <p:cNvPr id="222" name="TextBox 221"/>
            <p:cNvSpPr txBox="1"/>
            <p:nvPr/>
          </p:nvSpPr>
          <p:spPr>
            <a:xfrm>
              <a:off x="2455938"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JAN</a:t>
              </a:r>
            </a:p>
          </p:txBody>
        </p:sp>
        <p:sp>
          <p:nvSpPr>
            <p:cNvPr id="223" name="TextBox 222"/>
            <p:cNvSpPr txBox="1"/>
            <p:nvPr/>
          </p:nvSpPr>
          <p:spPr>
            <a:xfrm>
              <a:off x="3008320"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FEB</a:t>
              </a:r>
            </a:p>
          </p:txBody>
        </p:sp>
        <p:sp>
          <p:nvSpPr>
            <p:cNvPr id="224" name="TextBox 223"/>
            <p:cNvSpPr txBox="1"/>
            <p:nvPr/>
          </p:nvSpPr>
          <p:spPr>
            <a:xfrm>
              <a:off x="3560702"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MAR</a:t>
              </a:r>
            </a:p>
          </p:txBody>
        </p:sp>
        <p:sp>
          <p:nvSpPr>
            <p:cNvPr id="225" name="TextBox 224"/>
            <p:cNvSpPr txBox="1"/>
            <p:nvPr/>
          </p:nvSpPr>
          <p:spPr>
            <a:xfrm>
              <a:off x="4113086"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APR</a:t>
              </a:r>
            </a:p>
          </p:txBody>
        </p:sp>
        <p:sp>
          <p:nvSpPr>
            <p:cNvPr id="226" name="TextBox 225"/>
            <p:cNvSpPr txBox="1"/>
            <p:nvPr/>
          </p:nvSpPr>
          <p:spPr>
            <a:xfrm>
              <a:off x="4665469"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MAY</a:t>
              </a:r>
            </a:p>
          </p:txBody>
        </p:sp>
        <p:sp>
          <p:nvSpPr>
            <p:cNvPr id="227" name="TextBox 226"/>
            <p:cNvSpPr txBox="1"/>
            <p:nvPr/>
          </p:nvSpPr>
          <p:spPr>
            <a:xfrm>
              <a:off x="5217851"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JUN</a:t>
              </a:r>
            </a:p>
          </p:txBody>
        </p:sp>
        <p:sp>
          <p:nvSpPr>
            <p:cNvPr id="228" name="TextBox 227"/>
            <p:cNvSpPr txBox="1"/>
            <p:nvPr/>
          </p:nvSpPr>
          <p:spPr>
            <a:xfrm>
              <a:off x="5770234"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JUL</a:t>
              </a:r>
            </a:p>
          </p:txBody>
        </p:sp>
        <p:sp>
          <p:nvSpPr>
            <p:cNvPr id="229" name="TextBox 228"/>
            <p:cNvSpPr txBox="1"/>
            <p:nvPr/>
          </p:nvSpPr>
          <p:spPr>
            <a:xfrm>
              <a:off x="6322617"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AUG</a:t>
              </a:r>
            </a:p>
          </p:txBody>
        </p:sp>
        <p:sp>
          <p:nvSpPr>
            <p:cNvPr id="230" name="TextBox 229"/>
            <p:cNvSpPr txBox="1"/>
            <p:nvPr/>
          </p:nvSpPr>
          <p:spPr>
            <a:xfrm>
              <a:off x="6874999"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SEP</a:t>
              </a:r>
            </a:p>
          </p:txBody>
        </p:sp>
        <p:sp>
          <p:nvSpPr>
            <p:cNvPr id="231" name="TextBox 230"/>
            <p:cNvSpPr txBox="1"/>
            <p:nvPr/>
          </p:nvSpPr>
          <p:spPr>
            <a:xfrm>
              <a:off x="7427383"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OCT</a:t>
              </a:r>
            </a:p>
          </p:txBody>
        </p:sp>
        <p:sp>
          <p:nvSpPr>
            <p:cNvPr id="232" name="TextBox 231"/>
            <p:cNvSpPr txBox="1"/>
            <p:nvPr/>
          </p:nvSpPr>
          <p:spPr>
            <a:xfrm>
              <a:off x="7979765"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NOV</a:t>
              </a:r>
            </a:p>
          </p:txBody>
        </p:sp>
        <p:sp>
          <p:nvSpPr>
            <p:cNvPr id="233" name="TextBox 232"/>
            <p:cNvSpPr txBox="1"/>
            <p:nvPr/>
          </p:nvSpPr>
          <p:spPr>
            <a:xfrm>
              <a:off x="8532146" y="2594846"/>
              <a:ext cx="480704" cy="230833"/>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DEC</a:t>
              </a:r>
            </a:p>
          </p:txBody>
        </p:sp>
        <p:sp>
          <p:nvSpPr>
            <p:cNvPr id="234" name="TextBox 233"/>
            <p:cNvSpPr txBox="1"/>
            <p:nvPr/>
          </p:nvSpPr>
          <p:spPr>
            <a:xfrm>
              <a:off x="888296" y="3032963"/>
              <a:ext cx="1425388" cy="46166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Lorem ipsum is simply dummy text</a:t>
              </a:r>
            </a:p>
          </p:txBody>
        </p:sp>
        <p:sp>
          <p:nvSpPr>
            <p:cNvPr id="235" name="TextBox 234"/>
            <p:cNvSpPr txBox="1"/>
            <p:nvPr/>
          </p:nvSpPr>
          <p:spPr>
            <a:xfrm>
              <a:off x="888296" y="3580623"/>
              <a:ext cx="1425388" cy="46166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Lorem ipsum is simply dummy text</a:t>
              </a:r>
            </a:p>
          </p:txBody>
        </p:sp>
        <p:sp>
          <p:nvSpPr>
            <p:cNvPr id="236" name="TextBox 235"/>
            <p:cNvSpPr txBox="1"/>
            <p:nvPr/>
          </p:nvSpPr>
          <p:spPr>
            <a:xfrm>
              <a:off x="888296" y="5223595"/>
              <a:ext cx="1425388" cy="46166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Lorem ipsum is simply dummy text</a:t>
              </a:r>
            </a:p>
          </p:txBody>
        </p:sp>
        <p:sp>
          <p:nvSpPr>
            <p:cNvPr id="237" name="TextBox 236"/>
            <p:cNvSpPr txBox="1"/>
            <p:nvPr/>
          </p:nvSpPr>
          <p:spPr>
            <a:xfrm>
              <a:off x="888296" y="4675938"/>
              <a:ext cx="1425388" cy="46166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Lorem ipsum is simply dummy text</a:t>
              </a:r>
            </a:p>
          </p:txBody>
        </p:sp>
        <p:sp>
          <p:nvSpPr>
            <p:cNvPr id="238" name="TextBox 237"/>
            <p:cNvSpPr txBox="1"/>
            <p:nvPr/>
          </p:nvSpPr>
          <p:spPr>
            <a:xfrm>
              <a:off x="888296" y="4128279"/>
              <a:ext cx="1425388" cy="46166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mn-cs"/>
                </a:rPr>
                <a:t>Lorem ipsum is simply dummy text</a:t>
              </a:r>
            </a:p>
          </p:txBody>
        </p:sp>
        <p:sp>
          <p:nvSpPr>
            <p:cNvPr id="239" name="TextBox 238"/>
            <p:cNvSpPr txBox="1"/>
            <p:nvPr/>
          </p:nvSpPr>
          <p:spPr>
            <a:xfrm>
              <a:off x="979500" y="2615454"/>
              <a:ext cx="1225158" cy="28975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ea typeface="+mn-ea"/>
                  <a:cs typeface="+mn-cs"/>
                </a:rPr>
                <a:t>4 MONTHS</a:t>
              </a:r>
            </a:p>
          </p:txBody>
        </p:sp>
        <p:sp>
          <p:nvSpPr>
            <p:cNvPr id="240" name="TextBox 239"/>
            <p:cNvSpPr txBox="1"/>
            <p:nvPr/>
          </p:nvSpPr>
          <p:spPr>
            <a:xfrm>
              <a:off x="2628045" y="1944962"/>
              <a:ext cx="1745784" cy="4154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ea typeface="+mn-ea"/>
                  <a:cs typeface="+mn-cs"/>
                </a:rPr>
                <a:t>I  QUARTER </a:t>
              </a:r>
            </a:p>
          </p:txBody>
        </p:sp>
        <p:sp>
          <p:nvSpPr>
            <p:cNvPr id="241" name="TextBox 240"/>
            <p:cNvSpPr txBox="1"/>
            <p:nvPr/>
          </p:nvSpPr>
          <p:spPr>
            <a:xfrm>
              <a:off x="4843378" y="1944962"/>
              <a:ext cx="1745784" cy="4154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ea typeface="+mn-ea"/>
                  <a:cs typeface="+mn-cs"/>
                </a:rPr>
                <a:t>II  QUARTER </a:t>
              </a:r>
            </a:p>
          </p:txBody>
        </p:sp>
        <p:sp>
          <p:nvSpPr>
            <p:cNvPr id="242" name="TextBox 241"/>
            <p:cNvSpPr txBox="1"/>
            <p:nvPr/>
          </p:nvSpPr>
          <p:spPr>
            <a:xfrm>
              <a:off x="7058710" y="1944962"/>
              <a:ext cx="1745784" cy="415499"/>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ea typeface="+mn-ea"/>
                  <a:cs typeface="+mn-cs"/>
                </a:rPr>
                <a:t>III  QUARTER </a:t>
              </a:r>
            </a:p>
          </p:txBody>
        </p:sp>
        <p:grpSp>
          <p:nvGrpSpPr>
            <p:cNvPr id="256" name="Group 255"/>
            <p:cNvGrpSpPr/>
            <p:nvPr/>
          </p:nvGrpSpPr>
          <p:grpSpPr>
            <a:xfrm>
              <a:off x="1290616" y="2068234"/>
              <a:ext cx="602922" cy="522976"/>
              <a:chOff x="8736013" y="2536825"/>
              <a:chExt cx="287338" cy="249238"/>
            </a:xfrm>
            <a:solidFill>
              <a:srgbClr val="3B3939"/>
            </a:solidFill>
          </p:grpSpPr>
          <p:sp>
            <p:nvSpPr>
              <p:cNvPr id="257" name="Freeform 219"/>
              <p:cNvSpPr>
                <a:spLocks noEditPoints="1"/>
              </p:cNvSpPr>
              <p:nvPr/>
            </p:nvSpPr>
            <p:spPr bwMode="auto">
              <a:xfrm>
                <a:off x="8793163" y="2632075"/>
                <a:ext cx="230188" cy="153988"/>
              </a:xfrm>
              <a:custGeom>
                <a:avLst/>
                <a:gdLst>
                  <a:gd name="T0" fmla="*/ 621 w 722"/>
                  <a:gd name="T1" fmla="*/ 368 h 481"/>
                  <a:gd name="T2" fmla="*/ 588 w 722"/>
                  <a:gd name="T3" fmla="*/ 338 h 481"/>
                  <a:gd name="T4" fmla="*/ 557 w 722"/>
                  <a:gd name="T5" fmla="*/ 331 h 481"/>
                  <a:gd name="T6" fmla="*/ 525 w 722"/>
                  <a:gd name="T7" fmla="*/ 338 h 481"/>
                  <a:gd name="T8" fmla="*/ 493 w 722"/>
                  <a:gd name="T9" fmla="*/ 368 h 481"/>
                  <a:gd name="T10" fmla="*/ 451 w 722"/>
                  <a:gd name="T11" fmla="*/ 391 h 481"/>
                  <a:gd name="T12" fmla="*/ 557 w 722"/>
                  <a:gd name="T13" fmla="*/ 451 h 481"/>
                  <a:gd name="T14" fmla="*/ 520 w 722"/>
                  <a:gd name="T15" fmla="*/ 432 h 481"/>
                  <a:gd name="T16" fmla="*/ 515 w 722"/>
                  <a:gd name="T17" fmla="*/ 389 h 481"/>
                  <a:gd name="T18" fmla="*/ 547 w 722"/>
                  <a:gd name="T19" fmla="*/ 362 h 481"/>
                  <a:gd name="T20" fmla="*/ 588 w 722"/>
                  <a:gd name="T21" fmla="*/ 374 h 481"/>
                  <a:gd name="T22" fmla="*/ 601 w 722"/>
                  <a:gd name="T23" fmla="*/ 415 h 481"/>
                  <a:gd name="T24" fmla="*/ 574 w 722"/>
                  <a:gd name="T25" fmla="*/ 448 h 481"/>
                  <a:gd name="T26" fmla="*/ 451 w 722"/>
                  <a:gd name="T27" fmla="*/ 241 h 481"/>
                  <a:gd name="T28" fmla="*/ 163 w 722"/>
                  <a:gd name="T29" fmla="*/ 448 h 481"/>
                  <a:gd name="T30" fmla="*/ 136 w 722"/>
                  <a:gd name="T31" fmla="*/ 415 h 481"/>
                  <a:gd name="T32" fmla="*/ 149 w 722"/>
                  <a:gd name="T33" fmla="*/ 374 h 481"/>
                  <a:gd name="T34" fmla="*/ 190 w 722"/>
                  <a:gd name="T35" fmla="*/ 362 h 481"/>
                  <a:gd name="T36" fmla="*/ 222 w 722"/>
                  <a:gd name="T37" fmla="*/ 389 h 481"/>
                  <a:gd name="T38" fmla="*/ 219 w 722"/>
                  <a:gd name="T39" fmla="*/ 431 h 481"/>
                  <a:gd name="T40" fmla="*/ 181 w 722"/>
                  <a:gd name="T41" fmla="*/ 451 h 481"/>
                  <a:gd name="T42" fmla="*/ 565 w 722"/>
                  <a:gd name="T43" fmla="*/ 94 h 481"/>
                  <a:gd name="T44" fmla="*/ 451 w 722"/>
                  <a:gd name="T45" fmla="*/ 15 h 481"/>
                  <a:gd name="T46" fmla="*/ 445 w 722"/>
                  <a:gd name="T47" fmla="*/ 3 h 481"/>
                  <a:gd name="T48" fmla="*/ 253 w 722"/>
                  <a:gd name="T49" fmla="*/ 0 h 481"/>
                  <a:gd name="T50" fmla="*/ 242 w 722"/>
                  <a:gd name="T51" fmla="*/ 10 h 481"/>
                  <a:gd name="T52" fmla="*/ 243 w 722"/>
                  <a:gd name="T53" fmla="*/ 24 h 481"/>
                  <a:gd name="T54" fmla="*/ 256 w 722"/>
                  <a:gd name="T55" fmla="*/ 30 h 481"/>
                  <a:gd name="T56" fmla="*/ 251 w 722"/>
                  <a:gd name="T57" fmla="*/ 378 h 481"/>
                  <a:gd name="T58" fmla="*/ 224 w 722"/>
                  <a:gd name="T59" fmla="*/ 344 h 481"/>
                  <a:gd name="T60" fmla="*/ 194 w 722"/>
                  <a:gd name="T61" fmla="*/ 332 h 481"/>
                  <a:gd name="T62" fmla="*/ 161 w 722"/>
                  <a:gd name="T63" fmla="*/ 334 h 481"/>
                  <a:gd name="T64" fmla="*/ 133 w 722"/>
                  <a:gd name="T65" fmla="*/ 349 h 481"/>
                  <a:gd name="T66" fmla="*/ 108 w 722"/>
                  <a:gd name="T67" fmla="*/ 385 h 481"/>
                  <a:gd name="T68" fmla="*/ 29 w 722"/>
                  <a:gd name="T69" fmla="*/ 115 h 481"/>
                  <a:gd name="T70" fmla="*/ 18 w 722"/>
                  <a:gd name="T71" fmla="*/ 106 h 481"/>
                  <a:gd name="T72" fmla="*/ 4 w 722"/>
                  <a:gd name="T73" fmla="*/ 110 h 481"/>
                  <a:gd name="T74" fmla="*/ 0 w 722"/>
                  <a:gd name="T75" fmla="*/ 406 h 481"/>
                  <a:gd name="T76" fmla="*/ 6 w 722"/>
                  <a:gd name="T77" fmla="*/ 419 h 481"/>
                  <a:gd name="T78" fmla="*/ 108 w 722"/>
                  <a:gd name="T79" fmla="*/ 428 h 481"/>
                  <a:gd name="T80" fmla="*/ 133 w 722"/>
                  <a:gd name="T81" fmla="*/ 464 h 481"/>
                  <a:gd name="T82" fmla="*/ 161 w 722"/>
                  <a:gd name="T83" fmla="*/ 479 h 481"/>
                  <a:gd name="T84" fmla="*/ 194 w 722"/>
                  <a:gd name="T85" fmla="*/ 480 h 481"/>
                  <a:gd name="T86" fmla="*/ 224 w 722"/>
                  <a:gd name="T87" fmla="*/ 468 h 481"/>
                  <a:gd name="T88" fmla="*/ 251 w 722"/>
                  <a:gd name="T89" fmla="*/ 434 h 481"/>
                  <a:gd name="T90" fmla="*/ 484 w 722"/>
                  <a:gd name="T91" fmla="*/ 428 h 481"/>
                  <a:gd name="T92" fmla="*/ 509 w 722"/>
                  <a:gd name="T93" fmla="*/ 464 h 481"/>
                  <a:gd name="T94" fmla="*/ 537 w 722"/>
                  <a:gd name="T95" fmla="*/ 479 h 481"/>
                  <a:gd name="T96" fmla="*/ 570 w 722"/>
                  <a:gd name="T97" fmla="*/ 480 h 481"/>
                  <a:gd name="T98" fmla="*/ 599 w 722"/>
                  <a:gd name="T99" fmla="*/ 468 h 481"/>
                  <a:gd name="T100" fmla="*/ 627 w 722"/>
                  <a:gd name="T101" fmla="*/ 434 h 481"/>
                  <a:gd name="T102" fmla="*/ 712 w 722"/>
                  <a:gd name="T103" fmla="*/ 420 h 481"/>
                  <a:gd name="T104" fmla="*/ 722 w 722"/>
                  <a:gd name="T105" fmla="*/ 410 h 481"/>
                  <a:gd name="T106" fmla="*/ 721 w 722"/>
                  <a:gd name="T107" fmla="*/ 25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2" h="481">
                    <a:moveTo>
                      <a:pt x="630" y="391"/>
                    </a:moveTo>
                    <a:lnTo>
                      <a:pt x="629" y="385"/>
                    </a:lnTo>
                    <a:lnTo>
                      <a:pt x="627" y="378"/>
                    </a:lnTo>
                    <a:lnTo>
                      <a:pt x="623" y="373"/>
                    </a:lnTo>
                    <a:lnTo>
                      <a:pt x="621" y="368"/>
                    </a:lnTo>
                    <a:lnTo>
                      <a:pt x="614" y="357"/>
                    </a:lnTo>
                    <a:lnTo>
                      <a:pt x="604" y="349"/>
                    </a:lnTo>
                    <a:lnTo>
                      <a:pt x="599" y="344"/>
                    </a:lnTo>
                    <a:lnTo>
                      <a:pt x="593" y="341"/>
                    </a:lnTo>
                    <a:lnTo>
                      <a:pt x="588" y="338"/>
                    </a:lnTo>
                    <a:lnTo>
                      <a:pt x="583" y="336"/>
                    </a:lnTo>
                    <a:lnTo>
                      <a:pt x="576" y="334"/>
                    </a:lnTo>
                    <a:lnTo>
                      <a:pt x="570" y="332"/>
                    </a:lnTo>
                    <a:lnTo>
                      <a:pt x="563" y="331"/>
                    </a:lnTo>
                    <a:lnTo>
                      <a:pt x="557" y="331"/>
                    </a:lnTo>
                    <a:lnTo>
                      <a:pt x="550" y="331"/>
                    </a:lnTo>
                    <a:lnTo>
                      <a:pt x="543" y="332"/>
                    </a:lnTo>
                    <a:lnTo>
                      <a:pt x="537" y="334"/>
                    </a:lnTo>
                    <a:lnTo>
                      <a:pt x="530" y="336"/>
                    </a:lnTo>
                    <a:lnTo>
                      <a:pt x="525" y="338"/>
                    </a:lnTo>
                    <a:lnTo>
                      <a:pt x="520" y="341"/>
                    </a:lnTo>
                    <a:lnTo>
                      <a:pt x="514" y="344"/>
                    </a:lnTo>
                    <a:lnTo>
                      <a:pt x="509" y="349"/>
                    </a:lnTo>
                    <a:lnTo>
                      <a:pt x="499" y="357"/>
                    </a:lnTo>
                    <a:lnTo>
                      <a:pt x="493" y="368"/>
                    </a:lnTo>
                    <a:lnTo>
                      <a:pt x="490" y="373"/>
                    </a:lnTo>
                    <a:lnTo>
                      <a:pt x="486" y="378"/>
                    </a:lnTo>
                    <a:lnTo>
                      <a:pt x="484" y="385"/>
                    </a:lnTo>
                    <a:lnTo>
                      <a:pt x="483" y="391"/>
                    </a:lnTo>
                    <a:lnTo>
                      <a:pt x="451" y="391"/>
                    </a:lnTo>
                    <a:lnTo>
                      <a:pt x="451" y="271"/>
                    </a:lnTo>
                    <a:lnTo>
                      <a:pt x="692" y="271"/>
                    </a:lnTo>
                    <a:lnTo>
                      <a:pt x="692" y="391"/>
                    </a:lnTo>
                    <a:lnTo>
                      <a:pt x="630" y="391"/>
                    </a:lnTo>
                    <a:close/>
                    <a:moveTo>
                      <a:pt x="557" y="451"/>
                    </a:moveTo>
                    <a:lnTo>
                      <a:pt x="547" y="450"/>
                    </a:lnTo>
                    <a:lnTo>
                      <a:pt x="539" y="448"/>
                    </a:lnTo>
                    <a:lnTo>
                      <a:pt x="531" y="444"/>
                    </a:lnTo>
                    <a:lnTo>
                      <a:pt x="525" y="438"/>
                    </a:lnTo>
                    <a:lnTo>
                      <a:pt x="520" y="432"/>
                    </a:lnTo>
                    <a:lnTo>
                      <a:pt x="515" y="423"/>
                    </a:lnTo>
                    <a:lnTo>
                      <a:pt x="512" y="415"/>
                    </a:lnTo>
                    <a:lnTo>
                      <a:pt x="511" y="406"/>
                    </a:lnTo>
                    <a:lnTo>
                      <a:pt x="512" y="398"/>
                    </a:lnTo>
                    <a:lnTo>
                      <a:pt x="515" y="389"/>
                    </a:lnTo>
                    <a:lnTo>
                      <a:pt x="520" y="381"/>
                    </a:lnTo>
                    <a:lnTo>
                      <a:pt x="525" y="374"/>
                    </a:lnTo>
                    <a:lnTo>
                      <a:pt x="531" y="369"/>
                    </a:lnTo>
                    <a:lnTo>
                      <a:pt x="539" y="365"/>
                    </a:lnTo>
                    <a:lnTo>
                      <a:pt x="547" y="362"/>
                    </a:lnTo>
                    <a:lnTo>
                      <a:pt x="557" y="361"/>
                    </a:lnTo>
                    <a:lnTo>
                      <a:pt x="566" y="362"/>
                    </a:lnTo>
                    <a:lnTo>
                      <a:pt x="574" y="365"/>
                    </a:lnTo>
                    <a:lnTo>
                      <a:pt x="582" y="369"/>
                    </a:lnTo>
                    <a:lnTo>
                      <a:pt x="588" y="374"/>
                    </a:lnTo>
                    <a:lnTo>
                      <a:pt x="593" y="381"/>
                    </a:lnTo>
                    <a:lnTo>
                      <a:pt x="598" y="389"/>
                    </a:lnTo>
                    <a:lnTo>
                      <a:pt x="601" y="398"/>
                    </a:lnTo>
                    <a:lnTo>
                      <a:pt x="602" y="406"/>
                    </a:lnTo>
                    <a:lnTo>
                      <a:pt x="601" y="415"/>
                    </a:lnTo>
                    <a:lnTo>
                      <a:pt x="598" y="423"/>
                    </a:lnTo>
                    <a:lnTo>
                      <a:pt x="593" y="431"/>
                    </a:lnTo>
                    <a:lnTo>
                      <a:pt x="588" y="438"/>
                    </a:lnTo>
                    <a:lnTo>
                      <a:pt x="582" y="444"/>
                    </a:lnTo>
                    <a:lnTo>
                      <a:pt x="574" y="448"/>
                    </a:lnTo>
                    <a:lnTo>
                      <a:pt x="566" y="450"/>
                    </a:lnTo>
                    <a:lnTo>
                      <a:pt x="557" y="451"/>
                    </a:lnTo>
                    <a:close/>
                    <a:moveTo>
                      <a:pt x="551" y="120"/>
                    </a:moveTo>
                    <a:lnTo>
                      <a:pt x="671" y="241"/>
                    </a:lnTo>
                    <a:lnTo>
                      <a:pt x="451" y="241"/>
                    </a:lnTo>
                    <a:lnTo>
                      <a:pt x="451" y="120"/>
                    </a:lnTo>
                    <a:lnTo>
                      <a:pt x="551" y="120"/>
                    </a:lnTo>
                    <a:close/>
                    <a:moveTo>
                      <a:pt x="181" y="451"/>
                    </a:moveTo>
                    <a:lnTo>
                      <a:pt x="171" y="450"/>
                    </a:lnTo>
                    <a:lnTo>
                      <a:pt x="163" y="448"/>
                    </a:lnTo>
                    <a:lnTo>
                      <a:pt x="155" y="444"/>
                    </a:lnTo>
                    <a:lnTo>
                      <a:pt x="149" y="438"/>
                    </a:lnTo>
                    <a:lnTo>
                      <a:pt x="144" y="432"/>
                    </a:lnTo>
                    <a:lnTo>
                      <a:pt x="139" y="423"/>
                    </a:lnTo>
                    <a:lnTo>
                      <a:pt x="136" y="415"/>
                    </a:lnTo>
                    <a:lnTo>
                      <a:pt x="136" y="406"/>
                    </a:lnTo>
                    <a:lnTo>
                      <a:pt x="136" y="398"/>
                    </a:lnTo>
                    <a:lnTo>
                      <a:pt x="139" y="389"/>
                    </a:lnTo>
                    <a:lnTo>
                      <a:pt x="144" y="381"/>
                    </a:lnTo>
                    <a:lnTo>
                      <a:pt x="149" y="374"/>
                    </a:lnTo>
                    <a:lnTo>
                      <a:pt x="155" y="369"/>
                    </a:lnTo>
                    <a:lnTo>
                      <a:pt x="163" y="365"/>
                    </a:lnTo>
                    <a:lnTo>
                      <a:pt x="171" y="362"/>
                    </a:lnTo>
                    <a:lnTo>
                      <a:pt x="181" y="361"/>
                    </a:lnTo>
                    <a:lnTo>
                      <a:pt x="190" y="362"/>
                    </a:lnTo>
                    <a:lnTo>
                      <a:pt x="198" y="365"/>
                    </a:lnTo>
                    <a:lnTo>
                      <a:pt x="206" y="369"/>
                    </a:lnTo>
                    <a:lnTo>
                      <a:pt x="212" y="374"/>
                    </a:lnTo>
                    <a:lnTo>
                      <a:pt x="219" y="381"/>
                    </a:lnTo>
                    <a:lnTo>
                      <a:pt x="222" y="389"/>
                    </a:lnTo>
                    <a:lnTo>
                      <a:pt x="225" y="398"/>
                    </a:lnTo>
                    <a:lnTo>
                      <a:pt x="226" y="406"/>
                    </a:lnTo>
                    <a:lnTo>
                      <a:pt x="225" y="415"/>
                    </a:lnTo>
                    <a:lnTo>
                      <a:pt x="222" y="423"/>
                    </a:lnTo>
                    <a:lnTo>
                      <a:pt x="219" y="431"/>
                    </a:lnTo>
                    <a:lnTo>
                      <a:pt x="212" y="438"/>
                    </a:lnTo>
                    <a:lnTo>
                      <a:pt x="206" y="444"/>
                    </a:lnTo>
                    <a:lnTo>
                      <a:pt x="198" y="448"/>
                    </a:lnTo>
                    <a:lnTo>
                      <a:pt x="190" y="450"/>
                    </a:lnTo>
                    <a:lnTo>
                      <a:pt x="181" y="451"/>
                    </a:lnTo>
                    <a:close/>
                    <a:moveTo>
                      <a:pt x="721" y="250"/>
                    </a:moveTo>
                    <a:lnTo>
                      <a:pt x="720" y="248"/>
                    </a:lnTo>
                    <a:lnTo>
                      <a:pt x="718" y="246"/>
                    </a:lnTo>
                    <a:lnTo>
                      <a:pt x="568" y="95"/>
                    </a:lnTo>
                    <a:lnTo>
                      <a:pt x="565" y="94"/>
                    </a:lnTo>
                    <a:lnTo>
                      <a:pt x="562" y="91"/>
                    </a:lnTo>
                    <a:lnTo>
                      <a:pt x="559" y="91"/>
                    </a:lnTo>
                    <a:lnTo>
                      <a:pt x="557" y="90"/>
                    </a:lnTo>
                    <a:lnTo>
                      <a:pt x="451" y="90"/>
                    </a:lnTo>
                    <a:lnTo>
                      <a:pt x="451" y="15"/>
                    </a:lnTo>
                    <a:lnTo>
                      <a:pt x="451" y="12"/>
                    </a:lnTo>
                    <a:lnTo>
                      <a:pt x="450" y="10"/>
                    </a:lnTo>
                    <a:lnTo>
                      <a:pt x="449" y="7"/>
                    </a:lnTo>
                    <a:lnTo>
                      <a:pt x="447" y="5"/>
                    </a:lnTo>
                    <a:lnTo>
                      <a:pt x="445" y="3"/>
                    </a:lnTo>
                    <a:lnTo>
                      <a:pt x="442" y="1"/>
                    </a:lnTo>
                    <a:lnTo>
                      <a:pt x="439" y="0"/>
                    </a:lnTo>
                    <a:lnTo>
                      <a:pt x="436" y="0"/>
                    </a:lnTo>
                    <a:lnTo>
                      <a:pt x="256" y="0"/>
                    </a:lnTo>
                    <a:lnTo>
                      <a:pt x="253" y="0"/>
                    </a:lnTo>
                    <a:lnTo>
                      <a:pt x="250" y="1"/>
                    </a:lnTo>
                    <a:lnTo>
                      <a:pt x="247" y="3"/>
                    </a:lnTo>
                    <a:lnTo>
                      <a:pt x="245" y="5"/>
                    </a:lnTo>
                    <a:lnTo>
                      <a:pt x="243" y="7"/>
                    </a:lnTo>
                    <a:lnTo>
                      <a:pt x="242" y="10"/>
                    </a:lnTo>
                    <a:lnTo>
                      <a:pt x="241" y="12"/>
                    </a:lnTo>
                    <a:lnTo>
                      <a:pt x="241" y="15"/>
                    </a:lnTo>
                    <a:lnTo>
                      <a:pt x="241" y="19"/>
                    </a:lnTo>
                    <a:lnTo>
                      <a:pt x="242" y="22"/>
                    </a:lnTo>
                    <a:lnTo>
                      <a:pt x="243" y="24"/>
                    </a:lnTo>
                    <a:lnTo>
                      <a:pt x="245" y="26"/>
                    </a:lnTo>
                    <a:lnTo>
                      <a:pt x="247" y="28"/>
                    </a:lnTo>
                    <a:lnTo>
                      <a:pt x="250" y="29"/>
                    </a:lnTo>
                    <a:lnTo>
                      <a:pt x="253" y="30"/>
                    </a:lnTo>
                    <a:lnTo>
                      <a:pt x="256" y="30"/>
                    </a:lnTo>
                    <a:lnTo>
                      <a:pt x="421" y="30"/>
                    </a:lnTo>
                    <a:lnTo>
                      <a:pt x="421" y="391"/>
                    </a:lnTo>
                    <a:lnTo>
                      <a:pt x="254" y="391"/>
                    </a:lnTo>
                    <a:lnTo>
                      <a:pt x="253" y="385"/>
                    </a:lnTo>
                    <a:lnTo>
                      <a:pt x="251" y="378"/>
                    </a:lnTo>
                    <a:lnTo>
                      <a:pt x="249" y="373"/>
                    </a:lnTo>
                    <a:lnTo>
                      <a:pt x="245" y="368"/>
                    </a:lnTo>
                    <a:lnTo>
                      <a:pt x="238" y="357"/>
                    </a:lnTo>
                    <a:lnTo>
                      <a:pt x="228" y="349"/>
                    </a:lnTo>
                    <a:lnTo>
                      <a:pt x="224" y="344"/>
                    </a:lnTo>
                    <a:lnTo>
                      <a:pt x="219" y="341"/>
                    </a:lnTo>
                    <a:lnTo>
                      <a:pt x="212" y="338"/>
                    </a:lnTo>
                    <a:lnTo>
                      <a:pt x="207" y="336"/>
                    </a:lnTo>
                    <a:lnTo>
                      <a:pt x="200" y="334"/>
                    </a:lnTo>
                    <a:lnTo>
                      <a:pt x="194" y="332"/>
                    </a:lnTo>
                    <a:lnTo>
                      <a:pt x="187" y="331"/>
                    </a:lnTo>
                    <a:lnTo>
                      <a:pt x="181" y="331"/>
                    </a:lnTo>
                    <a:lnTo>
                      <a:pt x="174" y="331"/>
                    </a:lnTo>
                    <a:lnTo>
                      <a:pt x="167" y="332"/>
                    </a:lnTo>
                    <a:lnTo>
                      <a:pt x="161" y="334"/>
                    </a:lnTo>
                    <a:lnTo>
                      <a:pt x="155" y="336"/>
                    </a:lnTo>
                    <a:lnTo>
                      <a:pt x="149" y="338"/>
                    </a:lnTo>
                    <a:lnTo>
                      <a:pt x="144" y="341"/>
                    </a:lnTo>
                    <a:lnTo>
                      <a:pt x="138" y="344"/>
                    </a:lnTo>
                    <a:lnTo>
                      <a:pt x="133" y="349"/>
                    </a:lnTo>
                    <a:lnTo>
                      <a:pt x="124" y="357"/>
                    </a:lnTo>
                    <a:lnTo>
                      <a:pt x="117" y="368"/>
                    </a:lnTo>
                    <a:lnTo>
                      <a:pt x="114" y="373"/>
                    </a:lnTo>
                    <a:lnTo>
                      <a:pt x="110" y="378"/>
                    </a:lnTo>
                    <a:lnTo>
                      <a:pt x="108" y="385"/>
                    </a:lnTo>
                    <a:lnTo>
                      <a:pt x="107" y="391"/>
                    </a:lnTo>
                    <a:lnTo>
                      <a:pt x="30" y="391"/>
                    </a:lnTo>
                    <a:lnTo>
                      <a:pt x="30" y="120"/>
                    </a:lnTo>
                    <a:lnTo>
                      <a:pt x="30" y="117"/>
                    </a:lnTo>
                    <a:lnTo>
                      <a:pt x="29" y="115"/>
                    </a:lnTo>
                    <a:lnTo>
                      <a:pt x="28" y="112"/>
                    </a:lnTo>
                    <a:lnTo>
                      <a:pt x="26" y="110"/>
                    </a:lnTo>
                    <a:lnTo>
                      <a:pt x="24" y="109"/>
                    </a:lnTo>
                    <a:lnTo>
                      <a:pt x="21" y="106"/>
                    </a:lnTo>
                    <a:lnTo>
                      <a:pt x="18" y="106"/>
                    </a:lnTo>
                    <a:lnTo>
                      <a:pt x="15" y="105"/>
                    </a:lnTo>
                    <a:lnTo>
                      <a:pt x="12" y="106"/>
                    </a:lnTo>
                    <a:lnTo>
                      <a:pt x="10" y="106"/>
                    </a:lnTo>
                    <a:lnTo>
                      <a:pt x="6" y="109"/>
                    </a:lnTo>
                    <a:lnTo>
                      <a:pt x="4" y="110"/>
                    </a:lnTo>
                    <a:lnTo>
                      <a:pt x="3" y="112"/>
                    </a:lnTo>
                    <a:lnTo>
                      <a:pt x="1" y="115"/>
                    </a:lnTo>
                    <a:lnTo>
                      <a:pt x="1" y="117"/>
                    </a:lnTo>
                    <a:lnTo>
                      <a:pt x="0" y="120"/>
                    </a:lnTo>
                    <a:lnTo>
                      <a:pt x="0" y="406"/>
                    </a:lnTo>
                    <a:lnTo>
                      <a:pt x="1" y="410"/>
                    </a:lnTo>
                    <a:lnTo>
                      <a:pt x="1" y="412"/>
                    </a:lnTo>
                    <a:lnTo>
                      <a:pt x="3" y="415"/>
                    </a:lnTo>
                    <a:lnTo>
                      <a:pt x="4" y="417"/>
                    </a:lnTo>
                    <a:lnTo>
                      <a:pt x="6" y="419"/>
                    </a:lnTo>
                    <a:lnTo>
                      <a:pt x="10" y="420"/>
                    </a:lnTo>
                    <a:lnTo>
                      <a:pt x="12" y="421"/>
                    </a:lnTo>
                    <a:lnTo>
                      <a:pt x="15" y="421"/>
                    </a:lnTo>
                    <a:lnTo>
                      <a:pt x="107" y="421"/>
                    </a:lnTo>
                    <a:lnTo>
                      <a:pt x="108" y="428"/>
                    </a:lnTo>
                    <a:lnTo>
                      <a:pt x="110" y="434"/>
                    </a:lnTo>
                    <a:lnTo>
                      <a:pt x="114" y="440"/>
                    </a:lnTo>
                    <a:lnTo>
                      <a:pt x="117" y="445"/>
                    </a:lnTo>
                    <a:lnTo>
                      <a:pt x="124" y="456"/>
                    </a:lnTo>
                    <a:lnTo>
                      <a:pt x="133" y="464"/>
                    </a:lnTo>
                    <a:lnTo>
                      <a:pt x="138" y="468"/>
                    </a:lnTo>
                    <a:lnTo>
                      <a:pt x="144" y="472"/>
                    </a:lnTo>
                    <a:lnTo>
                      <a:pt x="149" y="475"/>
                    </a:lnTo>
                    <a:lnTo>
                      <a:pt x="155" y="477"/>
                    </a:lnTo>
                    <a:lnTo>
                      <a:pt x="161" y="479"/>
                    </a:lnTo>
                    <a:lnTo>
                      <a:pt x="167" y="480"/>
                    </a:lnTo>
                    <a:lnTo>
                      <a:pt x="174" y="481"/>
                    </a:lnTo>
                    <a:lnTo>
                      <a:pt x="181" y="481"/>
                    </a:lnTo>
                    <a:lnTo>
                      <a:pt x="187" y="481"/>
                    </a:lnTo>
                    <a:lnTo>
                      <a:pt x="194" y="480"/>
                    </a:lnTo>
                    <a:lnTo>
                      <a:pt x="200" y="479"/>
                    </a:lnTo>
                    <a:lnTo>
                      <a:pt x="207" y="477"/>
                    </a:lnTo>
                    <a:lnTo>
                      <a:pt x="212" y="475"/>
                    </a:lnTo>
                    <a:lnTo>
                      <a:pt x="219" y="472"/>
                    </a:lnTo>
                    <a:lnTo>
                      <a:pt x="224" y="468"/>
                    </a:lnTo>
                    <a:lnTo>
                      <a:pt x="228" y="464"/>
                    </a:lnTo>
                    <a:lnTo>
                      <a:pt x="238" y="456"/>
                    </a:lnTo>
                    <a:lnTo>
                      <a:pt x="245" y="445"/>
                    </a:lnTo>
                    <a:lnTo>
                      <a:pt x="249" y="440"/>
                    </a:lnTo>
                    <a:lnTo>
                      <a:pt x="251" y="434"/>
                    </a:lnTo>
                    <a:lnTo>
                      <a:pt x="253" y="428"/>
                    </a:lnTo>
                    <a:lnTo>
                      <a:pt x="254" y="421"/>
                    </a:lnTo>
                    <a:lnTo>
                      <a:pt x="436" y="421"/>
                    </a:lnTo>
                    <a:lnTo>
                      <a:pt x="483" y="421"/>
                    </a:lnTo>
                    <a:lnTo>
                      <a:pt x="484" y="428"/>
                    </a:lnTo>
                    <a:lnTo>
                      <a:pt x="486" y="434"/>
                    </a:lnTo>
                    <a:lnTo>
                      <a:pt x="490" y="440"/>
                    </a:lnTo>
                    <a:lnTo>
                      <a:pt x="493" y="445"/>
                    </a:lnTo>
                    <a:lnTo>
                      <a:pt x="499" y="456"/>
                    </a:lnTo>
                    <a:lnTo>
                      <a:pt x="509" y="464"/>
                    </a:lnTo>
                    <a:lnTo>
                      <a:pt x="514" y="468"/>
                    </a:lnTo>
                    <a:lnTo>
                      <a:pt x="520" y="472"/>
                    </a:lnTo>
                    <a:lnTo>
                      <a:pt x="525" y="475"/>
                    </a:lnTo>
                    <a:lnTo>
                      <a:pt x="530" y="477"/>
                    </a:lnTo>
                    <a:lnTo>
                      <a:pt x="537" y="479"/>
                    </a:lnTo>
                    <a:lnTo>
                      <a:pt x="543" y="480"/>
                    </a:lnTo>
                    <a:lnTo>
                      <a:pt x="550" y="481"/>
                    </a:lnTo>
                    <a:lnTo>
                      <a:pt x="557" y="481"/>
                    </a:lnTo>
                    <a:lnTo>
                      <a:pt x="563" y="481"/>
                    </a:lnTo>
                    <a:lnTo>
                      <a:pt x="570" y="480"/>
                    </a:lnTo>
                    <a:lnTo>
                      <a:pt x="576" y="479"/>
                    </a:lnTo>
                    <a:lnTo>
                      <a:pt x="583" y="477"/>
                    </a:lnTo>
                    <a:lnTo>
                      <a:pt x="588" y="475"/>
                    </a:lnTo>
                    <a:lnTo>
                      <a:pt x="593" y="472"/>
                    </a:lnTo>
                    <a:lnTo>
                      <a:pt x="599" y="468"/>
                    </a:lnTo>
                    <a:lnTo>
                      <a:pt x="604" y="464"/>
                    </a:lnTo>
                    <a:lnTo>
                      <a:pt x="614" y="456"/>
                    </a:lnTo>
                    <a:lnTo>
                      <a:pt x="621" y="445"/>
                    </a:lnTo>
                    <a:lnTo>
                      <a:pt x="623" y="440"/>
                    </a:lnTo>
                    <a:lnTo>
                      <a:pt x="627" y="434"/>
                    </a:lnTo>
                    <a:lnTo>
                      <a:pt x="629" y="428"/>
                    </a:lnTo>
                    <a:lnTo>
                      <a:pt x="630" y="421"/>
                    </a:lnTo>
                    <a:lnTo>
                      <a:pt x="707" y="421"/>
                    </a:lnTo>
                    <a:lnTo>
                      <a:pt x="710" y="421"/>
                    </a:lnTo>
                    <a:lnTo>
                      <a:pt x="712" y="420"/>
                    </a:lnTo>
                    <a:lnTo>
                      <a:pt x="716" y="419"/>
                    </a:lnTo>
                    <a:lnTo>
                      <a:pt x="718" y="417"/>
                    </a:lnTo>
                    <a:lnTo>
                      <a:pt x="720" y="415"/>
                    </a:lnTo>
                    <a:lnTo>
                      <a:pt x="721" y="412"/>
                    </a:lnTo>
                    <a:lnTo>
                      <a:pt x="722" y="410"/>
                    </a:lnTo>
                    <a:lnTo>
                      <a:pt x="722" y="406"/>
                    </a:lnTo>
                    <a:lnTo>
                      <a:pt x="722" y="256"/>
                    </a:lnTo>
                    <a:lnTo>
                      <a:pt x="722" y="253"/>
                    </a:lnTo>
                    <a:lnTo>
                      <a:pt x="721" y="250"/>
                    </a:lnTo>
                    <a:lnTo>
                      <a:pt x="7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sp>
            <p:nvSpPr>
              <p:cNvPr id="258" name="Freeform 220"/>
              <p:cNvSpPr>
                <a:spLocks/>
              </p:cNvSpPr>
              <p:nvPr/>
            </p:nvSpPr>
            <p:spPr bwMode="auto">
              <a:xfrm>
                <a:off x="8793163" y="2565400"/>
                <a:ext cx="28575" cy="38100"/>
              </a:xfrm>
              <a:custGeom>
                <a:avLst/>
                <a:gdLst>
                  <a:gd name="T0" fmla="*/ 15 w 90"/>
                  <a:gd name="T1" fmla="*/ 120 h 120"/>
                  <a:gd name="T2" fmla="*/ 75 w 90"/>
                  <a:gd name="T3" fmla="*/ 120 h 120"/>
                  <a:gd name="T4" fmla="*/ 78 w 90"/>
                  <a:gd name="T5" fmla="*/ 120 h 120"/>
                  <a:gd name="T6" fmla="*/ 81 w 90"/>
                  <a:gd name="T7" fmla="*/ 119 h 120"/>
                  <a:gd name="T8" fmla="*/ 84 w 90"/>
                  <a:gd name="T9" fmla="*/ 117 h 120"/>
                  <a:gd name="T10" fmla="*/ 86 w 90"/>
                  <a:gd name="T11" fmla="*/ 116 h 120"/>
                  <a:gd name="T12" fmla="*/ 88 w 90"/>
                  <a:gd name="T13" fmla="*/ 114 h 120"/>
                  <a:gd name="T14" fmla="*/ 89 w 90"/>
                  <a:gd name="T15" fmla="*/ 111 h 120"/>
                  <a:gd name="T16" fmla="*/ 90 w 90"/>
                  <a:gd name="T17" fmla="*/ 109 h 120"/>
                  <a:gd name="T18" fmla="*/ 90 w 90"/>
                  <a:gd name="T19" fmla="*/ 105 h 120"/>
                  <a:gd name="T20" fmla="*/ 90 w 90"/>
                  <a:gd name="T21" fmla="*/ 102 h 120"/>
                  <a:gd name="T22" fmla="*/ 89 w 90"/>
                  <a:gd name="T23" fmla="*/ 99 h 120"/>
                  <a:gd name="T24" fmla="*/ 88 w 90"/>
                  <a:gd name="T25" fmla="*/ 97 h 120"/>
                  <a:gd name="T26" fmla="*/ 86 w 90"/>
                  <a:gd name="T27" fmla="*/ 95 h 120"/>
                  <a:gd name="T28" fmla="*/ 84 w 90"/>
                  <a:gd name="T29" fmla="*/ 93 h 120"/>
                  <a:gd name="T30" fmla="*/ 81 w 90"/>
                  <a:gd name="T31" fmla="*/ 91 h 120"/>
                  <a:gd name="T32" fmla="*/ 78 w 90"/>
                  <a:gd name="T33" fmla="*/ 90 h 120"/>
                  <a:gd name="T34" fmla="*/ 75 w 90"/>
                  <a:gd name="T35" fmla="*/ 90 h 120"/>
                  <a:gd name="T36" fmla="*/ 30 w 90"/>
                  <a:gd name="T37" fmla="*/ 90 h 120"/>
                  <a:gd name="T38" fmla="*/ 30 w 90"/>
                  <a:gd name="T39" fmla="*/ 15 h 120"/>
                  <a:gd name="T40" fmla="*/ 30 w 90"/>
                  <a:gd name="T41" fmla="*/ 12 h 120"/>
                  <a:gd name="T42" fmla="*/ 29 w 90"/>
                  <a:gd name="T43" fmla="*/ 9 h 120"/>
                  <a:gd name="T44" fmla="*/ 28 w 90"/>
                  <a:gd name="T45" fmla="*/ 7 h 120"/>
                  <a:gd name="T46" fmla="*/ 26 w 90"/>
                  <a:gd name="T47" fmla="*/ 5 h 120"/>
                  <a:gd name="T48" fmla="*/ 24 w 90"/>
                  <a:gd name="T49" fmla="*/ 3 h 120"/>
                  <a:gd name="T50" fmla="*/ 21 w 90"/>
                  <a:gd name="T51" fmla="*/ 1 h 120"/>
                  <a:gd name="T52" fmla="*/ 18 w 90"/>
                  <a:gd name="T53" fmla="*/ 0 h 120"/>
                  <a:gd name="T54" fmla="*/ 15 w 90"/>
                  <a:gd name="T55" fmla="*/ 0 h 120"/>
                  <a:gd name="T56" fmla="*/ 12 w 90"/>
                  <a:gd name="T57" fmla="*/ 0 h 120"/>
                  <a:gd name="T58" fmla="*/ 10 w 90"/>
                  <a:gd name="T59" fmla="*/ 1 h 120"/>
                  <a:gd name="T60" fmla="*/ 6 w 90"/>
                  <a:gd name="T61" fmla="*/ 3 h 120"/>
                  <a:gd name="T62" fmla="*/ 4 w 90"/>
                  <a:gd name="T63" fmla="*/ 5 h 120"/>
                  <a:gd name="T64" fmla="*/ 3 w 90"/>
                  <a:gd name="T65" fmla="*/ 7 h 120"/>
                  <a:gd name="T66" fmla="*/ 1 w 90"/>
                  <a:gd name="T67" fmla="*/ 9 h 120"/>
                  <a:gd name="T68" fmla="*/ 1 w 90"/>
                  <a:gd name="T69" fmla="*/ 12 h 120"/>
                  <a:gd name="T70" fmla="*/ 0 w 90"/>
                  <a:gd name="T71" fmla="*/ 15 h 120"/>
                  <a:gd name="T72" fmla="*/ 0 w 90"/>
                  <a:gd name="T73" fmla="*/ 105 h 120"/>
                  <a:gd name="T74" fmla="*/ 1 w 90"/>
                  <a:gd name="T75" fmla="*/ 109 h 120"/>
                  <a:gd name="T76" fmla="*/ 1 w 90"/>
                  <a:gd name="T77" fmla="*/ 111 h 120"/>
                  <a:gd name="T78" fmla="*/ 3 w 90"/>
                  <a:gd name="T79" fmla="*/ 114 h 120"/>
                  <a:gd name="T80" fmla="*/ 4 w 90"/>
                  <a:gd name="T81" fmla="*/ 116 h 120"/>
                  <a:gd name="T82" fmla="*/ 6 w 90"/>
                  <a:gd name="T83" fmla="*/ 117 h 120"/>
                  <a:gd name="T84" fmla="*/ 10 w 90"/>
                  <a:gd name="T85" fmla="*/ 119 h 120"/>
                  <a:gd name="T86" fmla="*/ 13 w 90"/>
                  <a:gd name="T87" fmla="*/ 120 h 120"/>
                  <a:gd name="T88" fmla="*/ 15 w 90"/>
                  <a:gd name="T8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120">
                    <a:moveTo>
                      <a:pt x="15" y="120"/>
                    </a:moveTo>
                    <a:lnTo>
                      <a:pt x="75" y="120"/>
                    </a:lnTo>
                    <a:lnTo>
                      <a:pt x="78" y="120"/>
                    </a:lnTo>
                    <a:lnTo>
                      <a:pt x="81" y="119"/>
                    </a:lnTo>
                    <a:lnTo>
                      <a:pt x="84" y="117"/>
                    </a:lnTo>
                    <a:lnTo>
                      <a:pt x="86" y="116"/>
                    </a:lnTo>
                    <a:lnTo>
                      <a:pt x="88" y="114"/>
                    </a:lnTo>
                    <a:lnTo>
                      <a:pt x="89" y="111"/>
                    </a:lnTo>
                    <a:lnTo>
                      <a:pt x="90" y="109"/>
                    </a:lnTo>
                    <a:lnTo>
                      <a:pt x="90" y="105"/>
                    </a:lnTo>
                    <a:lnTo>
                      <a:pt x="90" y="102"/>
                    </a:lnTo>
                    <a:lnTo>
                      <a:pt x="89" y="99"/>
                    </a:lnTo>
                    <a:lnTo>
                      <a:pt x="88" y="97"/>
                    </a:lnTo>
                    <a:lnTo>
                      <a:pt x="86" y="95"/>
                    </a:lnTo>
                    <a:lnTo>
                      <a:pt x="84" y="93"/>
                    </a:lnTo>
                    <a:lnTo>
                      <a:pt x="81" y="91"/>
                    </a:lnTo>
                    <a:lnTo>
                      <a:pt x="78" y="90"/>
                    </a:lnTo>
                    <a:lnTo>
                      <a:pt x="75" y="90"/>
                    </a:lnTo>
                    <a:lnTo>
                      <a:pt x="30" y="90"/>
                    </a:lnTo>
                    <a:lnTo>
                      <a:pt x="30" y="15"/>
                    </a:lnTo>
                    <a:lnTo>
                      <a:pt x="30" y="12"/>
                    </a:lnTo>
                    <a:lnTo>
                      <a:pt x="29" y="9"/>
                    </a:lnTo>
                    <a:lnTo>
                      <a:pt x="28" y="7"/>
                    </a:lnTo>
                    <a:lnTo>
                      <a:pt x="26" y="5"/>
                    </a:lnTo>
                    <a:lnTo>
                      <a:pt x="24" y="3"/>
                    </a:lnTo>
                    <a:lnTo>
                      <a:pt x="21" y="1"/>
                    </a:lnTo>
                    <a:lnTo>
                      <a:pt x="18" y="0"/>
                    </a:lnTo>
                    <a:lnTo>
                      <a:pt x="15" y="0"/>
                    </a:lnTo>
                    <a:lnTo>
                      <a:pt x="12" y="0"/>
                    </a:lnTo>
                    <a:lnTo>
                      <a:pt x="10" y="1"/>
                    </a:lnTo>
                    <a:lnTo>
                      <a:pt x="6" y="3"/>
                    </a:lnTo>
                    <a:lnTo>
                      <a:pt x="4" y="5"/>
                    </a:lnTo>
                    <a:lnTo>
                      <a:pt x="3" y="7"/>
                    </a:lnTo>
                    <a:lnTo>
                      <a:pt x="1" y="9"/>
                    </a:lnTo>
                    <a:lnTo>
                      <a:pt x="1" y="12"/>
                    </a:lnTo>
                    <a:lnTo>
                      <a:pt x="0" y="15"/>
                    </a:lnTo>
                    <a:lnTo>
                      <a:pt x="0" y="105"/>
                    </a:lnTo>
                    <a:lnTo>
                      <a:pt x="1" y="109"/>
                    </a:lnTo>
                    <a:lnTo>
                      <a:pt x="1" y="111"/>
                    </a:lnTo>
                    <a:lnTo>
                      <a:pt x="3" y="114"/>
                    </a:lnTo>
                    <a:lnTo>
                      <a:pt x="4" y="116"/>
                    </a:lnTo>
                    <a:lnTo>
                      <a:pt x="6" y="117"/>
                    </a:lnTo>
                    <a:lnTo>
                      <a:pt x="10" y="119"/>
                    </a:lnTo>
                    <a:lnTo>
                      <a:pt x="13"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sp>
            <p:nvSpPr>
              <p:cNvPr id="259" name="Freeform 221"/>
              <p:cNvSpPr>
                <a:spLocks/>
              </p:cNvSpPr>
              <p:nvPr/>
            </p:nvSpPr>
            <p:spPr bwMode="auto">
              <a:xfrm>
                <a:off x="8736013" y="2698750"/>
                <a:ext cx="47625" cy="11113"/>
              </a:xfrm>
              <a:custGeom>
                <a:avLst/>
                <a:gdLst>
                  <a:gd name="T0" fmla="*/ 135 w 150"/>
                  <a:gd name="T1" fmla="*/ 0 h 31"/>
                  <a:gd name="T2" fmla="*/ 15 w 150"/>
                  <a:gd name="T3" fmla="*/ 0 h 31"/>
                  <a:gd name="T4" fmla="*/ 12 w 150"/>
                  <a:gd name="T5" fmla="*/ 1 h 31"/>
                  <a:gd name="T6" fmla="*/ 9 w 150"/>
                  <a:gd name="T7" fmla="*/ 2 h 31"/>
                  <a:gd name="T8" fmla="*/ 6 w 150"/>
                  <a:gd name="T9" fmla="*/ 4 h 31"/>
                  <a:gd name="T10" fmla="*/ 4 w 150"/>
                  <a:gd name="T11" fmla="*/ 6 h 31"/>
                  <a:gd name="T12" fmla="*/ 2 w 150"/>
                  <a:gd name="T13" fmla="*/ 8 h 31"/>
                  <a:gd name="T14" fmla="*/ 1 w 150"/>
                  <a:gd name="T15" fmla="*/ 10 h 31"/>
                  <a:gd name="T16" fmla="*/ 0 w 150"/>
                  <a:gd name="T17" fmla="*/ 13 h 31"/>
                  <a:gd name="T18" fmla="*/ 0 w 150"/>
                  <a:gd name="T19" fmla="*/ 16 h 31"/>
                  <a:gd name="T20" fmla="*/ 0 w 150"/>
                  <a:gd name="T21" fmla="*/ 19 h 31"/>
                  <a:gd name="T22" fmla="*/ 1 w 150"/>
                  <a:gd name="T23" fmla="*/ 22 h 31"/>
                  <a:gd name="T24" fmla="*/ 2 w 150"/>
                  <a:gd name="T25" fmla="*/ 24 h 31"/>
                  <a:gd name="T26" fmla="*/ 4 w 150"/>
                  <a:gd name="T27" fmla="*/ 26 h 31"/>
                  <a:gd name="T28" fmla="*/ 6 w 150"/>
                  <a:gd name="T29" fmla="*/ 28 h 31"/>
                  <a:gd name="T30" fmla="*/ 9 w 150"/>
                  <a:gd name="T31" fmla="*/ 29 h 31"/>
                  <a:gd name="T32" fmla="*/ 12 w 150"/>
                  <a:gd name="T33" fmla="*/ 30 h 31"/>
                  <a:gd name="T34" fmla="*/ 15 w 150"/>
                  <a:gd name="T35" fmla="*/ 31 h 31"/>
                  <a:gd name="T36" fmla="*/ 135 w 150"/>
                  <a:gd name="T37" fmla="*/ 31 h 31"/>
                  <a:gd name="T38" fmla="*/ 138 w 150"/>
                  <a:gd name="T39" fmla="*/ 30 h 31"/>
                  <a:gd name="T40" fmla="*/ 141 w 150"/>
                  <a:gd name="T41" fmla="*/ 29 h 31"/>
                  <a:gd name="T42" fmla="*/ 144 w 150"/>
                  <a:gd name="T43" fmla="*/ 28 h 31"/>
                  <a:gd name="T44" fmla="*/ 146 w 150"/>
                  <a:gd name="T45" fmla="*/ 26 h 31"/>
                  <a:gd name="T46" fmla="*/ 148 w 150"/>
                  <a:gd name="T47" fmla="*/ 24 h 31"/>
                  <a:gd name="T48" fmla="*/ 149 w 150"/>
                  <a:gd name="T49" fmla="*/ 22 h 31"/>
                  <a:gd name="T50" fmla="*/ 150 w 150"/>
                  <a:gd name="T51" fmla="*/ 19 h 31"/>
                  <a:gd name="T52" fmla="*/ 150 w 150"/>
                  <a:gd name="T53" fmla="*/ 16 h 31"/>
                  <a:gd name="T54" fmla="*/ 150 w 150"/>
                  <a:gd name="T55" fmla="*/ 13 h 31"/>
                  <a:gd name="T56" fmla="*/ 149 w 150"/>
                  <a:gd name="T57" fmla="*/ 10 h 31"/>
                  <a:gd name="T58" fmla="*/ 148 w 150"/>
                  <a:gd name="T59" fmla="*/ 8 h 31"/>
                  <a:gd name="T60" fmla="*/ 146 w 150"/>
                  <a:gd name="T61" fmla="*/ 6 h 31"/>
                  <a:gd name="T62" fmla="*/ 144 w 150"/>
                  <a:gd name="T63" fmla="*/ 4 h 31"/>
                  <a:gd name="T64" fmla="*/ 141 w 150"/>
                  <a:gd name="T65" fmla="*/ 2 h 31"/>
                  <a:gd name="T66" fmla="*/ 138 w 150"/>
                  <a:gd name="T67" fmla="*/ 1 h 31"/>
                  <a:gd name="T68" fmla="*/ 135 w 15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31">
                    <a:moveTo>
                      <a:pt x="135" y="0"/>
                    </a:moveTo>
                    <a:lnTo>
                      <a:pt x="15" y="0"/>
                    </a:lnTo>
                    <a:lnTo>
                      <a:pt x="12" y="1"/>
                    </a:lnTo>
                    <a:lnTo>
                      <a:pt x="9" y="2"/>
                    </a:lnTo>
                    <a:lnTo>
                      <a:pt x="6" y="4"/>
                    </a:lnTo>
                    <a:lnTo>
                      <a:pt x="4" y="6"/>
                    </a:lnTo>
                    <a:lnTo>
                      <a:pt x="2" y="8"/>
                    </a:lnTo>
                    <a:lnTo>
                      <a:pt x="1" y="10"/>
                    </a:lnTo>
                    <a:lnTo>
                      <a:pt x="0" y="13"/>
                    </a:lnTo>
                    <a:lnTo>
                      <a:pt x="0" y="16"/>
                    </a:lnTo>
                    <a:lnTo>
                      <a:pt x="0" y="19"/>
                    </a:lnTo>
                    <a:lnTo>
                      <a:pt x="1" y="22"/>
                    </a:lnTo>
                    <a:lnTo>
                      <a:pt x="2" y="24"/>
                    </a:lnTo>
                    <a:lnTo>
                      <a:pt x="4" y="26"/>
                    </a:lnTo>
                    <a:lnTo>
                      <a:pt x="6" y="28"/>
                    </a:lnTo>
                    <a:lnTo>
                      <a:pt x="9" y="29"/>
                    </a:lnTo>
                    <a:lnTo>
                      <a:pt x="12" y="30"/>
                    </a:lnTo>
                    <a:lnTo>
                      <a:pt x="15" y="31"/>
                    </a:lnTo>
                    <a:lnTo>
                      <a:pt x="135" y="31"/>
                    </a:lnTo>
                    <a:lnTo>
                      <a:pt x="138" y="30"/>
                    </a:lnTo>
                    <a:lnTo>
                      <a:pt x="141" y="29"/>
                    </a:lnTo>
                    <a:lnTo>
                      <a:pt x="144" y="28"/>
                    </a:lnTo>
                    <a:lnTo>
                      <a:pt x="146" y="26"/>
                    </a:lnTo>
                    <a:lnTo>
                      <a:pt x="148" y="24"/>
                    </a:lnTo>
                    <a:lnTo>
                      <a:pt x="149" y="22"/>
                    </a:lnTo>
                    <a:lnTo>
                      <a:pt x="150" y="19"/>
                    </a:lnTo>
                    <a:lnTo>
                      <a:pt x="150" y="16"/>
                    </a:lnTo>
                    <a:lnTo>
                      <a:pt x="150" y="13"/>
                    </a:lnTo>
                    <a:lnTo>
                      <a:pt x="149" y="10"/>
                    </a:lnTo>
                    <a:lnTo>
                      <a:pt x="148" y="8"/>
                    </a:lnTo>
                    <a:lnTo>
                      <a:pt x="146" y="6"/>
                    </a:lnTo>
                    <a:lnTo>
                      <a:pt x="144" y="4"/>
                    </a:lnTo>
                    <a:lnTo>
                      <a:pt x="141" y="2"/>
                    </a:lnTo>
                    <a:lnTo>
                      <a:pt x="138" y="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sp>
            <p:nvSpPr>
              <p:cNvPr id="260" name="Freeform 222"/>
              <p:cNvSpPr>
                <a:spLocks/>
              </p:cNvSpPr>
              <p:nvPr/>
            </p:nvSpPr>
            <p:spPr bwMode="auto">
              <a:xfrm>
                <a:off x="8755063" y="27193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10 w 90"/>
                  <a:gd name="T31" fmla="*/ 29 h 30"/>
                  <a:gd name="T32" fmla="*/ 12 w 90"/>
                  <a:gd name="T33" fmla="*/ 29 h 30"/>
                  <a:gd name="T34" fmla="*/ 15 w 90"/>
                  <a:gd name="T35" fmla="*/ 30 h 30"/>
                  <a:gd name="T36" fmla="*/ 75 w 90"/>
                  <a:gd name="T37" fmla="*/ 30 h 30"/>
                  <a:gd name="T38" fmla="*/ 78 w 90"/>
                  <a:gd name="T39" fmla="*/ 29 h 30"/>
                  <a:gd name="T40" fmla="*/ 81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29"/>
                    </a:lnTo>
                    <a:lnTo>
                      <a:pt x="15" y="30"/>
                    </a:lnTo>
                    <a:lnTo>
                      <a:pt x="75" y="30"/>
                    </a:lnTo>
                    <a:lnTo>
                      <a:pt x="78" y="29"/>
                    </a:lnTo>
                    <a:lnTo>
                      <a:pt x="81"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sp>
            <p:nvSpPr>
              <p:cNvPr id="261" name="Freeform 223"/>
              <p:cNvSpPr>
                <a:spLocks/>
              </p:cNvSpPr>
              <p:nvPr/>
            </p:nvSpPr>
            <p:spPr bwMode="auto">
              <a:xfrm>
                <a:off x="8764588" y="2738438"/>
                <a:ext cx="19050" cy="9525"/>
              </a:xfrm>
              <a:custGeom>
                <a:avLst/>
                <a:gdLst>
                  <a:gd name="T0" fmla="*/ 45 w 60"/>
                  <a:gd name="T1" fmla="*/ 0 h 30"/>
                  <a:gd name="T2" fmla="*/ 15 w 60"/>
                  <a:gd name="T3" fmla="*/ 0 h 30"/>
                  <a:gd name="T4" fmla="*/ 12 w 60"/>
                  <a:gd name="T5" fmla="*/ 0 h 30"/>
                  <a:gd name="T6" fmla="*/ 10 w 60"/>
                  <a:gd name="T7" fmla="*/ 1 h 30"/>
                  <a:gd name="T8" fmla="*/ 6 w 60"/>
                  <a:gd name="T9" fmla="*/ 3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9 h 30"/>
                  <a:gd name="T22" fmla="*/ 1 w 60"/>
                  <a:gd name="T23" fmla="*/ 21 h 30"/>
                  <a:gd name="T24" fmla="*/ 2 w 60"/>
                  <a:gd name="T25" fmla="*/ 24 h 30"/>
                  <a:gd name="T26" fmla="*/ 4 w 60"/>
                  <a:gd name="T27" fmla="*/ 26 h 30"/>
                  <a:gd name="T28" fmla="*/ 6 w 60"/>
                  <a:gd name="T29" fmla="*/ 27 h 30"/>
                  <a:gd name="T30" fmla="*/ 10 w 60"/>
                  <a:gd name="T31" fmla="*/ 29 h 30"/>
                  <a:gd name="T32" fmla="*/ 12 w 60"/>
                  <a:gd name="T33" fmla="*/ 30 h 30"/>
                  <a:gd name="T34" fmla="*/ 15 w 60"/>
                  <a:gd name="T35" fmla="*/ 30 h 30"/>
                  <a:gd name="T36" fmla="*/ 45 w 60"/>
                  <a:gd name="T37" fmla="*/ 30 h 30"/>
                  <a:gd name="T38" fmla="*/ 48 w 60"/>
                  <a:gd name="T39" fmla="*/ 30 h 30"/>
                  <a:gd name="T40" fmla="*/ 51 w 60"/>
                  <a:gd name="T41" fmla="*/ 29 h 30"/>
                  <a:gd name="T42" fmla="*/ 54 w 60"/>
                  <a:gd name="T43" fmla="*/ 27 h 30"/>
                  <a:gd name="T44" fmla="*/ 56 w 60"/>
                  <a:gd name="T45" fmla="*/ 26 h 30"/>
                  <a:gd name="T46" fmla="*/ 58 w 60"/>
                  <a:gd name="T47" fmla="*/ 24 h 30"/>
                  <a:gd name="T48" fmla="*/ 59 w 60"/>
                  <a:gd name="T49" fmla="*/ 21 h 30"/>
                  <a:gd name="T50" fmla="*/ 60 w 60"/>
                  <a:gd name="T51" fmla="*/ 19 h 30"/>
                  <a:gd name="T52" fmla="*/ 60 w 60"/>
                  <a:gd name="T53" fmla="*/ 15 h 30"/>
                  <a:gd name="T54" fmla="*/ 60 w 60"/>
                  <a:gd name="T55" fmla="*/ 12 h 30"/>
                  <a:gd name="T56" fmla="*/ 59 w 60"/>
                  <a:gd name="T57" fmla="*/ 9 h 30"/>
                  <a:gd name="T58" fmla="*/ 58 w 60"/>
                  <a:gd name="T59" fmla="*/ 7 h 30"/>
                  <a:gd name="T60" fmla="*/ 56 w 60"/>
                  <a:gd name="T61" fmla="*/ 5 h 30"/>
                  <a:gd name="T62" fmla="*/ 54 w 60"/>
                  <a:gd name="T63" fmla="*/ 3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30"/>
                    </a:lnTo>
                    <a:lnTo>
                      <a:pt x="15" y="30"/>
                    </a:lnTo>
                    <a:lnTo>
                      <a:pt x="45" y="30"/>
                    </a:lnTo>
                    <a:lnTo>
                      <a:pt x="48" y="30"/>
                    </a:lnTo>
                    <a:lnTo>
                      <a:pt x="51" y="29"/>
                    </a:lnTo>
                    <a:lnTo>
                      <a:pt x="54" y="27"/>
                    </a:lnTo>
                    <a:lnTo>
                      <a:pt x="56" y="26"/>
                    </a:lnTo>
                    <a:lnTo>
                      <a:pt x="58" y="24"/>
                    </a:lnTo>
                    <a:lnTo>
                      <a:pt x="59" y="21"/>
                    </a:lnTo>
                    <a:lnTo>
                      <a:pt x="60" y="19"/>
                    </a:lnTo>
                    <a:lnTo>
                      <a:pt x="60" y="15"/>
                    </a:lnTo>
                    <a:lnTo>
                      <a:pt x="60" y="12"/>
                    </a:lnTo>
                    <a:lnTo>
                      <a:pt x="59" y="9"/>
                    </a:lnTo>
                    <a:lnTo>
                      <a:pt x="58" y="7"/>
                    </a:lnTo>
                    <a:lnTo>
                      <a:pt x="56" y="5"/>
                    </a:lnTo>
                    <a:lnTo>
                      <a:pt x="54" y="3"/>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sp>
            <p:nvSpPr>
              <p:cNvPr id="262" name="Freeform 224"/>
              <p:cNvSpPr>
                <a:spLocks noEditPoints="1"/>
              </p:cNvSpPr>
              <p:nvPr/>
            </p:nvSpPr>
            <p:spPr bwMode="auto">
              <a:xfrm>
                <a:off x="8740775" y="2536825"/>
                <a:ext cx="115888" cy="114300"/>
              </a:xfrm>
              <a:custGeom>
                <a:avLst/>
                <a:gdLst>
                  <a:gd name="T0" fmla="*/ 211 w 361"/>
                  <a:gd name="T1" fmla="*/ 34 h 361"/>
                  <a:gd name="T2" fmla="*/ 252 w 361"/>
                  <a:gd name="T3" fmla="*/ 49 h 361"/>
                  <a:gd name="T4" fmla="*/ 286 w 361"/>
                  <a:gd name="T5" fmla="*/ 75 h 361"/>
                  <a:gd name="T6" fmla="*/ 313 w 361"/>
                  <a:gd name="T7" fmla="*/ 110 h 361"/>
                  <a:gd name="T8" fmla="*/ 328 w 361"/>
                  <a:gd name="T9" fmla="*/ 151 h 361"/>
                  <a:gd name="T10" fmla="*/ 330 w 361"/>
                  <a:gd name="T11" fmla="*/ 196 h 361"/>
                  <a:gd name="T12" fmla="*/ 319 w 361"/>
                  <a:gd name="T13" fmla="*/ 239 h 361"/>
                  <a:gd name="T14" fmla="*/ 297 w 361"/>
                  <a:gd name="T15" fmla="*/ 277 h 361"/>
                  <a:gd name="T16" fmla="*/ 265 w 361"/>
                  <a:gd name="T17" fmla="*/ 306 h 361"/>
                  <a:gd name="T18" fmla="*/ 225 w 361"/>
                  <a:gd name="T19" fmla="*/ 325 h 361"/>
                  <a:gd name="T20" fmla="*/ 180 w 361"/>
                  <a:gd name="T21" fmla="*/ 331 h 361"/>
                  <a:gd name="T22" fmla="*/ 136 w 361"/>
                  <a:gd name="T23" fmla="*/ 325 h 361"/>
                  <a:gd name="T24" fmla="*/ 96 w 361"/>
                  <a:gd name="T25" fmla="*/ 306 h 361"/>
                  <a:gd name="T26" fmla="*/ 64 w 361"/>
                  <a:gd name="T27" fmla="*/ 277 h 361"/>
                  <a:gd name="T28" fmla="*/ 42 w 361"/>
                  <a:gd name="T29" fmla="*/ 239 h 361"/>
                  <a:gd name="T30" fmla="*/ 31 w 361"/>
                  <a:gd name="T31" fmla="*/ 196 h 361"/>
                  <a:gd name="T32" fmla="*/ 33 w 361"/>
                  <a:gd name="T33" fmla="*/ 151 h 361"/>
                  <a:gd name="T34" fmla="*/ 48 w 361"/>
                  <a:gd name="T35" fmla="*/ 110 h 361"/>
                  <a:gd name="T36" fmla="*/ 74 w 361"/>
                  <a:gd name="T37" fmla="*/ 75 h 361"/>
                  <a:gd name="T38" fmla="*/ 108 w 361"/>
                  <a:gd name="T39" fmla="*/ 49 h 361"/>
                  <a:gd name="T40" fmla="*/ 150 w 361"/>
                  <a:gd name="T41" fmla="*/ 34 h 361"/>
                  <a:gd name="T42" fmla="*/ 180 w 361"/>
                  <a:gd name="T43" fmla="*/ 30 h 361"/>
                  <a:gd name="T44" fmla="*/ 216 w 361"/>
                  <a:gd name="T45" fmla="*/ 358 h 361"/>
                  <a:gd name="T46" fmla="*/ 267 w 361"/>
                  <a:gd name="T47" fmla="*/ 340 h 361"/>
                  <a:gd name="T48" fmla="*/ 307 w 361"/>
                  <a:gd name="T49" fmla="*/ 309 h 361"/>
                  <a:gd name="T50" fmla="*/ 339 w 361"/>
                  <a:gd name="T51" fmla="*/ 267 h 361"/>
                  <a:gd name="T52" fmla="*/ 357 w 361"/>
                  <a:gd name="T53" fmla="*/ 218 h 361"/>
                  <a:gd name="T54" fmla="*/ 360 w 361"/>
                  <a:gd name="T55" fmla="*/ 163 h 361"/>
                  <a:gd name="T56" fmla="*/ 346 w 361"/>
                  <a:gd name="T57" fmla="*/ 111 h 361"/>
                  <a:gd name="T58" fmla="*/ 319 w 361"/>
                  <a:gd name="T59" fmla="*/ 67 h 361"/>
                  <a:gd name="T60" fmla="*/ 281 w 361"/>
                  <a:gd name="T61" fmla="*/ 31 h 361"/>
                  <a:gd name="T62" fmla="*/ 234 w 361"/>
                  <a:gd name="T63" fmla="*/ 9 h 361"/>
                  <a:gd name="T64" fmla="*/ 180 w 361"/>
                  <a:gd name="T65" fmla="*/ 0 h 361"/>
                  <a:gd name="T66" fmla="*/ 126 w 361"/>
                  <a:gd name="T67" fmla="*/ 9 h 361"/>
                  <a:gd name="T68" fmla="*/ 79 w 361"/>
                  <a:gd name="T69" fmla="*/ 31 h 361"/>
                  <a:gd name="T70" fmla="*/ 41 w 361"/>
                  <a:gd name="T71" fmla="*/ 67 h 361"/>
                  <a:gd name="T72" fmla="*/ 14 w 361"/>
                  <a:gd name="T73" fmla="*/ 111 h 361"/>
                  <a:gd name="T74" fmla="*/ 1 w 361"/>
                  <a:gd name="T75" fmla="*/ 163 h 361"/>
                  <a:gd name="T76" fmla="*/ 3 w 361"/>
                  <a:gd name="T77" fmla="*/ 218 h 361"/>
                  <a:gd name="T78" fmla="*/ 21 w 361"/>
                  <a:gd name="T79" fmla="*/ 267 h 361"/>
                  <a:gd name="T80" fmla="*/ 53 w 361"/>
                  <a:gd name="T81" fmla="*/ 309 h 361"/>
                  <a:gd name="T82" fmla="*/ 94 w 361"/>
                  <a:gd name="T83" fmla="*/ 340 h 361"/>
                  <a:gd name="T84" fmla="*/ 144 w 361"/>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361">
                    <a:moveTo>
                      <a:pt x="180" y="30"/>
                    </a:moveTo>
                    <a:lnTo>
                      <a:pt x="196" y="31"/>
                    </a:lnTo>
                    <a:lnTo>
                      <a:pt x="211" y="34"/>
                    </a:lnTo>
                    <a:lnTo>
                      <a:pt x="225" y="38"/>
                    </a:lnTo>
                    <a:lnTo>
                      <a:pt x="239" y="42"/>
                    </a:lnTo>
                    <a:lnTo>
                      <a:pt x="252" y="49"/>
                    </a:lnTo>
                    <a:lnTo>
                      <a:pt x="265" y="56"/>
                    </a:lnTo>
                    <a:lnTo>
                      <a:pt x="276" y="65"/>
                    </a:lnTo>
                    <a:lnTo>
                      <a:pt x="286" y="75"/>
                    </a:lnTo>
                    <a:lnTo>
                      <a:pt x="297" y="85"/>
                    </a:lnTo>
                    <a:lnTo>
                      <a:pt x="305" y="97"/>
                    </a:lnTo>
                    <a:lnTo>
                      <a:pt x="313" y="110"/>
                    </a:lnTo>
                    <a:lnTo>
                      <a:pt x="319" y="122"/>
                    </a:lnTo>
                    <a:lnTo>
                      <a:pt x="324" y="136"/>
                    </a:lnTo>
                    <a:lnTo>
                      <a:pt x="328" y="151"/>
                    </a:lnTo>
                    <a:lnTo>
                      <a:pt x="330" y="165"/>
                    </a:lnTo>
                    <a:lnTo>
                      <a:pt x="331" y="181"/>
                    </a:lnTo>
                    <a:lnTo>
                      <a:pt x="330" y="196"/>
                    </a:lnTo>
                    <a:lnTo>
                      <a:pt x="328" y="211"/>
                    </a:lnTo>
                    <a:lnTo>
                      <a:pt x="324" y="225"/>
                    </a:lnTo>
                    <a:lnTo>
                      <a:pt x="319" y="239"/>
                    </a:lnTo>
                    <a:lnTo>
                      <a:pt x="313" y="253"/>
                    </a:lnTo>
                    <a:lnTo>
                      <a:pt x="305" y="265"/>
                    </a:lnTo>
                    <a:lnTo>
                      <a:pt x="297" y="277"/>
                    </a:lnTo>
                    <a:lnTo>
                      <a:pt x="286" y="287"/>
                    </a:lnTo>
                    <a:lnTo>
                      <a:pt x="276" y="297"/>
                    </a:lnTo>
                    <a:lnTo>
                      <a:pt x="265" y="306"/>
                    </a:lnTo>
                    <a:lnTo>
                      <a:pt x="252" y="313"/>
                    </a:lnTo>
                    <a:lnTo>
                      <a:pt x="239" y="320"/>
                    </a:lnTo>
                    <a:lnTo>
                      <a:pt x="225" y="325"/>
                    </a:lnTo>
                    <a:lnTo>
                      <a:pt x="211" y="328"/>
                    </a:lnTo>
                    <a:lnTo>
                      <a:pt x="196" y="330"/>
                    </a:lnTo>
                    <a:lnTo>
                      <a:pt x="180" y="331"/>
                    </a:lnTo>
                    <a:lnTo>
                      <a:pt x="165" y="330"/>
                    </a:lnTo>
                    <a:lnTo>
                      <a:pt x="150" y="328"/>
                    </a:lnTo>
                    <a:lnTo>
                      <a:pt x="136" y="325"/>
                    </a:lnTo>
                    <a:lnTo>
                      <a:pt x="122" y="320"/>
                    </a:lnTo>
                    <a:lnTo>
                      <a:pt x="108" y="313"/>
                    </a:lnTo>
                    <a:lnTo>
                      <a:pt x="96" y="306"/>
                    </a:lnTo>
                    <a:lnTo>
                      <a:pt x="85" y="297"/>
                    </a:lnTo>
                    <a:lnTo>
                      <a:pt x="74" y="287"/>
                    </a:lnTo>
                    <a:lnTo>
                      <a:pt x="64" y="277"/>
                    </a:lnTo>
                    <a:lnTo>
                      <a:pt x="56" y="265"/>
                    </a:lnTo>
                    <a:lnTo>
                      <a:pt x="48" y="253"/>
                    </a:lnTo>
                    <a:lnTo>
                      <a:pt x="42" y="239"/>
                    </a:lnTo>
                    <a:lnTo>
                      <a:pt x="36" y="225"/>
                    </a:lnTo>
                    <a:lnTo>
                      <a:pt x="33" y="211"/>
                    </a:lnTo>
                    <a:lnTo>
                      <a:pt x="31" y="196"/>
                    </a:lnTo>
                    <a:lnTo>
                      <a:pt x="30" y="181"/>
                    </a:lnTo>
                    <a:lnTo>
                      <a:pt x="31" y="165"/>
                    </a:lnTo>
                    <a:lnTo>
                      <a:pt x="33" y="151"/>
                    </a:lnTo>
                    <a:lnTo>
                      <a:pt x="36" y="136"/>
                    </a:lnTo>
                    <a:lnTo>
                      <a:pt x="42" y="122"/>
                    </a:lnTo>
                    <a:lnTo>
                      <a:pt x="48" y="110"/>
                    </a:lnTo>
                    <a:lnTo>
                      <a:pt x="56" y="97"/>
                    </a:lnTo>
                    <a:lnTo>
                      <a:pt x="64" y="86"/>
                    </a:lnTo>
                    <a:lnTo>
                      <a:pt x="74" y="75"/>
                    </a:lnTo>
                    <a:lnTo>
                      <a:pt x="85" y="65"/>
                    </a:lnTo>
                    <a:lnTo>
                      <a:pt x="96" y="56"/>
                    </a:lnTo>
                    <a:lnTo>
                      <a:pt x="108" y="49"/>
                    </a:lnTo>
                    <a:lnTo>
                      <a:pt x="122" y="42"/>
                    </a:lnTo>
                    <a:lnTo>
                      <a:pt x="136" y="38"/>
                    </a:lnTo>
                    <a:lnTo>
                      <a:pt x="150" y="34"/>
                    </a:lnTo>
                    <a:lnTo>
                      <a:pt x="165" y="31"/>
                    </a:lnTo>
                    <a:lnTo>
                      <a:pt x="180" y="30"/>
                    </a:lnTo>
                    <a:lnTo>
                      <a:pt x="180" y="30"/>
                    </a:lnTo>
                    <a:close/>
                    <a:moveTo>
                      <a:pt x="180" y="361"/>
                    </a:moveTo>
                    <a:lnTo>
                      <a:pt x="199" y="360"/>
                    </a:lnTo>
                    <a:lnTo>
                      <a:pt x="216" y="358"/>
                    </a:lnTo>
                    <a:lnTo>
                      <a:pt x="234" y="354"/>
                    </a:lnTo>
                    <a:lnTo>
                      <a:pt x="251" y="347"/>
                    </a:lnTo>
                    <a:lnTo>
                      <a:pt x="267" y="340"/>
                    </a:lnTo>
                    <a:lnTo>
                      <a:pt x="281" y="330"/>
                    </a:lnTo>
                    <a:lnTo>
                      <a:pt x="295" y="321"/>
                    </a:lnTo>
                    <a:lnTo>
                      <a:pt x="307" y="309"/>
                    </a:lnTo>
                    <a:lnTo>
                      <a:pt x="319" y="296"/>
                    </a:lnTo>
                    <a:lnTo>
                      <a:pt x="330" y="282"/>
                    </a:lnTo>
                    <a:lnTo>
                      <a:pt x="339" y="267"/>
                    </a:lnTo>
                    <a:lnTo>
                      <a:pt x="346" y="251"/>
                    </a:lnTo>
                    <a:lnTo>
                      <a:pt x="352" y="235"/>
                    </a:lnTo>
                    <a:lnTo>
                      <a:pt x="357" y="218"/>
                    </a:lnTo>
                    <a:lnTo>
                      <a:pt x="360" y="200"/>
                    </a:lnTo>
                    <a:lnTo>
                      <a:pt x="361" y="181"/>
                    </a:lnTo>
                    <a:lnTo>
                      <a:pt x="360" y="163"/>
                    </a:lnTo>
                    <a:lnTo>
                      <a:pt x="357" y="145"/>
                    </a:lnTo>
                    <a:lnTo>
                      <a:pt x="352" y="128"/>
                    </a:lnTo>
                    <a:lnTo>
                      <a:pt x="346" y="111"/>
                    </a:lnTo>
                    <a:lnTo>
                      <a:pt x="339" y="96"/>
                    </a:lnTo>
                    <a:lnTo>
                      <a:pt x="330" y="81"/>
                    </a:lnTo>
                    <a:lnTo>
                      <a:pt x="319" y="67"/>
                    </a:lnTo>
                    <a:lnTo>
                      <a:pt x="307" y="54"/>
                    </a:lnTo>
                    <a:lnTo>
                      <a:pt x="295" y="42"/>
                    </a:lnTo>
                    <a:lnTo>
                      <a:pt x="281" y="31"/>
                    </a:lnTo>
                    <a:lnTo>
                      <a:pt x="267" y="23"/>
                    </a:lnTo>
                    <a:lnTo>
                      <a:pt x="251" y="15"/>
                    </a:lnTo>
                    <a:lnTo>
                      <a:pt x="234" y="9"/>
                    </a:lnTo>
                    <a:lnTo>
                      <a:pt x="216" y="5"/>
                    </a:lnTo>
                    <a:lnTo>
                      <a:pt x="199" y="1"/>
                    </a:lnTo>
                    <a:lnTo>
                      <a:pt x="180" y="0"/>
                    </a:lnTo>
                    <a:lnTo>
                      <a:pt x="162" y="1"/>
                    </a:lnTo>
                    <a:lnTo>
                      <a:pt x="144" y="5"/>
                    </a:lnTo>
                    <a:lnTo>
                      <a:pt x="126" y="9"/>
                    </a:lnTo>
                    <a:lnTo>
                      <a:pt x="110" y="15"/>
                    </a:lnTo>
                    <a:lnTo>
                      <a:pt x="94" y="23"/>
                    </a:lnTo>
                    <a:lnTo>
                      <a:pt x="79" y="31"/>
                    </a:lnTo>
                    <a:lnTo>
                      <a:pt x="65" y="42"/>
                    </a:lnTo>
                    <a:lnTo>
                      <a:pt x="53" y="54"/>
                    </a:lnTo>
                    <a:lnTo>
                      <a:pt x="41" y="67"/>
                    </a:lnTo>
                    <a:lnTo>
                      <a:pt x="31" y="81"/>
                    </a:lnTo>
                    <a:lnTo>
                      <a:pt x="21" y="96"/>
                    </a:lnTo>
                    <a:lnTo>
                      <a:pt x="14" y="111"/>
                    </a:lnTo>
                    <a:lnTo>
                      <a:pt x="8" y="128"/>
                    </a:lnTo>
                    <a:lnTo>
                      <a:pt x="3" y="145"/>
                    </a:lnTo>
                    <a:lnTo>
                      <a:pt x="1" y="163"/>
                    </a:lnTo>
                    <a:lnTo>
                      <a:pt x="0" y="181"/>
                    </a:lnTo>
                    <a:lnTo>
                      <a:pt x="1" y="200"/>
                    </a:lnTo>
                    <a:lnTo>
                      <a:pt x="3" y="218"/>
                    </a:lnTo>
                    <a:lnTo>
                      <a:pt x="8" y="235"/>
                    </a:lnTo>
                    <a:lnTo>
                      <a:pt x="14" y="251"/>
                    </a:lnTo>
                    <a:lnTo>
                      <a:pt x="21" y="267"/>
                    </a:lnTo>
                    <a:lnTo>
                      <a:pt x="31" y="282"/>
                    </a:lnTo>
                    <a:lnTo>
                      <a:pt x="41" y="296"/>
                    </a:lnTo>
                    <a:lnTo>
                      <a:pt x="53" y="309"/>
                    </a:lnTo>
                    <a:lnTo>
                      <a:pt x="65" y="321"/>
                    </a:lnTo>
                    <a:lnTo>
                      <a:pt x="79" y="330"/>
                    </a:lnTo>
                    <a:lnTo>
                      <a:pt x="94" y="340"/>
                    </a:lnTo>
                    <a:lnTo>
                      <a:pt x="110" y="347"/>
                    </a:lnTo>
                    <a:lnTo>
                      <a:pt x="126" y="354"/>
                    </a:lnTo>
                    <a:lnTo>
                      <a:pt x="144" y="358"/>
                    </a:lnTo>
                    <a:lnTo>
                      <a:pt x="162" y="360"/>
                    </a:lnTo>
                    <a:lnTo>
                      <a:pt x="18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ea typeface="+mn-ea"/>
                  <a:cs typeface="+mn-cs"/>
                </a:endParaRPr>
              </a:p>
            </p:txBody>
          </p:sp>
        </p:grpSp>
      </p:grpSp>
      <p:sp>
        <p:nvSpPr>
          <p:cNvPr id="183" name="TextBox 182"/>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04132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5586153" y="360971"/>
            <a:ext cx="6517178" cy="1106970"/>
          </a:xfrm>
        </p:spPr>
        <p:txBody>
          <a:bodyPr/>
          <a:lstStyle/>
          <a:p>
            <a:r>
              <a:rPr lang="en-US" dirty="0"/>
              <a:t>Dean</a:t>
            </a:r>
          </a:p>
          <a:p>
            <a:r>
              <a:rPr lang="en-US" dirty="0"/>
              <a:t>Harry Dombroski</a:t>
            </a:r>
          </a:p>
        </p:txBody>
      </p:sp>
      <p:sp>
        <p:nvSpPr>
          <p:cNvPr id="4" name="Slide Number Placeholder 3"/>
          <p:cNvSpPr>
            <a:spLocks noGrp="1"/>
          </p:cNvSpPr>
          <p:nvPr>
            <p:ph type="sldNum" sz="quarter" idx="12"/>
          </p:nvPr>
        </p:nvSpPr>
        <p:spPr/>
        <p:txBody>
          <a:bodyPr/>
          <a:lstStyle/>
          <a:p>
            <a:fld id="{03206E70-9524-410D-AE9B-78D656EAA14D}" type="slidenum">
              <a:rPr lang="en-US" smtClean="0"/>
              <a:pPr/>
              <a:t>2</a:t>
            </a:fld>
            <a:endParaRPr lang="en-US"/>
          </a:p>
        </p:txBody>
      </p:sp>
      <p:sp>
        <p:nvSpPr>
          <p:cNvPr id="5" name="TextBox 4"/>
          <p:cNvSpPr txBox="1"/>
          <p:nvPr/>
        </p:nvSpPr>
        <p:spPr>
          <a:xfrm>
            <a:off x="5586153" y="1841144"/>
            <a:ext cx="6517178" cy="4154984"/>
          </a:xfrm>
          <a:prstGeom prst="rect">
            <a:avLst/>
          </a:prstGeom>
          <a:noFill/>
        </p:spPr>
        <p:txBody>
          <a:bodyPr wrap="square" rtlCol="0">
            <a:spAutoFit/>
          </a:bodyPr>
          <a:lstStyle/>
          <a:p>
            <a:r>
              <a:rPr lang="en-US" sz="1200" dirty="0" smtClean="0">
                <a:latin typeface="+mj-lt"/>
              </a:rPr>
              <a:t>A </a:t>
            </a:r>
            <a:r>
              <a:rPr lang="en-US" sz="1200" dirty="0">
                <a:latin typeface="+mj-lt"/>
              </a:rPr>
              <a:t>UTA alumnus, Harry is excited to return to his roots and bring a business perspective to the College of Business. A longtime senior officer with Hunt Consolidated Inc., one of the largest privately held companies in the nation, he had a distinguished career in a number of key roles. </a:t>
            </a:r>
            <a:endParaRPr lang="en-US" sz="1200" dirty="0" smtClean="0">
              <a:latin typeface="+mj-lt"/>
            </a:endParaRPr>
          </a:p>
          <a:p>
            <a:endParaRPr lang="en-US" sz="1200" dirty="0">
              <a:latin typeface="+mj-lt"/>
            </a:endParaRPr>
          </a:p>
          <a:p>
            <a:r>
              <a:rPr lang="en-US" sz="1200" dirty="0">
                <a:latin typeface="+mj-lt"/>
              </a:rPr>
              <a:t>During his tenure as a senior officer with Hunt, Harry held numerous key roles, both inside and outside finance and accounting, and at various times was responsible for almost all aspects of the company’s financial functions. Harry was named Vice President in 1993 and a Senior Vice President in 1999. Notably, as the executive in charge of Hunt’s data analytics activities from 2003 – 2015, Harry significantly expanded Hunt’s capabilities to improve efficiency, reduce costs and provide decision-makers with more timely and actionable information</a:t>
            </a:r>
            <a:r>
              <a:rPr lang="en-US" sz="1200" dirty="0" smtClean="0">
                <a:latin typeface="+mj-lt"/>
              </a:rPr>
              <a:t>.</a:t>
            </a:r>
          </a:p>
          <a:p>
            <a:endParaRPr lang="en-US" sz="1200" dirty="0">
              <a:latin typeface="+mj-lt"/>
            </a:endParaRPr>
          </a:p>
          <a:p>
            <a:r>
              <a:rPr lang="en-US" sz="1200" dirty="0">
                <a:latin typeface="+mj-lt"/>
              </a:rPr>
              <a:t>Harry holds a bachelor of business administration from The University of Texas at Arlington. He is a Certified Public Accountant with the State of Texas. He has served on The University of Texas at Arlington’s Business Advisory Board since 2007, holding several positions, including President of the Advisory Board. Harry has also served as a member of the University’s Advisory Council since 2014 and was solicited by the University’s President to serve as Chair of the President’s Executive Advisory Council. The University’s College of Business invited him to be commencement speaker in 2008, presented him with the Distinguished Alumni Award in 2011 and honored him on National Day of Philanthropy in 2015. </a:t>
            </a:r>
            <a:endParaRPr lang="en-US" sz="1200" dirty="0" smtClean="0">
              <a:latin typeface="+mj-lt"/>
            </a:endParaRPr>
          </a:p>
          <a:p>
            <a:endParaRPr lang="en-US" sz="1200" dirty="0">
              <a:latin typeface="+mj-lt"/>
            </a:endParaRPr>
          </a:p>
          <a:p>
            <a:r>
              <a:rPr lang="en-US" sz="1200" dirty="0">
                <a:latin typeface="+mj-lt"/>
              </a:rPr>
              <a:t>Married with two grown children and three granddaughters, Harry is an avid sports fan and enjoys spending time with his family, traveling with his wife, Jan, and entertaining friends.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87" y="840375"/>
            <a:ext cx="3918149" cy="5515975"/>
          </a:xfrm>
          <a:prstGeom prst="rect">
            <a:avLst/>
          </a:prstGeom>
        </p:spPr>
      </p:pic>
      <p:sp>
        <p:nvSpPr>
          <p:cNvPr id="10" name="TextBox 9"/>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42012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42" b="242"/>
          <a:stretch>
            <a:fillRect/>
          </a:stretch>
        </p:blipFill>
        <p:spPr>
          <a:xfrm>
            <a:off x="0" y="-72497"/>
            <a:ext cx="12192000" cy="8099426"/>
          </a:xfrm>
        </p:spPr>
      </p:pic>
      <p:sp>
        <p:nvSpPr>
          <p:cNvPr id="10" name="Freeform 9"/>
          <p:cNvSpPr>
            <a:spLocks/>
          </p:cNvSpPr>
          <p:nvPr/>
        </p:nvSpPr>
        <p:spPr bwMode="auto">
          <a:xfrm>
            <a:off x="0" y="-72497"/>
            <a:ext cx="12192001" cy="8099426"/>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tx1">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 Placeholder 1"/>
          <p:cNvSpPr>
            <a:spLocks noGrp="1"/>
          </p:cNvSpPr>
          <p:nvPr>
            <p:ph type="body" sz="quarter" idx="4294967295"/>
          </p:nvPr>
        </p:nvSpPr>
        <p:spPr>
          <a:xfrm>
            <a:off x="2793999" y="1528301"/>
            <a:ext cx="6604000" cy="1677987"/>
          </a:xfrm>
        </p:spPr>
        <p:txBody>
          <a:bodyPr>
            <a:noAutofit/>
          </a:bodyPr>
          <a:lstStyle/>
          <a:p>
            <a:pPr marL="0" indent="0" algn="ctr">
              <a:buNone/>
            </a:pPr>
            <a:r>
              <a:rPr lang="en-US" sz="8000" b="1" dirty="0" smtClean="0">
                <a:solidFill>
                  <a:srgbClr val="F58026"/>
                </a:solidFill>
              </a:rPr>
              <a:t>Thank you!</a:t>
            </a:r>
          </a:p>
          <a:p>
            <a:pPr algn="ctr"/>
            <a:endParaRPr lang="en-US" sz="8000" b="1" dirty="0">
              <a:solidFill>
                <a:srgbClr val="F58026"/>
              </a:solidFill>
            </a:endParaRPr>
          </a:p>
          <a:p>
            <a:pPr marL="0" indent="0" algn="ctr">
              <a:buNone/>
            </a:pPr>
            <a:r>
              <a:rPr lang="en-US" sz="8000" b="1" dirty="0" smtClean="0">
                <a:solidFill>
                  <a:srgbClr val="F58026"/>
                </a:solidFill>
              </a:rPr>
              <a:t>Questions?</a:t>
            </a:r>
            <a:endParaRPr lang="en-US" sz="8000" b="1" dirty="0">
              <a:solidFill>
                <a:srgbClr val="F58026"/>
              </a:solidFill>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03206E70-9524-410D-AE9B-78D656EAA14D}" type="slidenum">
              <a:rPr lang="en-US" smtClean="0"/>
              <a:pPr/>
              <a:t>20</a:t>
            </a:fld>
            <a:endParaRPr lang="en-US"/>
          </a:p>
        </p:txBody>
      </p:sp>
      <p:sp>
        <p:nvSpPr>
          <p:cNvPr id="8" name="TextBox 7"/>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927217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Oval 244"/>
          <p:cNvSpPr/>
          <p:nvPr/>
        </p:nvSpPr>
        <p:spPr>
          <a:xfrm>
            <a:off x="8779809" y="4141720"/>
            <a:ext cx="456421" cy="45642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7776090" y="4111897"/>
            <a:ext cx="456421" cy="45642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dirty="0" smtClean="0"/>
              <a:t>Profile</a:t>
            </a:r>
            <a:endParaRPr lang="en-US" dirty="0"/>
          </a:p>
        </p:txBody>
      </p:sp>
      <p:sp>
        <p:nvSpPr>
          <p:cNvPr id="4" name="Slide Number Placeholder 3"/>
          <p:cNvSpPr>
            <a:spLocks noGrp="1"/>
          </p:cNvSpPr>
          <p:nvPr>
            <p:ph type="sldNum" sz="quarter" idx="12"/>
          </p:nvPr>
        </p:nvSpPr>
        <p:spPr/>
        <p:txBody>
          <a:bodyPr/>
          <a:lstStyle/>
          <a:p>
            <a:fld id="{03206E70-9524-410D-AE9B-78D656EAA14D}" type="slidenum">
              <a:rPr lang="en-US" smtClean="0"/>
              <a:pPr/>
              <a:t>3</a:t>
            </a:fld>
            <a:endParaRPr lang="en-US"/>
          </a:p>
        </p:txBody>
      </p:sp>
      <p:grpSp>
        <p:nvGrpSpPr>
          <p:cNvPr id="6" name="Group 5"/>
          <p:cNvGrpSpPr/>
          <p:nvPr/>
        </p:nvGrpSpPr>
        <p:grpSpPr>
          <a:xfrm>
            <a:off x="1829254" y="1305140"/>
            <a:ext cx="4664263" cy="2178613"/>
            <a:chOff x="1184235" y="2351481"/>
            <a:chExt cx="7140225" cy="3335101"/>
          </a:xfrm>
          <a:solidFill>
            <a:srgbClr val="AFABAB"/>
          </a:solidFill>
          <a:effectLst>
            <a:outerShdw blurRad="50800" dist="38100" dir="5400000" algn="t" rotWithShape="0">
              <a:prstClr val="black">
                <a:alpha val="40000"/>
              </a:prstClr>
            </a:outerShdw>
          </a:effectLst>
        </p:grpSpPr>
        <p:sp>
          <p:nvSpPr>
            <p:cNvPr id="23" name="USA (Alaska)" descr="© INSCALE GmbH, 05.05.2010&#10;http://www.presentationload.com/"/>
            <p:cNvSpPr>
              <a:spLocks noEditPoints="1"/>
            </p:cNvSpPr>
            <p:nvPr/>
          </p:nvSpPr>
          <p:spPr bwMode="gray">
            <a:xfrm>
              <a:off x="1184235" y="2574392"/>
              <a:ext cx="996995" cy="413978"/>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dirty="0">
                <a:ln>
                  <a:noFill/>
                </a:ln>
                <a:solidFill>
                  <a:srgbClr val="FFC000"/>
                </a:solidFill>
                <a:effectLst/>
                <a:uLnTx/>
                <a:uFillTx/>
                <a:latin typeface="Calibri" pitchFamily="34" charset="0"/>
                <a:ea typeface="+mn-ea"/>
                <a:cs typeface="+mn-cs"/>
              </a:endParaRPr>
            </a:p>
          </p:txBody>
        </p:sp>
        <p:sp>
          <p:nvSpPr>
            <p:cNvPr id="24" name="Zimbabwe" descr="© INSCALE GmbH, 05.05.2010&#10;http://www.presentationload.com/"/>
            <p:cNvSpPr>
              <a:spLocks/>
            </p:cNvSpPr>
            <p:nvPr/>
          </p:nvSpPr>
          <p:spPr bwMode="gray">
            <a:xfrm>
              <a:off x="5045508" y="4695727"/>
              <a:ext cx="177898" cy="171471"/>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5" name="Zambia" descr="© INSCALE GmbH, 05.05.2010&#10;http://www.presentationload.com/"/>
            <p:cNvSpPr>
              <a:spLocks/>
            </p:cNvSpPr>
            <p:nvPr/>
          </p:nvSpPr>
          <p:spPr bwMode="gray">
            <a:xfrm>
              <a:off x="4972557" y="4508335"/>
              <a:ext cx="270046" cy="247407"/>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6" name="Yemen" descr="© INSCALE GmbH, 05.05.2010&#10;http://www.presentationload.com/"/>
            <p:cNvSpPr>
              <a:spLocks/>
            </p:cNvSpPr>
            <p:nvPr/>
          </p:nvSpPr>
          <p:spPr bwMode="gray">
            <a:xfrm>
              <a:off x="5443538" y="3828576"/>
              <a:ext cx="236771" cy="15554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7" name="Western Sahara" descr="© INSCALE GmbH, 05.05.2010&#10;http://www.presentationload.com/"/>
            <p:cNvSpPr>
              <a:spLocks/>
            </p:cNvSpPr>
            <p:nvPr/>
          </p:nvSpPr>
          <p:spPr bwMode="gray">
            <a:xfrm>
              <a:off x="4086907" y="3611789"/>
              <a:ext cx="194535" cy="159223"/>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8" name="West Bank" descr="© INSCALE GmbH, 05.05.2010&#10;http://www.presentationload.com/"/>
            <p:cNvSpPr>
              <a:spLocks/>
            </p:cNvSpPr>
            <p:nvPr/>
          </p:nvSpPr>
          <p:spPr bwMode="gray">
            <a:xfrm>
              <a:off x="5249003" y="3491760"/>
              <a:ext cx="14078" cy="29395"/>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9" name="Uzbekistan" descr="© INSCALE GmbH, 05.05.2010&#10;http://www.presentationload.com/"/>
            <p:cNvSpPr>
              <a:spLocks/>
            </p:cNvSpPr>
            <p:nvPr/>
          </p:nvSpPr>
          <p:spPr bwMode="gray">
            <a:xfrm>
              <a:off x="5650873" y="3167191"/>
              <a:ext cx="385232" cy="206989"/>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0" name="Vietnam" descr="© INSCALE GmbH, 05.05.2010&#10;http://www.presentationload.com/"/>
            <p:cNvSpPr>
              <a:spLocks/>
            </p:cNvSpPr>
            <p:nvPr/>
          </p:nvSpPr>
          <p:spPr bwMode="gray">
            <a:xfrm>
              <a:off x="6783532" y="3719570"/>
              <a:ext cx="195815" cy="369886"/>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1" name="Venezuela" descr="© INSCALE GmbH, 05.05.2010&#10;http://www.presentationload.com/"/>
            <p:cNvSpPr>
              <a:spLocks noEditPoints="1"/>
            </p:cNvSpPr>
            <p:nvPr/>
          </p:nvSpPr>
          <p:spPr bwMode="gray">
            <a:xfrm>
              <a:off x="2780190" y="4000047"/>
              <a:ext cx="309722" cy="289050"/>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2" name="USA" descr="© INSCALE GmbH, 05.05.2010&#10;http://www.presentationload.com/"/>
            <p:cNvSpPr>
              <a:spLocks noEditPoints="1"/>
            </p:cNvSpPr>
            <p:nvPr/>
          </p:nvSpPr>
          <p:spPr bwMode="gray">
            <a:xfrm>
              <a:off x="1836947" y="3071657"/>
              <a:ext cx="1270882" cy="60382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E2583D"/>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3" name="Uruguay" descr="© INSCALE GmbH, 05.05.2010&#10;http://www.presentationload.com/"/>
            <p:cNvSpPr>
              <a:spLocks/>
            </p:cNvSpPr>
            <p:nvPr/>
          </p:nvSpPr>
          <p:spPr bwMode="gray">
            <a:xfrm>
              <a:off x="3192298" y="5058265"/>
              <a:ext cx="119025" cy="120029"/>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4" name="United Kingdom" descr="© INSCALE GmbH, 05.05.2010&#10;http://www.presentationload.com/"/>
            <p:cNvSpPr>
              <a:spLocks noEditPoints="1"/>
            </p:cNvSpPr>
            <p:nvPr/>
          </p:nvSpPr>
          <p:spPr bwMode="gray">
            <a:xfrm>
              <a:off x="4346714" y="2803428"/>
              <a:ext cx="188136" cy="25598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5" name="United Arab Emirates" descr="© INSCALE GmbH, 05.05.2010&#10;http://www.presentationload.com/"/>
            <p:cNvSpPr>
              <a:spLocks/>
            </p:cNvSpPr>
            <p:nvPr/>
          </p:nvSpPr>
          <p:spPr bwMode="gray">
            <a:xfrm>
              <a:off x="5634234" y="3639959"/>
              <a:ext cx="110066" cy="99208"/>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6" name="Uganda" descr="© INSCALE GmbH, 05.05.2010&#10;http://www.presentationload.com/"/>
            <p:cNvSpPr>
              <a:spLocks noEditPoints="1"/>
            </p:cNvSpPr>
            <p:nvPr/>
          </p:nvSpPr>
          <p:spPr bwMode="gray">
            <a:xfrm>
              <a:off x="5151734" y="4199688"/>
              <a:ext cx="126705" cy="14330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7" name="Turkmenistan" descr="© INSCALE GmbH, 05.05.2010&#10;http://www.presentationload.com/"/>
            <p:cNvSpPr>
              <a:spLocks/>
            </p:cNvSpPr>
            <p:nvPr/>
          </p:nvSpPr>
          <p:spPr bwMode="gray">
            <a:xfrm>
              <a:off x="5593280" y="3234554"/>
              <a:ext cx="326359" cy="188617"/>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8" name="Turkey" descr="© INSCALE GmbH, 05.05.2010&#10;http://www.presentationload.com/"/>
            <p:cNvSpPr>
              <a:spLocks noEditPoints="1"/>
            </p:cNvSpPr>
            <p:nvPr/>
          </p:nvSpPr>
          <p:spPr bwMode="gray">
            <a:xfrm>
              <a:off x="5019911" y="3249252"/>
              <a:ext cx="431306" cy="157998"/>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39" name="Tunisia" descr="© INSCALE GmbH, 05.05.2010&#10;http://www.presentationload.com/"/>
            <p:cNvSpPr>
              <a:spLocks/>
            </p:cNvSpPr>
            <p:nvPr/>
          </p:nvSpPr>
          <p:spPr bwMode="gray">
            <a:xfrm>
              <a:off x="4643638" y="3370506"/>
              <a:ext cx="89589" cy="177595"/>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0" name="Togo" descr="© INSCALE GmbH, 05.05.2010&#10;http://www.presentationload.com/"/>
            <p:cNvSpPr>
              <a:spLocks/>
            </p:cNvSpPr>
            <p:nvPr/>
          </p:nvSpPr>
          <p:spPr bwMode="gray">
            <a:xfrm>
              <a:off x="4463181" y="4026993"/>
              <a:ext cx="46075" cy="126154"/>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1" name="Thailand" descr="© INSCALE GmbH, 05.05.2010&#10;http://www.presentationload.com/"/>
            <p:cNvSpPr>
              <a:spLocks/>
            </p:cNvSpPr>
            <p:nvPr/>
          </p:nvSpPr>
          <p:spPr bwMode="gray">
            <a:xfrm>
              <a:off x="6687544" y="3793058"/>
              <a:ext cx="200935" cy="369886"/>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2" name="Tanzania" descr="© INSCALE GmbH, 05.05.2010&#10;http://www.presentationload.com/"/>
            <p:cNvSpPr>
              <a:spLocks noEditPoints="1"/>
            </p:cNvSpPr>
            <p:nvPr/>
          </p:nvSpPr>
          <p:spPr bwMode="gray">
            <a:xfrm>
              <a:off x="5150454" y="4329516"/>
              <a:ext cx="248289" cy="269454"/>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3" name="Tajikistan" descr="© INSCALE GmbH, 05.05.2010&#10;http://www.presentationload.com/"/>
            <p:cNvSpPr>
              <a:spLocks/>
            </p:cNvSpPr>
            <p:nvPr/>
          </p:nvSpPr>
          <p:spPr bwMode="gray">
            <a:xfrm>
              <a:off x="5923479" y="3279871"/>
              <a:ext cx="179177" cy="107782"/>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4" name="Taiwan" descr="© INSCALE GmbH, 05.05.2010&#10;http://www.presentationload.com/"/>
            <p:cNvSpPr>
              <a:spLocks/>
            </p:cNvSpPr>
            <p:nvPr/>
          </p:nvSpPr>
          <p:spPr bwMode="gray">
            <a:xfrm>
              <a:off x="7177723" y="3670579"/>
              <a:ext cx="39675" cy="8328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5" name="Syria" descr="© INSCALE GmbH, 05.05.2010&#10;http://www.presentationload.com/"/>
            <p:cNvSpPr>
              <a:spLocks/>
            </p:cNvSpPr>
            <p:nvPr/>
          </p:nvSpPr>
          <p:spPr bwMode="gray">
            <a:xfrm>
              <a:off x="5252842" y="3368056"/>
              <a:ext cx="145902" cy="12860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6" name="Switzerland" descr="© INSCALE GmbH, 05.05.2010&#10;http://www.presentationload.com/"/>
            <p:cNvSpPr>
              <a:spLocks/>
            </p:cNvSpPr>
            <p:nvPr/>
          </p:nvSpPr>
          <p:spPr bwMode="gray">
            <a:xfrm>
              <a:off x="4615482" y="3109626"/>
              <a:ext cx="94708" cy="48992"/>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7" name="Sweden" descr="© INSCALE GmbH, 05.05.2010&#10;http://www.presentationload.com/"/>
            <p:cNvSpPr>
              <a:spLocks noEditPoints="1"/>
            </p:cNvSpPr>
            <p:nvPr/>
          </p:nvSpPr>
          <p:spPr bwMode="gray">
            <a:xfrm>
              <a:off x="4722988" y="2620935"/>
              <a:ext cx="223972" cy="30742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8" name="Swaziland" descr="© INSCALE GmbH, 05.05.2010&#10;http://www.presentationload.com/"/>
            <p:cNvSpPr>
              <a:spLocks/>
            </p:cNvSpPr>
            <p:nvPr/>
          </p:nvSpPr>
          <p:spPr bwMode="gray">
            <a:xfrm>
              <a:off x="5165813" y="4948034"/>
              <a:ext cx="31996" cy="41643"/>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49" name="Suriname" descr="© INSCALE GmbH, 05.05.2010&#10;http://www.presentationload.com/"/>
            <p:cNvSpPr>
              <a:spLocks/>
            </p:cNvSpPr>
            <p:nvPr/>
          </p:nvSpPr>
          <p:spPr bwMode="gray">
            <a:xfrm>
              <a:off x="3127026" y="4155596"/>
              <a:ext cx="94708" cy="104107"/>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0" name="Sudan" descr="© INSCALE GmbH, 05.05.2010&#10;http://www.presentationload.com/"/>
            <p:cNvSpPr>
              <a:spLocks/>
            </p:cNvSpPr>
            <p:nvPr/>
          </p:nvSpPr>
          <p:spPr bwMode="gray">
            <a:xfrm>
              <a:off x="4969997" y="3726919"/>
              <a:ext cx="377553" cy="491141"/>
            </a:xfrm>
            <a:custGeom>
              <a:avLst/>
              <a:gdLst>
                <a:gd name="T0" fmla="*/ 2147483647 w 1164"/>
                <a:gd name="T1" fmla="*/ 2147483647 h 1584"/>
                <a:gd name="T2" fmla="*/ 2147483647 w 1164"/>
                <a:gd name="T3" fmla="*/ 2147483647 h 1584"/>
                <a:gd name="T4" fmla="*/ 2147483647 w 1164"/>
                <a:gd name="T5" fmla="*/ 2147483647 h 1584"/>
                <a:gd name="T6" fmla="*/ 2147483647 w 1164"/>
                <a:gd name="T7" fmla="*/ 2147483647 h 1584"/>
                <a:gd name="T8" fmla="*/ 2147483647 w 1164"/>
                <a:gd name="T9" fmla="*/ 2147483647 h 1584"/>
                <a:gd name="T10" fmla="*/ 2147483647 w 1164"/>
                <a:gd name="T11" fmla="*/ 2147483647 h 1584"/>
                <a:gd name="T12" fmla="*/ 2147483647 w 1164"/>
                <a:gd name="T13" fmla="*/ 2147483647 h 1584"/>
                <a:gd name="T14" fmla="*/ 2147483647 w 1164"/>
                <a:gd name="T15" fmla="*/ 2147483647 h 1584"/>
                <a:gd name="T16" fmla="*/ 0 w 1164"/>
                <a:gd name="T17" fmla="*/ 2147483647 h 1584"/>
                <a:gd name="T18" fmla="*/ 2147483647 w 1164"/>
                <a:gd name="T19" fmla="*/ 2147483647 h 1584"/>
                <a:gd name="T20" fmla="*/ 2147483647 w 1164"/>
                <a:gd name="T21" fmla="*/ 2147483647 h 1584"/>
                <a:gd name="T22" fmla="*/ 2147483647 w 1164"/>
                <a:gd name="T23" fmla="*/ 2147483647 h 1584"/>
                <a:gd name="T24" fmla="*/ 2147483647 w 1164"/>
                <a:gd name="T25" fmla="*/ 2147483647 h 1584"/>
                <a:gd name="T26" fmla="*/ 2147483647 w 1164"/>
                <a:gd name="T27" fmla="*/ 2147483647 h 1584"/>
                <a:gd name="T28" fmla="*/ 2147483647 w 1164"/>
                <a:gd name="T29" fmla="*/ 2147483647 h 1584"/>
                <a:gd name="T30" fmla="*/ 2147483647 w 1164"/>
                <a:gd name="T31" fmla="*/ 2147483647 h 1584"/>
                <a:gd name="T32" fmla="*/ 2147483647 w 1164"/>
                <a:gd name="T33" fmla="*/ 2147483647 h 1584"/>
                <a:gd name="T34" fmla="*/ 2147483647 w 1164"/>
                <a:gd name="T35" fmla="*/ 2147483647 h 1584"/>
                <a:gd name="T36" fmla="*/ 2147483647 w 1164"/>
                <a:gd name="T37" fmla="*/ 2147483647 h 1584"/>
                <a:gd name="T38" fmla="*/ 2147483647 w 1164"/>
                <a:gd name="T39" fmla="*/ 2147483647 h 1584"/>
                <a:gd name="T40" fmla="*/ 2147483647 w 1164"/>
                <a:gd name="T41" fmla="*/ 2147483647 h 1584"/>
                <a:gd name="T42" fmla="*/ 2147483647 w 1164"/>
                <a:gd name="T43" fmla="*/ 2147483647 h 1584"/>
                <a:gd name="T44" fmla="*/ 2147483647 w 1164"/>
                <a:gd name="T45" fmla="*/ 2147483647 h 1584"/>
                <a:gd name="T46" fmla="*/ 2147483647 w 1164"/>
                <a:gd name="T47" fmla="*/ 2147483647 h 1584"/>
                <a:gd name="T48" fmla="*/ 2147483647 w 1164"/>
                <a:gd name="T49" fmla="*/ 2147483647 h 1584"/>
                <a:gd name="T50" fmla="*/ 2147483647 w 1164"/>
                <a:gd name="T51" fmla="*/ 2147483647 h 1584"/>
                <a:gd name="T52" fmla="*/ 2147483647 w 1164"/>
                <a:gd name="T53" fmla="*/ 2147483647 h 1584"/>
                <a:gd name="T54" fmla="*/ 2147483647 w 1164"/>
                <a:gd name="T55" fmla="*/ 2147483647 h 1584"/>
                <a:gd name="T56" fmla="*/ 2147483647 w 1164"/>
                <a:gd name="T57" fmla="*/ 2147483647 h 1584"/>
                <a:gd name="T58" fmla="*/ 2147483647 w 1164"/>
                <a:gd name="T59" fmla="*/ 2147483647 h 1584"/>
                <a:gd name="T60" fmla="*/ 2147483647 w 1164"/>
                <a:gd name="T61" fmla="*/ 2147483647 h 1584"/>
                <a:gd name="T62" fmla="*/ 2147483647 w 1164"/>
                <a:gd name="T63" fmla="*/ 2147483647 h 1584"/>
                <a:gd name="T64" fmla="*/ 2147483647 w 1164"/>
                <a:gd name="T65" fmla="*/ 2147483647 h 1584"/>
                <a:gd name="T66" fmla="*/ 2147483647 w 1164"/>
                <a:gd name="T67" fmla="*/ 2147483647 h 1584"/>
                <a:gd name="T68" fmla="*/ 2147483647 w 1164"/>
                <a:gd name="T69" fmla="*/ 2147483647 h 1584"/>
                <a:gd name="T70" fmla="*/ 2147483647 w 1164"/>
                <a:gd name="T71" fmla="*/ 2147483647 h 1584"/>
                <a:gd name="T72" fmla="*/ 2147483647 w 1164"/>
                <a:gd name="T73" fmla="*/ 2147483647 h 1584"/>
                <a:gd name="T74" fmla="*/ 2147483647 w 1164"/>
                <a:gd name="T75" fmla="*/ 2147483647 h 1584"/>
                <a:gd name="T76" fmla="*/ 2147483647 w 1164"/>
                <a:gd name="T77" fmla="*/ 2147483647 h 1584"/>
                <a:gd name="T78" fmla="*/ 2147483647 w 1164"/>
                <a:gd name="T79" fmla="*/ 2147483647 h 1584"/>
                <a:gd name="T80" fmla="*/ 2147483647 w 1164"/>
                <a:gd name="T81" fmla="*/ 2147483647 h 1584"/>
                <a:gd name="T82" fmla="*/ 2147483647 w 1164"/>
                <a:gd name="T83" fmla="*/ 2147483647 h 1584"/>
                <a:gd name="T84" fmla="*/ 2147483647 w 1164"/>
                <a:gd name="T85" fmla="*/ 2147483647 h 1584"/>
                <a:gd name="T86" fmla="*/ 2147483647 w 1164"/>
                <a:gd name="T87" fmla="*/ 2147483647 h 1584"/>
                <a:gd name="T88" fmla="*/ 2147483647 w 1164"/>
                <a:gd name="T89" fmla="*/ 2147483647 h 1584"/>
                <a:gd name="T90" fmla="*/ 2147483647 w 1164"/>
                <a:gd name="T91" fmla="*/ 2147483647 h 1584"/>
                <a:gd name="T92" fmla="*/ 2147483647 w 1164"/>
                <a:gd name="T93" fmla="*/ 2147483647 h 1584"/>
                <a:gd name="T94" fmla="*/ 2147483647 w 1164"/>
                <a:gd name="T95" fmla="*/ 2147483647 h 1584"/>
                <a:gd name="T96" fmla="*/ 2147483647 w 1164"/>
                <a:gd name="T97" fmla="*/ 2147483647 h 1584"/>
                <a:gd name="T98" fmla="*/ 2147483647 w 1164"/>
                <a:gd name="T99" fmla="*/ 2147483647 h 1584"/>
                <a:gd name="T100" fmla="*/ 2147483647 w 1164"/>
                <a:gd name="T101" fmla="*/ 2147483647 h 1584"/>
                <a:gd name="T102" fmla="*/ 2147483647 w 1164"/>
                <a:gd name="T103" fmla="*/ 2147483647 h 1584"/>
                <a:gd name="T104" fmla="*/ 2147483647 w 1164"/>
                <a:gd name="T105" fmla="*/ 2147483647 h 1584"/>
                <a:gd name="T106" fmla="*/ 2147483647 w 1164"/>
                <a:gd name="T107" fmla="*/ 2147483647 h 1584"/>
                <a:gd name="T108" fmla="*/ 2147483647 w 1164"/>
                <a:gd name="T109" fmla="*/ 2147483647 h 1584"/>
                <a:gd name="T110" fmla="*/ 2147483647 w 1164"/>
                <a:gd name="T111" fmla="*/ 2147483647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solidFill>
              <a:srgbClr val="78D2D2"/>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1" name="Sri Lanka" descr="© INSCALE GmbH, 05.05.2010&#10;http://www.presentationload.com/"/>
            <p:cNvSpPr>
              <a:spLocks/>
            </p:cNvSpPr>
            <p:nvPr/>
          </p:nvSpPr>
          <p:spPr bwMode="gray">
            <a:xfrm>
              <a:off x="6302312" y="4063737"/>
              <a:ext cx="55033" cy="95534"/>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2" name="Spain" descr="© INSCALE GmbH, 05.05.2010&#10;http://www.presentationload.com/"/>
            <p:cNvSpPr>
              <a:spLocks noEditPoints="1"/>
            </p:cNvSpPr>
            <p:nvPr/>
          </p:nvSpPr>
          <p:spPr bwMode="gray">
            <a:xfrm>
              <a:off x="4292962" y="3210058"/>
              <a:ext cx="284125" cy="192292"/>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3" name="Somalia" descr="© INSCALE GmbH, 05.05.2010&#10;http://www.presentationload.com/"/>
            <p:cNvSpPr>
              <a:spLocks/>
            </p:cNvSpPr>
            <p:nvPr/>
          </p:nvSpPr>
          <p:spPr bwMode="gray">
            <a:xfrm>
              <a:off x="5414102" y="4003722"/>
              <a:ext cx="231651" cy="342941"/>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4" name="Solomon Islands" descr="© INSCALE GmbH, 05.05.2010&#10;http://www.presentationload.com/"/>
            <p:cNvSpPr>
              <a:spLocks noEditPoints="1"/>
            </p:cNvSpPr>
            <p:nvPr/>
          </p:nvSpPr>
          <p:spPr bwMode="gray">
            <a:xfrm>
              <a:off x="8077451" y="4471591"/>
              <a:ext cx="120305" cy="10900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5" name="Slovenia" descr="© INSCALE GmbH, 05.05.2010&#10;http://www.presentationload.com/"/>
            <p:cNvSpPr>
              <a:spLocks/>
            </p:cNvSpPr>
            <p:nvPr/>
          </p:nvSpPr>
          <p:spPr bwMode="gray">
            <a:xfrm>
              <a:off x="4765223" y="3131672"/>
              <a:ext cx="69112" cy="36744"/>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6" name="Slovakia" descr="© INSCALE GmbH, 05.05.2010&#10;http://www.presentationload.com/"/>
            <p:cNvSpPr>
              <a:spLocks/>
            </p:cNvSpPr>
            <p:nvPr/>
          </p:nvSpPr>
          <p:spPr bwMode="gray">
            <a:xfrm>
              <a:off x="4835614" y="3067983"/>
              <a:ext cx="115185" cy="4531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7" name="Sierra Leone" descr="© INSCALE GmbH, 05.05.2010&#10;http://www.presentationload.com/"/>
            <p:cNvSpPr>
              <a:spLocks/>
            </p:cNvSpPr>
            <p:nvPr/>
          </p:nvSpPr>
          <p:spPr bwMode="gray">
            <a:xfrm>
              <a:off x="4163698" y="4051488"/>
              <a:ext cx="66552" cy="84510"/>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8" name="Senegal" descr="© INSCALE GmbH, 05.05.2010&#10;http://www.presentationload.com/"/>
            <p:cNvSpPr>
              <a:spLocks/>
            </p:cNvSpPr>
            <p:nvPr/>
          </p:nvSpPr>
          <p:spPr bwMode="gray">
            <a:xfrm>
              <a:off x="4095866" y="3882467"/>
              <a:ext cx="134384" cy="115130"/>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59" name="Saudi Arabia" descr="© INSCALE GmbH, 05.05.2010&#10;http://www.presentationload.com/"/>
            <p:cNvSpPr>
              <a:spLocks/>
            </p:cNvSpPr>
            <p:nvPr/>
          </p:nvSpPr>
          <p:spPr bwMode="gray">
            <a:xfrm>
              <a:off x="5249003" y="3499108"/>
              <a:ext cx="482500" cy="395607"/>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0" name="Rwanda" descr="© INSCALE GmbH, 05.05.2010&#10;http://www.presentationload.com/"/>
            <p:cNvSpPr>
              <a:spLocks/>
            </p:cNvSpPr>
            <p:nvPr/>
          </p:nvSpPr>
          <p:spPr bwMode="gray">
            <a:xfrm>
              <a:off x="5132537" y="4329516"/>
              <a:ext cx="48634" cy="46542"/>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1" name="Russia (Urup,Simushir)" descr="© INSCALE GmbH, 05.05.2010&#10;http://www.presentationload.com/"/>
            <p:cNvSpPr>
              <a:spLocks noEditPoints="1"/>
            </p:cNvSpPr>
            <p:nvPr/>
          </p:nvSpPr>
          <p:spPr bwMode="gray">
            <a:xfrm>
              <a:off x="7523280" y="2838947"/>
              <a:ext cx="97268" cy="371111"/>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2" name="Russia" descr="© INSCALE GmbH, 05.05.2010&#10;http://www.presentationload.com/"/>
            <p:cNvSpPr>
              <a:spLocks noEditPoints="1"/>
            </p:cNvSpPr>
            <p:nvPr/>
          </p:nvSpPr>
          <p:spPr bwMode="gray">
            <a:xfrm>
              <a:off x="4889367" y="2378426"/>
              <a:ext cx="2934675" cy="895321"/>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3" name="Qatar" descr="© INSCALE GmbH, 05.05.2010&#10;http://www.presentationload.com/"/>
            <p:cNvSpPr>
              <a:spLocks/>
            </p:cNvSpPr>
            <p:nvPr/>
          </p:nvSpPr>
          <p:spPr bwMode="gray">
            <a:xfrm>
              <a:off x="5618876" y="3647308"/>
              <a:ext cx="20477" cy="4531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4" name="Puerto Rico" descr="© INSCALE GmbH, 05.05.2010&#10;http://www.presentationload.com/"/>
            <p:cNvSpPr>
              <a:spLocks/>
            </p:cNvSpPr>
            <p:nvPr/>
          </p:nvSpPr>
          <p:spPr bwMode="gray">
            <a:xfrm>
              <a:off x="2942730" y="3844499"/>
              <a:ext cx="44795" cy="18372"/>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5" name="Portugal" descr="© INSCALE GmbH, 05.05.2010&#10;http://www.presentationload.com/"/>
            <p:cNvSpPr>
              <a:spLocks/>
            </p:cNvSpPr>
            <p:nvPr/>
          </p:nvSpPr>
          <p:spPr bwMode="gray">
            <a:xfrm>
              <a:off x="4281442" y="3251701"/>
              <a:ext cx="72951" cy="127378"/>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6" name="Philippines" descr="© INSCALE GmbH, 05.05.2010&#10;http://www.presentationload.com/"/>
            <p:cNvSpPr>
              <a:spLocks noEditPoints="1"/>
            </p:cNvSpPr>
            <p:nvPr/>
          </p:nvSpPr>
          <p:spPr bwMode="gray">
            <a:xfrm>
              <a:off x="7166204" y="3835926"/>
              <a:ext cx="231651" cy="372335"/>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7" name="Peru" descr="© INSCALE GmbH, 05.05.2010&#10;http://www.presentationload.com/"/>
            <p:cNvSpPr>
              <a:spLocks/>
            </p:cNvSpPr>
            <p:nvPr/>
          </p:nvSpPr>
          <p:spPr bwMode="gray">
            <a:xfrm>
              <a:off x="2589493" y="4303795"/>
              <a:ext cx="305882" cy="461745"/>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8" name="Paraguay" descr="© INSCALE GmbH, 05.05.2010&#10;http://www.presentationload.com/"/>
            <p:cNvSpPr>
              <a:spLocks/>
            </p:cNvSpPr>
            <p:nvPr/>
          </p:nvSpPr>
          <p:spPr bwMode="gray">
            <a:xfrm>
              <a:off x="3056635" y="4786362"/>
              <a:ext cx="194535" cy="210664"/>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69" name="Papua New Guinea" descr="© INSCALE GmbH, 05.05.2010&#10;http://www.presentationload.com/"/>
            <p:cNvSpPr>
              <a:spLocks noEditPoints="1"/>
            </p:cNvSpPr>
            <p:nvPr/>
          </p:nvSpPr>
          <p:spPr bwMode="gray">
            <a:xfrm>
              <a:off x="7708856" y="4350337"/>
              <a:ext cx="353236" cy="226586"/>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0" name="Panama" descr="© INSCALE GmbH, 05.05.2010&#10;http://www.presentationload.com/"/>
            <p:cNvSpPr>
              <a:spLocks/>
            </p:cNvSpPr>
            <p:nvPr/>
          </p:nvSpPr>
          <p:spPr bwMode="gray">
            <a:xfrm>
              <a:off x="2557497" y="4063737"/>
              <a:ext cx="131824" cy="61239"/>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1" name="Pakistan" descr="© INSCALE GmbH, 05.05.2010&#10;http://www.presentationload.com/"/>
            <p:cNvSpPr>
              <a:spLocks/>
            </p:cNvSpPr>
            <p:nvPr/>
          </p:nvSpPr>
          <p:spPr bwMode="gray">
            <a:xfrm>
              <a:off x="5828771" y="3377855"/>
              <a:ext cx="341717" cy="328244"/>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2" name="Parcel Islands" descr="© INSCALE GmbH, 05.05.2010&#10;http://www.presentationload.com/"/>
            <p:cNvSpPr>
              <a:spLocks noEditPoints="1"/>
            </p:cNvSpPr>
            <p:nvPr/>
          </p:nvSpPr>
          <p:spPr bwMode="gray">
            <a:xfrm>
              <a:off x="7008784" y="3872669"/>
              <a:ext cx="30716" cy="18372"/>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3" name="Oman" descr="© INSCALE GmbH, 05.05.2010&#10;http://www.presentationload.com/"/>
            <p:cNvSpPr>
              <a:spLocks/>
            </p:cNvSpPr>
            <p:nvPr/>
          </p:nvSpPr>
          <p:spPr bwMode="gray">
            <a:xfrm>
              <a:off x="5653433" y="3677927"/>
              <a:ext cx="175338" cy="208215"/>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4" name="Norway" descr="© INSCALE GmbH, 05.05.2010&#10;http://www.presentationload.com/"/>
            <p:cNvSpPr>
              <a:spLocks noEditPoints="1"/>
            </p:cNvSpPr>
            <p:nvPr/>
          </p:nvSpPr>
          <p:spPr bwMode="gray">
            <a:xfrm>
              <a:off x="4609082" y="2401697"/>
              <a:ext cx="440265" cy="464195"/>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5" name="Nigeria" descr="© INSCALE GmbH, 05.05.2010&#10;http://www.presentationload.com/"/>
            <p:cNvSpPr>
              <a:spLocks/>
            </p:cNvSpPr>
            <p:nvPr/>
          </p:nvSpPr>
          <p:spPr bwMode="gray">
            <a:xfrm>
              <a:off x="4531012" y="3957179"/>
              <a:ext cx="271326" cy="2388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6" name="Niger" descr="© INSCALE GmbH, 05.05.2010&#10;http://www.presentationload.com/"/>
            <p:cNvSpPr>
              <a:spLocks/>
            </p:cNvSpPr>
            <p:nvPr/>
          </p:nvSpPr>
          <p:spPr bwMode="gray">
            <a:xfrm>
              <a:off x="4473419" y="3717121"/>
              <a:ext cx="360915" cy="292725"/>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7" name="Nicaragua" descr="© INSCALE GmbH, 05.05.2010&#10;http://www.presentationload.com/"/>
            <p:cNvSpPr>
              <a:spLocks/>
            </p:cNvSpPr>
            <p:nvPr/>
          </p:nvSpPr>
          <p:spPr bwMode="gray">
            <a:xfrm>
              <a:off x="2458950" y="3932684"/>
              <a:ext cx="106226" cy="10288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8" name="New Zealand" descr="© INSCALE GmbH, 05.05.2010&#10;http://www.presentationload.com/"/>
            <p:cNvSpPr>
              <a:spLocks noEditPoints="1"/>
            </p:cNvSpPr>
            <p:nvPr/>
          </p:nvSpPr>
          <p:spPr bwMode="gray">
            <a:xfrm>
              <a:off x="7912351" y="5163597"/>
              <a:ext cx="412109" cy="304973"/>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79" name="Newfoundland" descr="© INSCALE GmbH, 05.05.2010&#10;http://www.presentationload.com/"/>
            <p:cNvSpPr>
              <a:spLocks/>
            </p:cNvSpPr>
            <p:nvPr/>
          </p:nvSpPr>
          <p:spPr bwMode="gray">
            <a:xfrm>
              <a:off x="3287007" y="3021441"/>
              <a:ext cx="138223" cy="120029"/>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0" name="Netherlands" descr="© INSCALE GmbH, 05.05.2010&#10;http://www.presentationload.com/"/>
            <p:cNvSpPr>
              <a:spLocks/>
            </p:cNvSpPr>
            <p:nvPr/>
          </p:nvSpPr>
          <p:spPr bwMode="gray">
            <a:xfrm>
              <a:off x="4557889" y="2974898"/>
              <a:ext cx="87029" cy="6491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1" name="Nepal" descr="© INSCALE GmbH, 05.05.2010&#10;http://www.presentationload.com/"/>
            <p:cNvSpPr>
              <a:spLocks/>
            </p:cNvSpPr>
            <p:nvPr/>
          </p:nvSpPr>
          <p:spPr bwMode="gray">
            <a:xfrm>
              <a:off x="6257517" y="3541976"/>
              <a:ext cx="190696" cy="101657"/>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2" name="Namibia" descr="© INSCALE GmbH, 05.05.2010&#10;http://www.presentationload.com/"/>
            <p:cNvSpPr>
              <a:spLocks/>
            </p:cNvSpPr>
            <p:nvPr/>
          </p:nvSpPr>
          <p:spPr bwMode="gray">
            <a:xfrm>
              <a:off x="4735786" y="4728797"/>
              <a:ext cx="309722" cy="302523"/>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3" name="Myanmar" descr="© INSCALE GmbH, 05.05.2010&#10;http://www.presentationload.com/"/>
            <p:cNvSpPr>
              <a:spLocks/>
            </p:cNvSpPr>
            <p:nvPr/>
          </p:nvSpPr>
          <p:spPr bwMode="gray">
            <a:xfrm>
              <a:off x="6557000" y="3589743"/>
              <a:ext cx="207335" cy="46542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4" name="Mozambique" descr="© INSCALE GmbH, 05.05.2010&#10;http://www.presentationload.com/"/>
            <p:cNvSpPr>
              <a:spLocks/>
            </p:cNvSpPr>
            <p:nvPr/>
          </p:nvSpPr>
          <p:spPr bwMode="gray">
            <a:xfrm>
              <a:off x="5158133" y="4567125"/>
              <a:ext cx="247009" cy="415204"/>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5" name="Morocco" descr="© INSCALE GmbH, 05.05.2010&#10;http://www.presentationload.com/"/>
            <p:cNvSpPr>
              <a:spLocks/>
            </p:cNvSpPr>
            <p:nvPr/>
          </p:nvSpPr>
          <p:spPr bwMode="gray">
            <a:xfrm>
              <a:off x="4179055" y="3407249"/>
              <a:ext cx="276445" cy="204540"/>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6" name="Montenegro" descr="© INSCALE GmbH, 05.05.2010&#10;http://www.presentationload.com/"/>
            <p:cNvSpPr>
              <a:spLocks/>
            </p:cNvSpPr>
            <p:nvPr/>
          </p:nvSpPr>
          <p:spPr bwMode="gray">
            <a:xfrm>
              <a:off x="4874009" y="3213733"/>
              <a:ext cx="35835" cy="42867"/>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7" name="Mongolia" descr="© INSCALE GmbH, 05.05.2010&#10;http://www.presentationload.com/"/>
            <p:cNvSpPr>
              <a:spLocks/>
            </p:cNvSpPr>
            <p:nvPr/>
          </p:nvSpPr>
          <p:spPr bwMode="gray">
            <a:xfrm>
              <a:off x="6269035" y="3004294"/>
              <a:ext cx="680875" cy="259655"/>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8" name="Moldova" descr="© INSCALE GmbH, 05.05.2010&#10;http://www.presentationload.com/"/>
            <p:cNvSpPr>
              <a:spLocks/>
            </p:cNvSpPr>
            <p:nvPr/>
          </p:nvSpPr>
          <p:spPr bwMode="gray">
            <a:xfrm>
              <a:off x="5037829" y="3094928"/>
              <a:ext cx="69112" cy="73487"/>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89" name="Mexico" descr="© INSCALE GmbH, 05.05.2010&#10;http://www.presentationload.com/"/>
            <p:cNvSpPr>
              <a:spLocks/>
            </p:cNvSpPr>
            <p:nvPr/>
          </p:nvSpPr>
          <p:spPr bwMode="gray">
            <a:xfrm>
              <a:off x="1902219" y="3486861"/>
              <a:ext cx="604085" cy="453172"/>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tx1"/>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0" name="Malta" descr="© INSCALE GmbH, 05.05.2010&#10;http://www.presentationload.com/"/>
            <p:cNvSpPr>
              <a:spLocks/>
            </p:cNvSpPr>
            <p:nvPr/>
          </p:nvSpPr>
          <p:spPr bwMode="gray">
            <a:xfrm>
              <a:off x="4786980" y="3398676"/>
              <a:ext cx="10239" cy="8574"/>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1" name="Mauritania" descr="© INSCALE GmbH, 05.05.2010&#10;http://www.presentationload.com/"/>
            <p:cNvSpPr>
              <a:spLocks/>
            </p:cNvSpPr>
            <p:nvPr/>
          </p:nvSpPr>
          <p:spPr bwMode="gray">
            <a:xfrm>
              <a:off x="4086907" y="3622812"/>
              <a:ext cx="277725" cy="312321"/>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2" name="Mali" descr="© INSCALE GmbH, 05.05.2010&#10;http://www.presentationload.com/"/>
            <p:cNvSpPr>
              <a:spLocks/>
            </p:cNvSpPr>
            <p:nvPr/>
          </p:nvSpPr>
          <p:spPr bwMode="gray">
            <a:xfrm>
              <a:off x="4188014" y="3677927"/>
              <a:ext cx="377553" cy="372335"/>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3" name="Malaysia" descr="© INSCALE GmbH, 05.05.2010&#10;http://www.presentationload.com/"/>
            <p:cNvSpPr>
              <a:spLocks/>
            </p:cNvSpPr>
            <p:nvPr/>
          </p:nvSpPr>
          <p:spPr bwMode="gray">
            <a:xfrm>
              <a:off x="6773293" y="4135999"/>
              <a:ext cx="98548" cy="13595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4" name="AutoShape 80" descr="© INSCALE GmbH, 05.05.2010&#10;http://www.presentationload.com/"/>
            <p:cNvSpPr>
              <a:spLocks/>
            </p:cNvSpPr>
            <p:nvPr/>
          </p:nvSpPr>
          <p:spPr bwMode="gray">
            <a:xfrm>
              <a:off x="7004944" y="4120077"/>
              <a:ext cx="223972" cy="164122"/>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5" name="Malawi" descr="© INSCALE GmbH, 05.05.2010&#10;http://www.presentationload.com/"/>
            <p:cNvSpPr>
              <a:spLocks/>
            </p:cNvSpPr>
            <p:nvPr/>
          </p:nvSpPr>
          <p:spPr bwMode="gray">
            <a:xfrm>
              <a:off x="5217006" y="4540179"/>
              <a:ext cx="76790" cy="19474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6" name="Madagascar" descr="© INSCALE GmbH, 05.05.2010&#10;http://www.presentationload.com/"/>
            <p:cNvSpPr>
              <a:spLocks/>
            </p:cNvSpPr>
            <p:nvPr/>
          </p:nvSpPr>
          <p:spPr bwMode="gray">
            <a:xfrm>
              <a:off x="5439699" y="4611217"/>
              <a:ext cx="191976" cy="339266"/>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7" name="Macedonia" descr="© INSCALE GmbH, 05.05.2010&#10;http://www.presentationload.com/"/>
            <p:cNvSpPr>
              <a:spLocks/>
            </p:cNvSpPr>
            <p:nvPr/>
          </p:nvSpPr>
          <p:spPr bwMode="gray">
            <a:xfrm>
              <a:off x="4918803" y="3243127"/>
              <a:ext cx="53754" cy="40418"/>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8" name="Luxembourg" descr="© INSCALE GmbH, 05.05.2010&#10;http://www.presentationload.com/"/>
            <p:cNvSpPr>
              <a:spLocks/>
            </p:cNvSpPr>
            <p:nvPr/>
          </p:nvSpPr>
          <p:spPr bwMode="gray">
            <a:xfrm>
              <a:off x="4610362" y="3054510"/>
              <a:ext cx="16638" cy="13473"/>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99" name="Liechtenstein" descr="© INSCALE GmbH, 05.05.2010&#10;http://www.presentationload.com/"/>
            <p:cNvSpPr>
              <a:spLocks/>
            </p:cNvSpPr>
            <p:nvPr/>
          </p:nvSpPr>
          <p:spPr bwMode="gray">
            <a:xfrm>
              <a:off x="4684592" y="3123098"/>
              <a:ext cx="5119" cy="7349"/>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0" name="Libya" descr="© INSCALE GmbH, 05.05.2010&#10;http://www.presentationload.com/"/>
            <p:cNvSpPr>
              <a:spLocks/>
            </p:cNvSpPr>
            <p:nvPr/>
          </p:nvSpPr>
          <p:spPr bwMode="gray">
            <a:xfrm>
              <a:off x="4682033" y="3472163"/>
              <a:ext cx="357075" cy="345391"/>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78D2D2"/>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1" name="Liberia" descr="© INSCALE GmbH, 05.05.2010&#10;http://www.presentationload.com/"/>
            <p:cNvSpPr>
              <a:spLocks/>
            </p:cNvSpPr>
            <p:nvPr/>
          </p:nvSpPr>
          <p:spPr bwMode="gray">
            <a:xfrm>
              <a:off x="4195693" y="4089457"/>
              <a:ext cx="101107" cy="106556"/>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2" name="Lesotho" descr="© INSCALE GmbH, 05.05.2010&#10;http://www.presentationload.com/"/>
            <p:cNvSpPr>
              <a:spLocks/>
            </p:cNvSpPr>
            <p:nvPr/>
          </p:nvSpPr>
          <p:spPr bwMode="gray">
            <a:xfrm>
              <a:off x="5074944" y="5021521"/>
              <a:ext cx="55033" cy="50216"/>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3" name="Lebanon" descr="© INSCALE GmbH, 05.05.2010&#10;http://www.presentationload.com/"/>
            <p:cNvSpPr>
              <a:spLocks/>
            </p:cNvSpPr>
            <p:nvPr/>
          </p:nvSpPr>
          <p:spPr bwMode="gray">
            <a:xfrm>
              <a:off x="5242603" y="3437869"/>
              <a:ext cx="35835" cy="47766"/>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4" name="Latvia" descr="© INSCALE GmbH, 05.05.2010&#10;http://www.presentationload.com/"/>
            <p:cNvSpPr>
              <a:spLocks/>
            </p:cNvSpPr>
            <p:nvPr/>
          </p:nvSpPr>
          <p:spPr bwMode="gray">
            <a:xfrm>
              <a:off x="4907285" y="2864667"/>
              <a:ext cx="138223" cy="56340"/>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5" name="Laos" descr="© INSCALE GmbH, 05.05.2010&#10;http://www.presentationload.com/"/>
            <p:cNvSpPr>
              <a:spLocks/>
            </p:cNvSpPr>
            <p:nvPr/>
          </p:nvSpPr>
          <p:spPr bwMode="gray">
            <a:xfrm>
              <a:off x="6740017" y="3740392"/>
              <a:ext cx="195815" cy="216787"/>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6" name="Kyrgyzstan" descr="© INSCALE GmbH, 05.05.2010&#10;http://www.presentationload.com/"/>
            <p:cNvSpPr>
              <a:spLocks/>
            </p:cNvSpPr>
            <p:nvPr/>
          </p:nvSpPr>
          <p:spPr bwMode="gray">
            <a:xfrm>
              <a:off x="5960594" y="3224756"/>
              <a:ext cx="218853" cy="96758"/>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7" name="Kuwait" descr="© INSCALE GmbH, 05.05.2010&#10;http://www.presentationload.com/"/>
            <p:cNvSpPr>
              <a:spLocks/>
            </p:cNvSpPr>
            <p:nvPr/>
          </p:nvSpPr>
          <p:spPr bwMode="gray">
            <a:xfrm>
              <a:off x="5511370" y="3552999"/>
              <a:ext cx="44795" cy="36744"/>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8" name="Korea, South" descr="© INSCALE GmbH, 05.05.2010&#10;http://www.presentationload.com/"/>
            <p:cNvSpPr>
              <a:spLocks noEditPoints="1"/>
            </p:cNvSpPr>
            <p:nvPr/>
          </p:nvSpPr>
          <p:spPr bwMode="gray">
            <a:xfrm>
              <a:off x="7205879" y="3339886"/>
              <a:ext cx="88309" cy="132277"/>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09" name="Korea, North" descr="© INSCALE GmbH, 05.05.2010&#10;http://www.presentationload.com/"/>
            <p:cNvSpPr>
              <a:spLocks/>
            </p:cNvSpPr>
            <p:nvPr/>
          </p:nvSpPr>
          <p:spPr bwMode="gray">
            <a:xfrm>
              <a:off x="7131648" y="3230879"/>
              <a:ext cx="106226" cy="129827"/>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0" name="Kenya" descr="© INSCALE GmbH, 05.05.2010&#10;http://www.presentationload.com/"/>
            <p:cNvSpPr>
              <a:spLocks/>
            </p:cNvSpPr>
            <p:nvPr/>
          </p:nvSpPr>
          <p:spPr bwMode="gray">
            <a:xfrm>
              <a:off x="5252842" y="4186216"/>
              <a:ext cx="183017" cy="237609"/>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1" name="Kazakhstan" descr="© INSCALE GmbH, 05.05.2010&#10;http://www.presentationload.com/"/>
            <p:cNvSpPr>
              <a:spLocks noEditPoints="1"/>
            </p:cNvSpPr>
            <p:nvPr/>
          </p:nvSpPr>
          <p:spPr bwMode="gray">
            <a:xfrm>
              <a:off x="5439699" y="2928356"/>
              <a:ext cx="815258" cy="362537"/>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2" name="Jordan" descr="© INSCALE GmbH, 05.05.2010&#10;http://www.presentationload.com/"/>
            <p:cNvSpPr>
              <a:spLocks/>
            </p:cNvSpPr>
            <p:nvPr/>
          </p:nvSpPr>
          <p:spPr bwMode="gray">
            <a:xfrm>
              <a:off x="5252842" y="3470938"/>
              <a:ext cx="90869" cy="105332"/>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3" name="Jamaica" descr="© INSCALE GmbH, 05.05.2010&#10;http://www.presentationload.com/"/>
            <p:cNvSpPr>
              <a:spLocks/>
            </p:cNvSpPr>
            <p:nvPr/>
          </p:nvSpPr>
          <p:spPr bwMode="gray">
            <a:xfrm>
              <a:off x="2682921" y="3844499"/>
              <a:ext cx="49914" cy="15922"/>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4" name="Japan" descr="© INSCALE GmbH, 05.05.2010&#10;http://www.presentationload.com/"/>
            <p:cNvSpPr>
              <a:spLocks noEditPoints="1"/>
            </p:cNvSpPr>
            <p:nvPr/>
          </p:nvSpPr>
          <p:spPr bwMode="gray">
            <a:xfrm>
              <a:off x="7255793" y="3167191"/>
              <a:ext cx="284125" cy="531558"/>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78D2D2"/>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5" name="Italy" descr="© INSCALE GmbH, 05.05.2010&#10;http://www.presentationload.com/"/>
            <p:cNvSpPr>
              <a:spLocks noEditPoints="1"/>
            </p:cNvSpPr>
            <p:nvPr/>
          </p:nvSpPr>
          <p:spPr bwMode="gray">
            <a:xfrm>
              <a:off x="4625720" y="3127997"/>
              <a:ext cx="253408" cy="257205"/>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6" name="Israel" descr="© INSCALE GmbH, 05.05.2010&#10;http://www.presentationload.com/"/>
            <p:cNvSpPr>
              <a:spLocks/>
            </p:cNvSpPr>
            <p:nvPr/>
          </p:nvSpPr>
          <p:spPr bwMode="gray">
            <a:xfrm>
              <a:off x="5233644" y="3467264"/>
              <a:ext cx="33275" cy="100433"/>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7" name="Ireland" descr="© INSCALE GmbH, 05.05.2010&#10;http://www.presentationload.com/"/>
            <p:cNvSpPr>
              <a:spLocks/>
            </p:cNvSpPr>
            <p:nvPr/>
          </p:nvSpPr>
          <p:spPr bwMode="gray">
            <a:xfrm>
              <a:off x="4295521" y="2930806"/>
              <a:ext cx="90869" cy="91859"/>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8" name="Iraq" descr="© INSCALE GmbH, 05.05.2010&#10;http://www.presentationload.com/"/>
            <p:cNvSpPr>
              <a:spLocks/>
            </p:cNvSpPr>
            <p:nvPr/>
          </p:nvSpPr>
          <p:spPr bwMode="gray">
            <a:xfrm>
              <a:off x="5329633" y="3370506"/>
              <a:ext cx="221413" cy="205765"/>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19" name="Iran" descr="© INSCALE GmbH, 05.05.2010&#10;http://www.presentationload.com/"/>
            <p:cNvSpPr>
              <a:spLocks/>
            </p:cNvSpPr>
            <p:nvPr/>
          </p:nvSpPr>
          <p:spPr bwMode="gray">
            <a:xfrm>
              <a:off x="5424341" y="3308041"/>
              <a:ext cx="467142" cy="367436"/>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E2583D"/>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0" name="Indonesia" descr="© INSCALE GmbH, 05.05.2010&#10;http://www.presentationload.com/"/>
            <p:cNvSpPr>
              <a:spLocks noEditPoints="1"/>
            </p:cNvSpPr>
            <p:nvPr/>
          </p:nvSpPr>
          <p:spPr bwMode="gray">
            <a:xfrm>
              <a:off x="6663226" y="4162945"/>
              <a:ext cx="1059708" cy="404180"/>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E2583D"/>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1" name="India" descr="© INSCALE GmbH, 05.05.2010&#10;http://www.presentationload.com/"/>
            <p:cNvSpPr>
              <a:spLocks noEditPoints="1"/>
            </p:cNvSpPr>
            <p:nvPr/>
          </p:nvSpPr>
          <p:spPr bwMode="gray">
            <a:xfrm>
              <a:off x="6014347" y="3403575"/>
              <a:ext cx="634801" cy="732424"/>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3B3939"/>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2" name="Iceland" descr="© INSCALE GmbH, 05.05.2010&#10;http://www.presentationload.com/"/>
            <p:cNvSpPr>
              <a:spLocks/>
            </p:cNvSpPr>
            <p:nvPr/>
          </p:nvSpPr>
          <p:spPr bwMode="gray">
            <a:xfrm>
              <a:off x="4099705" y="2674826"/>
              <a:ext cx="185577" cy="68588"/>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3" name="Hungary" descr="© INSCALE GmbH, 05.05.2010&#10;http://www.presentationload.com/"/>
            <p:cNvSpPr>
              <a:spLocks/>
            </p:cNvSpPr>
            <p:nvPr/>
          </p:nvSpPr>
          <p:spPr bwMode="gray">
            <a:xfrm>
              <a:off x="4824095" y="3092478"/>
              <a:ext cx="138223" cy="68588"/>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4" name="Honduras" descr="© INSCALE GmbH, 05.05.2010&#10;http://www.presentationload.com/"/>
            <p:cNvSpPr>
              <a:spLocks/>
            </p:cNvSpPr>
            <p:nvPr/>
          </p:nvSpPr>
          <p:spPr bwMode="gray">
            <a:xfrm>
              <a:off x="2423114" y="3903289"/>
              <a:ext cx="145902" cy="77162"/>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5" name="Haiti" descr="© INSCALE GmbH, 05.05.2010&#10;http://www.presentationload.com/"/>
            <p:cNvSpPr>
              <a:spLocks/>
            </p:cNvSpPr>
            <p:nvPr/>
          </p:nvSpPr>
          <p:spPr bwMode="gray">
            <a:xfrm>
              <a:off x="2778910" y="3806530"/>
              <a:ext cx="63992" cy="48992"/>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6" name="Guyane (French Guiana)" descr="© INSCALE GmbH, 05.05.2010&#10;http://www.presentationload.com/"/>
            <p:cNvSpPr>
              <a:spLocks/>
            </p:cNvSpPr>
            <p:nvPr/>
          </p:nvSpPr>
          <p:spPr bwMode="gray">
            <a:xfrm>
              <a:off x="3205097" y="4160495"/>
              <a:ext cx="66552" cy="91859"/>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7" name="Guyana" descr="© INSCALE GmbH, 05.05.2010&#10;http://www.presentationload.com/"/>
            <p:cNvSpPr>
              <a:spLocks/>
            </p:cNvSpPr>
            <p:nvPr/>
          </p:nvSpPr>
          <p:spPr bwMode="gray">
            <a:xfrm>
              <a:off x="3050236" y="4093131"/>
              <a:ext cx="104947" cy="181269"/>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8" name="Guinea-Bissau" descr="© INSCALE GmbH, 05.05.2010&#10;http://www.presentationload.com/"/>
            <p:cNvSpPr>
              <a:spLocks/>
            </p:cNvSpPr>
            <p:nvPr/>
          </p:nvSpPr>
          <p:spPr bwMode="gray">
            <a:xfrm>
              <a:off x="4094586" y="3985350"/>
              <a:ext cx="60153" cy="47766"/>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29" name="Guinea" descr="© INSCALE GmbH, 05.05.2010&#10;http://www.presentationload.com/"/>
            <p:cNvSpPr>
              <a:spLocks/>
            </p:cNvSpPr>
            <p:nvPr/>
          </p:nvSpPr>
          <p:spPr bwMode="gray">
            <a:xfrm>
              <a:off x="4124022" y="3987799"/>
              <a:ext cx="168939" cy="137176"/>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0" name="Guatemala" descr="© INSCALE GmbH, 05.05.2010&#10;http://www.presentationload.com/"/>
            <p:cNvSpPr>
              <a:spLocks/>
            </p:cNvSpPr>
            <p:nvPr/>
          </p:nvSpPr>
          <p:spPr bwMode="gray">
            <a:xfrm>
              <a:off x="2356562" y="3856746"/>
              <a:ext cx="95988" cy="104107"/>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1" name="Greenland" descr="© INSCALE GmbH, 05.05.2010&#10;http://www.presentationload.com/"/>
            <p:cNvSpPr>
              <a:spLocks noEditPoints="1"/>
            </p:cNvSpPr>
            <p:nvPr/>
          </p:nvSpPr>
          <p:spPr bwMode="gray">
            <a:xfrm>
              <a:off x="3475143" y="2351481"/>
              <a:ext cx="909966" cy="473994"/>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2" name="Greece" descr="© INSCALE GmbH, 05.05.2010&#10;http://www.presentationload.com/"/>
            <p:cNvSpPr>
              <a:spLocks noEditPoints="1"/>
            </p:cNvSpPr>
            <p:nvPr/>
          </p:nvSpPr>
          <p:spPr bwMode="gray">
            <a:xfrm>
              <a:off x="4917523" y="3260275"/>
              <a:ext cx="172778" cy="171471"/>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3" name="Ghana" descr="© INSCALE GmbH, 05.05.2010&#10;http://www.presentationload.com/"/>
            <p:cNvSpPr>
              <a:spLocks/>
            </p:cNvSpPr>
            <p:nvPr/>
          </p:nvSpPr>
          <p:spPr bwMode="gray">
            <a:xfrm>
              <a:off x="4390230" y="4025767"/>
              <a:ext cx="104947" cy="160447"/>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4" name="Georgia" descr="© INSCALE GmbH, 05.05.2010&#10;http://www.presentationload.com/"/>
            <p:cNvSpPr>
              <a:spLocks/>
            </p:cNvSpPr>
            <p:nvPr/>
          </p:nvSpPr>
          <p:spPr bwMode="gray">
            <a:xfrm>
              <a:off x="5325793" y="3213733"/>
              <a:ext cx="149742" cy="66138"/>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5" name="The Gambia" descr="© INSCALE GmbH, 05.05.2010&#10;http://www.presentationload.com/"/>
            <p:cNvSpPr>
              <a:spLocks/>
            </p:cNvSpPr>
            <p:nvPr/>
          </p:nvSpPr>
          <p:spPr bwMode="gray">
            <a:xfrm>
              <a:off x="4083068" y="3959629"/>
              <a:ext cx="70391" cy="15922"/>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6" name="Gabon" descr="© INSCALE GmbH, 05.05.2010&#10;http://www.presentationload.com/"/>
            <p:cNvSpPr>
              <a:spLocks/>
            </p:cNvSpPr>
            <p:nvPr/>
          </p:nvSpPr>
          <p:spPr bwMode="gray">
            <a:xfrm>
              <a:off x="4666675" y="4243780"/>
              <a:ext cx="135663" cy="159223"/>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7" name="France" descr="© INSCALE GmbH, 05.05.2010&#10;http://www.presentationload.com/"/>
            <p:cNvSpPr>
              <a:spLocks noEditPoints="1"/>
            </p:cNvSpPr>
            <p:nvPr/>
          </p:nvSpPr>
          <p:spPr bwMode="gray">
            <a:xfrm>
              <a:off x="4394069" y="3027565"/>
              <a:ext cx="295644" cy="244958"/>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dirty="0">
                <a:ln>
                  <a:noFill/>
                </a:ln>
                <a:solidFill>
                  <a:srgbClr val="FFC000"/>
                </a:solidFill>
                <a:effectLst/>
                <a:uLnTx/>
                <a:uFillTx/>
                <a:latin typeface="Calibri" pitchFamily="34" charset="0"/>
                <a:ea typeface="+mn-ea"/>
                <a:cs typeface="+mn-cs"/>
              </a:endParaRPr>
            </a:p>
          </p:txBody>
        </p:sp>
        <p:sp>
          <p:nvSpPr>
            <p:cNvPr id="138" name="Finland" descr="© INSCALE GmbH, 05.05.2010&#10;http://www.presentationload.com/"/>
            <p:cNvSpPr>
              <a:spLocks/>
            </p:cNvSpPr>
            <p:nvPr/>
          </p:nvSpPr>
          <p:spPr bwMode="gray">
            <a:xfrm>
              <a:off x="4879129" y="2600113"/>
              <a:ext cx="203495" cy="222912"/>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39" name="Ethiopia" descr="© INSCALE GmbH, 05.05.2010&#10;http://www.presentationload.com/"/>
            <p:cNvSpPr>
              <a:spLocks/>
            </p:cNvSpPr>
            <p:nvPr/>
          </p:nvSpPr>
          <p:spPr bwMode="gray">
            <a:xfrm>
              <a:off x="5228525" y="3931459"/>
              <a:ext cx="342997" cy="28660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0" name="Estonia" descr="© INSCALE GmbH, 05.05.2010&#10;http://www.presentationload.com/"/>
            <p:cNvSpPr>
              <a:spLocks noEditPoints="1"/>
            </p:cNvSpPr>
            <p:nvPr/>
          </p:nvSpPr>
          <p:spPr bwMode="gray">
            <a:xfrm>
              <a:off x="4918803" y="2830374"/>
              <a:ext cx="113905" cy="47766"/>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1" name="Eritrea" descr="© INSCALE GmbH, 05.05.2010&#10;http://www.presentationload.com/"/>
            <p:cNvSpPr>
              <a:spLocks/>
            </p:cNvSpPr>
            <p:nvPr/>
          </p:nvSpPr>
          <p:spPr bwMode="gray">
            <a:xfrm>
              <a:off x="5301476" y="3853073"/>
              <a:ext cx="156141" cy="142075"/>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2" name="Equatorial Guinea" descr="© INSCALE GmbH, 05.05.2010&#10;http://www.presentationload.com/"/>
            <p:cNvSpPr>
              <a:spLocks/>
            </p:cNvSpPr>
            <p:nvPr/>
          </p:nvSpPr>
          <p:spPr bwMode="gray">
            <a:xfrm>
              <a:off x="4682033" y="4246230"/>
              <a:ext cx="47355" cy="34295"/>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3" name="El Salvador" descr="© INSCALE GmbH, 05.05.2010&#10;http://www.presentationload.com/"/>
            <p:cNvSpPr>
              <a:spLocks/>
            </p:cNvSpPr>
            <p:nvPr/>
          </p:nvSpPr>
          <p:spPr bwMode="gray">
            <a:xfrm>
              <a:off x="2401357" y="3942482"/>
              <a:ext cx="55033" cy="3551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4" name="Egypt" descr="© INSCALE GmbH, 05.05.2010&#10;http://www.presentationload.com/"/>
            <p:cNvSpPr>
              <a:spLocks/>
            </p:cNvSpPr>
            <p:nvPr/>
          </p:nvSpPr>
          <p:spPr bwMode="gray">
            <a:xfrm>
              <a:off x="5023751" y="3511356"/>
              <a:ext cx="255968" cy="249857"/>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78D2D2"/>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5" name="Ecuador" descr="© INSCALE GmbH, 05.05.2010&#10;http://www.presentationload.com/"/>
            <p:cNvSpPr>
              <a:spLocks noEditPoints="1"/>
            </p:cNvSpPr>
            <p:nvPr/>
          </p:nvSpPr>
          <p:spPr bwMode="gray">
            <a:xfrm>
              <a:off x="2593332" y="4264602"/>
              <a:ext cx="134384" cy="164122"/>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6" name="East Timor" descr="© INSCALE GmbH, 05.05.2010&#10;http://www.presentationload.com/"/>
            <p:cNvSpPr>
              <a:spLocks noEditPoints="1"/>
            </p:cNvSpPr>
            <p:nvPr/>
          </p:nvSpPr>
          <p:spPr bwMode="gray">
            <a:xfrm>
              <a:off x="7322344" y="4510785"/>
              <a:ext cx="80630" cy="36744"/>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7" name="Dominican Republic" descr="© INSCALE GmbH, 05.05.2010&#10;http://www.presentationload.com/"/>
            <p:cNvSpPr>
              <a:spLocks/>
            </p:cNvSpPr>
            <p:nvPr/>
          </p:nvSpPr>
          <p:spPr bwMode="gray">
            <a:xfrm>
              <a:off x="2833943" y="3806530"/>
              <a:ext cx="80630" cy="5266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8" name="Djibouti" descr="© INSCALE GmbH, 05.05.2010&#10;http://www.presentationload.com/"/>
            <p:cNvSpPr>
              <a:spLocks/>
            </p:cNvSpPr>
            <p:nvPr/>
          </p:nvSpPr>
          <p:spPr bwMode="gray">
            <a:xfrm>
              <a:off x="5425621" y="3987799"/>
              <a:ext cx="38395" cy="41643"/>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49" name="Denmark" descr="© INSCALE GmbH, 05.05.2010&#10;http://www.presentationload.com/"/>
            <p:cNvSpPr>
              <a:spLocks noEditPoints="1"/>
            </p:cNvSpPr>
            <p:nvPr/>
          </p:nvSpPr>
          <p:spPr bwMode="gray">
            <a:xfrm>
              <a:off x="4660276" y="2875691"/>
              <a:ext cx="90869" cy="73487"/>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nvGrpSpPr>
            <p:cNvPr id="150" name="Group 149"/>
            <p:cNvGrpSpPr/>
            <p:nvPr/>
          </p:nvGrpSpPr>
          <p:grpSpPr>
            <a:xfrm>
              <a:off x="4615482" y="2902636"/>
              <a:ext cx="692394" cy="311096"/>
              <a:chOff x="4615482" y="2902636"/>
              <a:chExt cx="692394" cy="311096"/>
            </a:xfrm>
            <a:grpFill/>
          </p:grpSpPr>
          <p:sp>
            <p:nvSpPr>
              <p:cNvPr id="195" name="Ukraine" descr="© INSCALE GmbH, 05.05.2010&#10;http://www.presentationload.com/"/>
              <p:cNvSpPr>
                <a:spLocks/>
              </p:cNvSpPr>
              <p:nvPr/>
            </p:nvSpPr>
            <p:spPr bwMode="gray">
              <a:xfrm>
                <a:off x="4944401" y="3001844"/>
                <a:ext cx="363475" cy="193516"/>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6" name="Romania" descr="© INSCALE GmbH, 05.05.2010&#10;http://www.presentationload.com/"/>
              <p:cNvSpPr>
                <a:spLocks/>
              </p:cNvSpPr>
              <p:nvPr/>
            </p:nvSpPr>
            <p:spPr bwMode="gray">
              <a:xfrm>
                <a:off x="4907285" y="3099827"/>
                <a:ext cx="199655" cy="113905"/>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7" name="Poland" descr="© INSCALE GmbH, 05.05.2010&#10;http://www.presentationload.com/"/>
              <p:cNvSpPr>
                <a:spLocks/>
              </p:cNvSpPr>
              <p:nvPr/>
            </p:nvSpPr>
            <p:spPr bwMode="gray">
              <a:xfrm>
                <a:off x="4779301" y="2941829"/>
                <a:ext cx="203495" cy="13962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8" name="Lithuania" descr="© INSCALE GmbH, 05.05.2010&#10;http://www.presentationload.com/"/>
              <p:cNvSpPr>
                <a:spLocks/>
              </p:cNvSpPr>
              <p:nvPr/>
            </p:nvSpPr>
            <p:spPr bwMode="gray">
              <a:xfrm>
                <a:off x="4909844" y="2902636"/>
                <a:ext cx="111346" cy="61239"/>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9" name="Germany" descr="© INSCALE GmbH, 05.05.2010&#10;http://www.presentationload.com/"/>
              <p:cNvSpPr>
                <a:spLocks/>
              </p:cNvSpPr>
              <p:nvPr/>
            </p:nvSpPr>
            <p:spPr bwMode="gray">
              <a:xfrm>
                <a:off x="4615482" y="2939380"/>
                <a:ext cx="183017" cy="183718"/>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200" name="Czech Republic" descr="© INSCALE GmbH, 05.05.2010&#10;http://www.presentationload.com/"/>
              <p:cNvSpPr>
                <a:spLocks/>
              </p:cNvSpPr>
              <p:nvPr/>
            </p:nvSpPr>
            <p:spPr bwMode="gray">
              <a:xfrm>
                <a:off x="4740906" y="3032464"/>
                <a:ext cx="136943" cy="60015"/>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sp>
          <p:nvSpPr>
            <p:cNvPr id="151" name="Cyprus" descr="© INSCALE GmbH, 05.05.2010&#10;http://www.presentationload.com/"/>
            <p:cNvSpPr>
              <a:spLocks/>
            </p:cNvSpPr>
            <p:nvPr/>
          </p:nvSpPr>
          <p:spPr bwMode="gray">
            <a:xfrm>
              <a:off x="5181171" y="3413373"/>
              <a:ext cx="47355" cy="25721"/>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2" name="Cuba" descr="© INSCALE GmbH, 05.05.2010&#10;http://www.presentationload.com/"/>
            <p:cNvSpPr>
              <a:spLocks noEditPoints="1"/>
            </p:cNvSpPr>
            <p:nvPr/>
          </p:nvSpPr>
          <p:spPr bwMode="gray">
            <a:xfrm>
              <a:off x="2551098" y="3723245"/>
              <a:ext cx="239330" cy="83285"/>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3" name="Croatia" descr="© INSCALE GmbH, 05.05.2010&#10;http://www.presentationload.com/"/>
            <p:cNvSpPr>
              <a:spLocks/>
            </p:cNvSpPr>
            <p:nvPr/>
          </p:nvSpPr>
          <p:spPr bwMode="gray">
            <a:xfrm>
              <a:off x="4772902" y="3143919"/>
              <a:ext cx="120305" cy="8451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4" name="Côte d'Ivoire" descr="© INSCALE GmbH, 05.05.2010&#10;http://www.presentationload.com/"/>
            <p:cNvSpPr>
              <a:spLocks/>
            </p:cNvSpPr>
            <p:nvPr/>
          </p:nvSpPr>
          <p:spPr bwMode="gray">
            <a:xfrm>
              <a:off x="4267364" y="4035567"/>
              <a:ext cx="142063" cy="160447"/>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5" name="Costa Rica" descr="© INSCALE GmbH, 05.05.2010&#10;http://www.presentationload.com/"/>
            <p:cNvSpPr>
              <a:spLocks/>
            </p:cNvSpPr>
            <p:nvPr/>
          </p:nvSpPr>
          <p:spPr bwMode="gray">
            <a:xfrm>
              <a:off x="2490945" y="4023318"/>
              <a:ext cx="78070" cy="72263"/>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6" name="Colombia" descr="© INSCALE GmbH, 05.05.2010&#10;http://www.presentationload.com/"/>
            <p:cNvSpPr>
              <a:spLocks/>
            </p:cNvSpPr>
            <p:nvPr/>
          </p:nvSpPr>
          <p:spPr bwMode="gray">
            <a:xfrm>
              <a:off x="2640687" y="3992698"/>
              <a:ext cx="281565" cy="417653"/>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7" name="Chile" descr="© INSCALE GmbH, 05.05.2010&#10;http://www.presentationload.com/"/>
            <p:cNvSpPr>
              <a:spLocks noEditPoints="1"/>
            </p:cNvSpPr>
            <p:nvPr/>
          </p:nvSpPr>
          <p:spPr bwMode="gray">
            <a:xfrm>
              <a:off x="2867219" y="4744719"/>
              <a:ext cx="376273" cy="941863"/>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8" name="China" descr="© INSCALE GmbH, 05.05.2010&#10;http://www.presentationload.com/"/>
            <p:cNvSpPr>
              <a:spLocks noEditPoints="1"/>
            </p:cNvSpPr>
            <p:nvPr/>
          </p:nvSpPr>
          <p:spPr bwMode="gray">
            <a:xfrm>
              <a:off x="6059142" y="2969999"/>
              <a:ext cx="1186413" cy="878174"/>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3B3939"/>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59" name="Chad" descr="© INSCALE GmbH, 05.05.2010&#10;http://www.presentationload.com/"/>
            <p:cNvSpPr>
              <a:spLocks/>
            </p:cNvSpPr>
            <p:nvPr/>
          </p:nvSpPr>
          <p:spPr bwMode="gray">
            <a:xfrm>
              <a:off x="4775462" y="3717121"/>
              <a:ext cx="241890" cy="40050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0" name="Canada" descr="© INSCALE GmbH, 05.05.2010&#10;http://www.presentationload.com/"/>
            <p:cNvSpPr>
              <a:spLocks noEditPoints="1"/>
            </p:cNvSpPr>
            <p:nvPr/>
          </p:nvSpPr>
          <p:spPr bwMode="gray">
            <a:xfrm>
              <a:off x="1904779" y="2358830"/>
              <a:ext cx="1808415" cy="896545"/>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nvGrpSpPr>
            <p:cNvPr id="161" name="Group 160"/>
            <p:cNvGrpSpPr/>
            <p:nvPr/>
          </p:nvGrpSpPr>
          <p:grpSpPr>
            <a:xfrm>
              <a:off x="4664115" y="3975551"/>
              <a:ext cx="524734" cy="665061"/>
              <a:chOff x="4664115" y="3975551"/>
              <a:chExt cx="524734" cy="665061"/>
            </a:xfrm>
            <a:grpFill/>
          </p:grpSpPr>
          <p:sp>
            <p:nvSpPr>
              <p:cNvPr id="191" name="Congo" descr="© INSCALE GmbH, 05.05.2010&#10;http://www.presentationload.com/"/>
              <p:cNvSpPr>
                <a:spLocks/>
              </p:cNvSpPr>
              <p:nvPr/>
            </p:nvSpPr>
            <p:spPr bwMode="gray">
              <a:xfrm>
                <a:off x="4751144" y="4169068"/>
                <a:ext cx="437705" cy="471544"/>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78D2D2"/>
                  </a:solidFill>
                  <a:effectLst/>
                  <a:uLnTx/>
                  <a:uFillTx/>
                  <a:latin typeface="Calibri" pitchFamily="34" charset="0"/>
                  <a:ea typeface="+mn-ea"/>
                  <a:cs typeface="+mn-cs"/>
                </a:endParaRPr>
              </a:p>
            </p:txBody>
          </p:sp>
          <p:sp>
            <p:nvSpPr>
              <p:cNvPr id="192" name="Congo (Brazzaville)" descr="© INSCALE GmbH, 05.05.2010&#10;http://www.presentationload.com/"/>
              <p:cNvSpPr>
                <a:spLocks/>
              </p:cNvSpPr>
              <p:nvPr/>
            </p:nvSpPr>
            <p:spPr bwMode="gray">
              <a:xfrm>
                <a:off x="4722988" y="4210711"/>
                <a:ext cx="174058" cy="218013"/>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3" name="Central African Republic" descr="© INSCALE GmbH, 05.05.2010&#10;http://www.presentationload.com/"/>
              <p:cNvSpPr>
                <a:spLocks/>
              </p:cNvSpPr>
              <p:nvPr/>
            </p:nvSpPr>
            <p:spPr bwMode="gray">
              <a:xfrm>
                <a:off x="4798499" y="4029442"/>
                <a:ext cx="296923" cy="218013"/>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4" name="Cameroon" descr="© INSCALE GmbH, 05.05.2010&#10;http://www.presentationload.com/"/>
              <p:cNvSpPr>
                <a:spLocks/>
              </p:cNvSpPr>
              <p:nvPr/>
            </p:nvSpPr>
            <p:spPr bwMode="gray">
              <a:xfrm>
                <a:off x="4664115" y="3975551"/>
                <a:ext cx="177898" cy="287825"/>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sp>
          <p:nvSpPr>
            <p:cNvPr id="162" name="Cambodia" descr="© INSCALE GmbH, 05.05.2010&#10;http://www.presentationload.com/"/>
            <p:cNvSpPr>
              <a:spLocks/>
            </p:cNvSpPr>
            <p:nvPr/>
          </p:nvSpPr>
          <p:spPr bwMode="gray">
            <a:xfrm>
              <a:off x="6815528" y="3940033"/>
              <a:ext cx="124145" cy="104107"/>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3" name="Burundi" descr="© INSCALE GmbH, 05.05.2010&#10;http://www.presentationload.com/"/>
            <p:cNvSpPr>
              <a:spLocks/>
            </p:cNvSpPr>
            <p:nvPr/>
          </p:nvSpPr>
          <p:spPr bwMode="gray">
            <a:xfrm>
              <a:off x="5136376" y="4365035"/>
              <a:ext cx="43515" cy="5266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4" name="Burkina Faso" descr="© INSCALE GmbH, 05.05.2010&#10;http://www.presentationload.com/"/>
            <p:cNvSpPr>
              <a:spLocks/>
            </p:cNvSpPr>
            <p:nvPr/>
          </p:nvSpPr>
          <p:spPr bwMode="gray">
            <a:xfrm>
              <a:off x="4339036" y="3927785"/>
              <a:ext cx="185577" cy="13962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5" name="Bulgaria" descr="© INSCALE GmbH, 05.05.2010&#10;http://www.presentationload.com/"/>
            <p:cNvSpPr>
              <a:spLocks/>
            </p:cNvSpPr>
            <p:nvPr/>
          </p:nvSpPr>
          <p:spPr bwMode="gray">
            <a:xfrm>
              <a:off x="4957199" y="3200260"/>
              <a:ext cx="127984" cy="7103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6" name="Brazil" descr="© INSCALE GmbH, 05.05.2010&#10;http://www.presentationload.com/"/>
            <p:cNvSpPr>
              <a:spLocks noEditPoints="1"/>
            </p:cNvSpPr>
            <p:nvPr/>
          </p:nvSpPr>
          <p:spPr bwMode="gray">
            <a:xfrm>
              <a:off x="2762271" y="4171517"/>
              <a:ext cx="903567" cy="978606"/>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E2583D"/>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7" name="Botswana" descr="© INSCALE GmbH, 05.05.2010&#10;http://www.presentationload.com/"/>
            <p:cNvSpPr>
              <a:spLocks/>
            </p:cNvSpPr>
            <p:nvPr/>
          </p:nvSpPr>
          <p:spPr bwMode="gray">
            <a:xfrm>
              <a:off x="4921363" y="4748394"/>
              <a:ext cx="211174" cy="227811"/>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8" name="Bosnia and Herzegovina" descr="© INSCALE GmbH, 05.05.2010&#10;http://www.presentationload.com/"/>
            <p:cNvSpPr>
              <a:spLocks/>
            </p:cNvSpPr>
            <p:nvPr/>
          </p:nvSpPr>
          <p:spPr bwMode="gray">
            <a:xfrm>
              <a:off x="4812577" y="3172090"/>
              <a:ext cx="87029" cy="73487"/>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69" name="Bolivia" descr="© INSCALE GmbH, 05.05.2010&#10;http://www.presentationload.com/"/>
            <p:cNvSpPr>
              <a:spLocks/>
            </p:cNvSpPr>
            <p:nvPr/>
          </p:nvSpPr>
          <p:spPr bwMode="gray">
            <a:xfrm>
              <a:off x="2869779" y="4547528"/>
              <a:ext cx="289244" cy="32946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0" name="Bhutan" descr="© INSCALE GmbH, 05.05.2010&#10;http://www.presentationload.com/"/>
            <p:cNvSpPr>
              <a:spLocks/>
            </p:cNvSpPr>
            <p:nvPr/>
          </p:nvSpPr>
          <p:spPr bwMode="gray">
            <a:xfrm>
              <a:off x="6459732" y="3594642"/>
              <a:ext cx="75511" cy="41643"/>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1" name="Benin" descr="© INSCALE GmbH, 05.05.2010&#10;http://www.presentationload.com/"/>
            <p:cNvSpPr>
              <a:spLocks/>
            </p:cNvSpPr>
            <p:nvPr/>
          </p:nvSpPr>
          <p:spPr bwMode="gray">
            <a:xfrm>
              <a:off x="4484938" y="3995148"/>
              <a:ext cx="72951" cy="154324"/>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2" name="Belize" descr="© INSCALE GmbH, 05.05.2010&#10;http://www.presentationload.com/"/>
            <p:cNvSpPr>
              <a:spLocks/>
            </p:cNvSpPr>
            <p:nvPr/>
          </p:nvSpPr>
          <p:spPr bwMode="gray">
            <a:xfrm>
              <a:off x="2429513" y="3842049"/>
              <a:ext cx="35835" cy="64914"/>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3" name="Belgium" descr="© INSCALE GmbH, 05.05.2010&#10;http://www.presentationload.com/"/>
            <p:cNvSpPr>
              <a:spLocks/>
            </p:cNvSpPr>
            <p:nvPr/>
          </p:nvSpPr>
          <p:spPr bwMode="gray">
            <a:xfrm>
              <a:off x="4554049" y="3022666"/>
              <a:ext cx="71671" cy="47766"/>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4" name="Bangladesh" descr="© INSCALE GmbH, 05.05.2010&#10;http://www.presentationload.com/"/>
            <p:cNvSpPr>
              <a:spLocks/>
            </p:cNvSpPr>
            <p:nvPr/>
          </p:nvSpPr>
          <p:spPr bwMode="gray">
            <a:xfrm>
              <a:off x="6449494" y="3639959"/>
              <a:ext cx="121585" cy="132277"/>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5" name="Bahrain" descr="© INSCALE GmbH, 05.05.2010&#10;http://www.presentationload.com/"/>
            <p:cNvSpPr>
              <a:spLocks/>
            </p:cNvSpPr>
            <p:nvPr/>
          </p:nvSpPr>
          <p:spPr bwMode="gray">
            <a:xfrm>
              <a:off x="5608638" y="3642409"/>
              <a:ext cx="8959" cy="17147"/>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6" name="Belarus" descr="© INSCALE GmbH, 05.05.2010&#10;http://www.presentationload.com/"/>
            <p:cNvSpPr>
              <a:spLocks/>
            </p:cNvSpPr>
            <p:nvPr/>
          </p:nvSpPr>
          <p:spPr bwMode="gray">
            <a:xfrm>
              <a:off x="4958479" y="2909985"/>
              <a:ext cx="185577" cy="115130"/>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7" name="Azerbaijan" descr="© INSCALE GmbH, 05.05.2010&#10;http://www.presentationload.com/"/>
            <p:cNvSpPr>
              <a:spLocks noEditPoints="1"/>
            </p:cNvSpPr>
            <p:nvPr/>
          </p:nvSpPr>
          <p:spPr bwMode="gray">
            <a:xfrm>
              <a:off x="5439699" y="3256600"/>
              <a:ext cx="116465" cy="89410"/>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8" name="Austria" descr="© INSCALE GmbH, 05.05.2010&#10;http://www.presentationload.com/"/>
            <p:cNvSpPr>
              <a:spLocks/>
            </p:cNvSpPr>
            <p:nvPr/>
          </p:nvSpPr>
          <p:spPr bwMode="gray">
            <a:xfrm>
              <a:off x="4689712" y="3081456"/>
              <a:ext cx="148462" cy="6368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79" name="Australia" descr="© INSCALE GmbH, 05.05.2010&#10;http://www.presentationload.com/"/>
            <p:cNvSpPr>
              <a:spLocks noEditPoints="1"/>
            </p:cNvSpPr>
            <p:nvPr/>
          </p:nvSpPr>
          <p:spPr bwMode="gray">
            <a:xfrm>
              <a:off x="6979347" y="4570799"/>
              <a:ext cx="921486" cy="826733"/>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0" name="Armenia" descr="© INSCALE GmbH, 05.05.2010&#10;http://www.presentationload.com/"/>
            <p:cNvSpPr>
              <a:spLocks/>
            </p:cNvSpPr>
            <p:nvPr/>
          </p:nvSpPr>
          <p:spPr bwMode="gray">
            <a:xfrm>
              <a:off x="5406423" y="3270073"/>
              <a:ext cx="72951" cy="64914"/>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1" name="Argentina" descr="© INSCALE GmbH, 05.05.2010&#10;http://www.presentationload.com/"/>
            <p:cNvSpPr>
              <a:spLocks noEditPoints="1"/>
            </p:cNvSpPr>
            <p:nvPr/>
          </p:nvSpPr>
          <p:spPr bwMode="gray">
            <a:xfrm>
              <a:off x="2917132" y="4852500"/>
              <a:ext cx="354515" cy="758145"/>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4CC7C4"/>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2" name="Angola" descr="© INSCALE GmbH, 05.05.2010&#10;http://www.presentationload.com/"/>
            <p:cNvSpPr>
              <a:spLocks noEditPoints="1"/>
            </p:cNvSpPr>
            <p:nvPr/>
          </p:nvSpPr>
          <p:spPr bwMode="gray">
            <a:xfrm>
              <a:off x="4735786" y="4411577"/>
              <a:ext cx="287965" cy="342941"/>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3" name="Andorra" descr="© INSCALE GmbH, 05.05.2010&#10;http://www.presentationload.com/"/>
            <p:cNvSpPr>
              <a:spLocks/>
            </p:cNvSpPr>
            <p:nvPr/>
          </p:nvSpPr>
          <p:spPr bwMode="gray">
            <a:xfrm>
              <a:off x="4516933" y="3238228"/>
              <a:ext cx="10239" cy="4899"/>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4" name="Algeria" descr="© INSCALE GmbH, 05.05.2010&#10;http://www.presentationload.com/"/>
            <p:cNvSpPr>
              <a:spLocks/>
            </p:cNvSpPr>
            <p:nvPr/>
          </p:nvSpPr>
          <p:spPr bwMode="gray">
            <a:xfrm>
              <a:off x="4263525" y="3374180"/>
              <a:ext cx="479940" cy="454396"/>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E2583D"/>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5" name="Albania" descr="© INSCALE GmbH, 05.05.2010&#10;http://www.presentationload.com/"/>
            <p:cNvSpPr>
              <a:spLocks/>
            </p:cNvSpPr>
            <p:nvPr/>
          </p:nvSpPr>
          <p:spPr bwMode="gray">
            <a:xfrm>
              <a:off x="4886808" y="3238228"/>
              <a:ext cx="46075" cy="75937"/>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6" name="South Africa" descr="© INSCALE GmbH, 05.05.2010&#10;http://www.presentationload.com/"/>
            <p:cNvSpPr>
              <a:spLocks noEditPoints="1"/>
            </p:cNvSpPr>
            <p:nvPr/>
          </p:nvSpPr>
          <p:spPr bwMode="gray">
            <a:xfrm>
              <a:off x="4842013" y="4859849"/>
              <a:ext cx="367315" cy="317220"/>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4CC7C4"/>
            </a:solid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87" name="Afghanistan" descr="© INSCALE GmbH, 05.05.2010&#10;http://www.presentationload.com/"/>
            <p:cNvSpPr>
              <a:spLocks/>
            </p:cNvSpPr>
            <p:nvPr/>
          </p:nvSpPr>
          <p:spPr bwMode="gray">
            <a:xfrm>
              <a:off x="5799334" y="3339886"/>
              <a:ext cx="294364" cy="230260"/>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nvGrpSpPr>
            <p:cNvPr id="188" name="Group 198"/>
            <p:cNvGrpSpPr>
              <a:grpSpLocks/>
            </p:cNvGrpSpPr>
            <p:nvPr/>
          </p:nvGrpSpPr>
          <p:grpSpPr bwMode="auto">
            <a:xfrm>
              <a:off x="4880408" y="3150044"/>
              <a:ext cx="89589" cy="105332"/>
              <a:chOff x="2184" y="1242"/>
              <a:chExt cx="257" cy="316"/>
            </a:xfrm>
            <a:grpFill/>
          </p:grpSpPr>
          <p:sp>
            <p:nvSpPr>
              <p:cNvPr id="189" name="Freeform 199" descr="© INSCALE GmbH, 05.05.2010&#10;http://www.presentationload.com/"/>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sp>
            <p:nvSpPr>
              <p:cNvPr id="190" name="Freeform 200" descr="© INSCALE GmbH, 05.05.2010&#10;http://www.presentationload.com/"/>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a:solidFill>
                  <a:schemeClr val="bg1"/>
                </a:solidFill>
                <a:round/>
                <a:headEnd/>
                <a:tailEnd/>
              </a:ln>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sz="1800" b="0" i="0" u="none" strike="noStrike" kern="1200" cap="none" spc="0" normalizeH="0" baseline="0" noProof="0">
                  <a:ln>
                    <a:noFill/>
                  </a:ln>
                  <a:solidFill>
                    <a:srgbClr val="FFC000"/>
                  </a:solidFill>
                  <a:effectLst/>
                  <a:uLnTx/>
                  <a:uFillTx/>
                  <a:latin typeface="Calibri" pitchFamily="34" charset="0"/>
                  <a:ea typeface="+mn-ea"/>
                  <a:cs typeface="+mn-cs"/>
                </a:endParaRPr>
              </a:p>
            </p:txBody>
          </p:sp>
        </p:grpSp>
      </p:grpSp>
      <p:grpSp>
        <p:nvGrpSpPr>
          <p:cNvPr id="7" name="Group 6"/>
          <p:cNvGrpSpPr/>
          <p:nvPr/>
        </p:nvGrpSpPr>
        <p:grpSpPr>
          <a:xfrm>
            <a:off x="2303427" y="3740816"/>
            <a:ext cx="4403112" cy="2161940"/>
            <a:chOff x="4476319" y="1314512"/>
            <a:chExt cx="4403112" cy="2161940"/>
          </a:xfrm>
        </p:grpSpPr>
        <p:grpSp>
          <p:nvGrpSpPr>
            <p:cNvPr id="8" name="Group 7"/>
            <p:cNvGrpSpPr/>
            <p:nvPr/>
          </p:nvGrpSpPr>
          <p:grpSpPr>
            <a:xfrm>
              <a:off x="4476319" y="1314512"/>
              <a:ext cx="4190090" cy="615553"/>
              <a:chOff x="4476319" y="1314512"/>
              <a:chExt cx="4190090" cy="615553"/>
            </a:xfrm>
          </p:grpSpPr>
          <p:sp>
            <p:nvSpPr>
              <p:cNvPr id="21" name="TextBox 20"/>
              <p:cNvSpPr txBox="1"/>
              <p:nvPr/>
            </p:nvSpPr>
            <p:spPr>
              <a:xfrm>
                <a:off x="6295887" y="1391456"/>
                <a:ext cx="2370522"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effectLst/>
                    <a:uLnTx/>
                    <a:uFillTx/>
                    <a:ea typeface="+mn-ea"/>
                    <a:cs typeface="+mn-cs"/>
                  </a:rPr>
                  <a:t>Average Graduate Salary</a:t>
                </a:r>
                <a:endParaRPr kumimoji="0" lang="en-US" sz="1000" b="1" i="0" u="none" strike="noStrike" kern="1200" cap="none" spc="0" normalizeH="0" baseline="0" noProof="0" dirty="0">
                  <a:ln>
                    <a:noFill/>
                  </a:ln>
                  <a:effectLst/>
                  <a:uLnTx/>
                  <a:uFillTx/>
                  <a:ea typeface="+mn-ea"/>
                  <a:cs typeface="+mn-cs"/>
                </a:endParaRPr>
              </a:p>
            </p:txBody>
          </p:sp>
          <p:sp>
            <p:nvSpPr>
              <p:cNvPr id="22" name="TextBox 21"/>
              <p:cNvSpPr txBox="1"/>
              <p:nvPr/>
            </p:nvSpPr>
            <p:spPr>
              <a:xfrm>
                <a:off x="4476319" y="1314512"/>
                <a:ext cx="1773934" cy="615553"/>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E2583D"/>
                    </a:solidFill>
                  </a:rPr>
                  <a:t>$63,400</a:t>
                </a:r>
                <a:endParaRPr kumimoji="0" lang="en-US" sz="4000" b="1" i="0" u="none" strike="noStrike" kern="1200" cap="none" spc="0" normalizeH="0" baseline="0" noProof="0" dirty="0">
                  <a:ln>
                    <a:noFill/>
                  </a:ln>
                  <a:solidFill>
                    <a:srgbClr val="E2583D"/>
                  </a:solidFill>
                  <a:effectLst/>
                  <a:uLnTx/>
                  <a:uFillTx/>
                  <a:ea typeface="+mn-ea"/>
                  <a:cs typeface="+mn-cs"/>
                </a:endParaRPr>
              </a:p>
            </p:txBody>
          </p:sp>
        </p:grpSp>
        <p:cxnSp>
          <p:nvCxnSpPr>
            <p:cNvPr id="9" name="Straight Connector 8"/>
            <p:cNvCxnSpPr/>
            <p:nvPr/>
          </p:nvCxnSpPr>
          <p:spPr>
            <a:xfrm>
              <a:off x="4476319" y="1997646"/>
              <a:ext cx="412465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493832" y="2065228"/>
              <a:ext cx="3606359" cy="615553"/>
              <a:chOff x="4513717" y="2062321"/>
              <a:chExt cx="3606359" cy="615553"/>
            </a:xfrm>
          </p:grpSpPr>
          <p:sp>
            <p:nvSpPr>
              <p:cNvPr id="17" name="TextBox 16"/>
              <p:cNvSpPr txBox="1"/>
              <p:nvPr/>
            </p:nvSpPr>
            <p:spPr>
              <a:xfrm>
                <a:off x="6307141" y="2212819"/>
                <a:ext cx="1812935"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effectLst/>
                    <a:uLnTx/>
                    <a:uFillTx/>
                    <a:ea typeface="+mn-ea"/>
                    <a:cs typeface="+mn-cs"/>
                  </a:rPr>
                  <a:t>Average Undergraduate Salary</a:t>
                </a:r>
                <a:endParaRPr kumimoji="0" lang="en-US" sz="1000" b="0" i="0" u="none" strike="noStrike" kern="1200" cap="none" spc="0" normalizeH="0" baseline="0" noProof="0" dirty="0">
                  <a:ln>
                    <a:noFill/>
                  </a:ln>
                  <a:effectLst/>
                  <a:uLnTx/>
                  <a:uFillTx/>
                  <a:ea typeface="+mn-ea"/>
                  <a:cs typeface="+mn-cs"/>
                </a:endParaRPr>
              </a:p>
            </p:txBody>
          </p:sp>
          <p:sp>
            <p:nvSpPr>
              <p:cNvPr id="19" name="TextBox 18"/>
              <p:cNvSpPr txBox="1"/>
              <p:nvPr/>
            </p:nvSpPr>
            <p:spPr>
              <a:xfrm>
                <a:off x="4513717" y="2062321"/>
                <a:ext cx="1690373" cy="61555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78D2D2"/>
                    </a:solidFill>
                  </a:rPr>
                  <a:t>$45,700</a:t>
                </a:r>
                <a:endParaRPr kumimoji="0" lang="en-US" sz="4000" b="1" i="0" u="none" strike="noStrike" kern="1200" cap="none" spc="0" normalizeH="0" baseline="0" noProof="0" dirty="0">
                  <a:ln>
                    <a:noFill/>
                  </a:ln>
                  <a:solidFill>
                    <a:srgbClr val="78D2D2"/>
                  </a:solidFill>
                  <a:effectLst/>
                  <a:uLnTx/>
                  <a:uFillTx/>
                  <a:ea typeface="+mn-ea"/>
                  <a:cs typeface="+mn-cs"/>
                </a:endParaRPr>
              </a:p>
            </p:txBody>
          </p:sp>
        </p:grpSp>
        <p:grpSp>
          <p:nvGrpSpPr>
            <p:cNvPr id="11" name="Group 10"/>
            <p:cNvGrpSpPr/>
            <p:nvPr/>
          </p:nvGrpSpPr>
          <p:grpSpPr>
            <a:xfrm>
              <a:off x="4493833" y="2860899"/>
              <a:ext cx="4385598" cy="615553"/>
              <a:chOff x="4513718" y="2062321"/>
              <a:chExt cx="4385598" cy="615553"/>
            </a:xfrm>
          </p:grpSpPr>
          <p:sp>
            <p:nvSpPr>
              <p:cNvPr id="13" name="TextBox 12"/>
              <p:cNvSpPr txBox="1"/>
              <p:nvPr/>
            </p:nvSpPr>
            <p:spPr>
              <a:xfrm>
                <a:off x="6315772" y="2208188"/>
                <a:ext cx="2583544"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effectLst/>
                    <a:uLnTx/>
                    <a:uFillTx/>
                    <a:ea typeface="+mn-ea"/>
                    <a:cs typeface="+mn-cs"/>
                  </a:rPr>
                  <a:t>Alumni</a:t>
                </a:r>
                <a:endParaRPr kumimoji="0" lang="en-US" sz="1000" b="0" i="0" u="none" strike="noStrike" kern="1200" cap="none" spc="0" normalizeH="0" baseline="0" noProof="0" dirty="0">
                  <a:ln>
                    <a:noFill/>
                  </a:ln>
                  <a:effectLst/>
                  <a:uLnTx/>
                  <a:uFillTx/>
                  <a:ea typeface="+mn-ea"/>
                  <a:cs typeface="+mn-cs"/>
                </a:endParaRPr>
              </a:p>
            </p:txBody>
          </p:sp>
          <p:sp>
            <p:nvSpPr>
              <p:cNvPr id="15" name="TextBox 14"/>
              <p:cNvSpPr txBox="1"/>
              <p:nvPr/>
            </p:nvSpPr>
            <p:spPr>
              <a:xfrm>
                <a:off x="4513718" y="2062321"/>
                <a:ext cx="1401940" cy="615553"/>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3B3939"/>
                    </a:solidFill>
                  </a:rPr>
                  <a:t>55,435</a:t>
                </a:r>
                <a:endParaRPr kumimoji="0" lang="en-US" sz="4000" b="1" i="0" u="none" strike="noStrike" kern="1200" cap="none" spc="0" normalizeH="0" baseline="0" noProof="0" dirty="0">
                  <a:ln>
                    <a:noFill/>
                  </a:ln>
                  <a:solidFill>
                    <a:srgbClr val="3B3939"/>
                  </a:solidFill>
                  <a:effectLst/>
                  <a:uLnTx/>
                  <a:uFillTx/>
                  <a:ea typeface="+mn-ea"/>
                  <a:cs typeface="+mn-cs"/>
                </a:endParaRPr>
              </a:p>
            </p:txBody>
          </p:sp>
        </p:grpSp>
        <p:cxnSp>
          <p:nvCxnSpPr>
            <p:cNvPr id="12" name="Straight Connector 11"/>
            <p:cNvCxnSpPr/>
            <p:nvPr/>
          </p:nvCxnSpPr>
          <p:spPr>
            <a:xfrm>
              <a:off x="4476319" y="2793317"/>
              <a:ext cx="412465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p:nvGrpSpPr>
        <p:grpSpPr>
          <a:xfrm>
            <a:off x="7238351" y="4688172"/>
            <a:ext cx="2392686" cy="2155874"/>
            <a:chOff x="5058564" y="3757281"/>
            <a:chExt cx="3125633" cy="2155874"/>
          </a:xfrm>
        </p:grpSpPr>
        <p:sp>
          <p:nvSpPr>
            <p:cNvPr id="238" name="TextBox 237"/>
            <p:cNvSpPr txBox="1"/>
            <p:nvPr/>
          </p:nvSpPr>
          <p:spPr>
            <a:xfrm>
              <a:off x="5058564" y="3757281"/>
              <a:ext cx="3125633"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TOP </a:t>
              </a:r>
              <a:r>
                <a:rPr lang="en-US" sz="1000" b="1" dirty="0" smtClean="0"/>
                <a:t>Graduate Employers</a:t>
              </a:r>
              <a:endParaRPr kumimoji="0" lang="en-US" sz="1000" b="0" i="0" u="none" strike="noStrike" kern="1200" cap="none" spc="0" normalizeH="0" baseline="0" noProof="0" dirty="0">
                <a:ln>
                  <a:noFill/>
                </a:ln>
                <a:effectLst/>
                <a:uLnTx/>
                <a:uFillTx/>
                <a:ea typeface="+mn-ea"/>
                <a:cs typeface="+mn-cs"/>
              </a:endParaRPr>
            </a:p>
          </p:txBody>
        </p:sp>
        <p:sp>
          <p:nvSpPr>
            <p:cNvPr id="239" name="TextBox 238"/>
            <p:cNvSpPr txBox="1"/>
            <p:nvPr/>
          </p:nvSpPr>
          <p:spPr>
            <a:xfrm>
              <a:off x="5058564" y="3912607"/>
              <a:ext cx="1912994" cy="2000548"/>
            </a:xfrm>
            <a:prstGeom prst="rect">
              <a:avLst/>
            </a:prstGeom>
            <a:noFill/>
            <a:ln w="6350">
              <a:noFill/>
              <a:prstDash val="dash"/>
            </a:ln>
          </p:spPr>
          <p:txBody>
            <a:bodyPr wrap="square" lIns="0" tIns="0" rIns="0" bIns="0" rtlCol="0">
              <a:spAutoFit/>
            </a:bodyPr>
            <a:lstStyle/>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Baylor Scott and White</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err="1" smtClean="0">
                  <a:ln>
                    <a:noFill/>
                  </a:ln>
                  <a:effectLst/>
                  <a:uLnTx/>
                  <a:uFillTx/>
                  <a:ea typeface="+mn-ea"/>
                  <a:cs typeface="+mn-cs"/>
                </a:rPr>
                <a:t>Cyxtera</a:t>
              </a:r>
              <a:r>
                <a:rPr kumimoji="0" lang="en-US" sz="1000" b="0" i="0" u="none" strike="noStrike" kern="1200" cap="none" spc="0" normalizeH="0" baseline="0" noProof="0" dirty="0" smtClean="0">
                  <a:ln>
                    <a:noFill/>
                  </a:ln>
                  <a:effectLst/>
                  <a:uLnTx/>
                  <a:uFillTx/>
                  <a:ea typeface="+mn-ea"/>
                  <a:cs typeface="+mn-cs"/>
                </a:rPr>
                <a:t> Technologies</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Exxon Mobil</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Fidelity Investments</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GM Financial</a:t>
              </a:r>
              <a:r>
                <a:rPr kumimoji="0" lang="en-US" sz="1000" b="0" i="0" u="none" strike="noStrike" kern="1200" cap="none" spc="0" normalizeH="0" noProof="0" dirty="0" smtClean="0">
                  <a:ln>
                    <a:noFill/>
                  </a:ln>
                  <a:effectLst/>
                  <a:uLnTx/>
                  <a:uFillTx/>
                  <a:ea typeface="+mn-ea"/>
                  <a:cs typeface="+mn-cs"/>
                </a:rPr>
                <a:t> </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lang="en-US" sz="1000" baseline="0" dirty="0" smtClean="0"/>
                <a:t>KPMG</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noProof="0" dirty="0" smtClean="0">
                  <a:ln>
                    <a:noFill/>
                  </a:ln>
                  <a:effectLst/>
                  <a:uLnTx/>
                  <a:uFillTx/>
                  <a:ea typeface="+mn-ea"/>
                  <a:cs typeface="+mn-cs"/>
                </a:rPr>
                <a:t>Lockheed Martin</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lang="en-US" sz="1000" baseline="0" dirty="0" err="1" smtClean="0"/>
                <a:t>Oncor</a:t>
              </a:r>
              <a:endParaRPr lang="en-US" sz="1000" baseline="0" dirty="0" smtClean="0"/>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noProof="0" dirty="0" err="1" smtClean="0">
                  <a:ln>
                    <a:noFill/>
                  </a:ln>
                  <a:effectLst/>
                  <a:uLnTx/>
                  <a:uFillTx/>
                  <a:ea typeface="+mn-ea"/>
                  <a:cs typeface="+mn-cs"/>
                </a:rPr>
                <a:t>Peri</a:t>
              </a:r>
              <a:r>
                <a:rPr kumimoji="0" lang="en-US" sz="1000" b="0" i="0" u="none" strike="noStrike" kern="1200" cap="none" spc="0" normalizeH="0" noProof="0" dirty="0" smtClean="0">
                  <a:ln>
                    <a:noFill/>
                  </a:ln>
                  <a:effectLst/>
                  <a:uLnTx/>
                  <a:uFillTx/>
                  <a:ea typeface="+mn-ea"/>
                  <a:cs typeface="+mn-cs"/>
                </a:rPr>
                <a:t> Software Solutions</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lang="en-US" sz="1000" baseline="0" dirty="0" smtClean="0"/>
                <a:t>Whitley</a:t>
              </a:r>
              <a:r>
                <a:rPr lang="en-US" sz="1000" dirty="0" smtClean="0"/>
                <a:t> Penn</a:t>
              </a:r>
              <a:endParaRPr kumimoji="0" lang="en-US" sz="1000" b="0" i="0" u="none" strike="noStrike" kern="1200" cap="none" spc="0" normalizeH="0" baseline="0" noProof="0" dirty="0">
                <a:ln>
                  <a:noFill/>
                </a:ln>
                <a:effectLst/>
                <a:uLnTx/>
                <a:uFillTx/>
                <a:ea typeface="+mn-ea"/>
                <a:cs typeface="+mn-cs"/>
              </a:endParaRPr>
            </a:p>
          </p:txBody>
        </p:sp>
      </p:grpSp>
      <p:grpSp>
        <p:nvGrpSpPr>
          <p:cNvPr id="241" name="Group 240"/>
          <p:cNvGrpSpPr/>
          <p:nvPr/>
        </p:nvGrpSpPr>
        <p:grpSpPr>
          <a:xfrm>
            <a:off x="7824301" y="4168303"/>
            <a:ext cx="360000" cy="360000"/>
            <a:chOff x="6738166" y="4049296"/>
            <a:chExt cx="360000" cy="360000"/>
          </a:xfrm>
        </p:grpSpPr>
        <p:sp>
          <p:nvSpPr>
            <p:cNvPr id="235" name="Oval 234"/>
            <p:cNvSpPr>
              <a:spLocks noChangeAspect="1"/>
            </p:cNvSpPr>
            <p:nvPr/>
          </p:nvSpPr>
          <p:spPr>
            <a:xfrm>
              <a:off x="6738166" y="4049296"/>
              <a:ext cx="360000" cy="360000"/>
            </a:xfrm>
            <a:prstGeom prst="ellipse">
              <a:avLst/>
            </a:prstGeom>
            <a:no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36" name="Arc 235"/>
            <p:cNvSpPr>
              <a:spLocks noChangeAspect="1"/>
            </p:cNvSpPr>
            <p:nvPr/>
          </p:nvSpPr>
          <p:spPr>
            <a:xfrm>
              <a:off x="6738166" y="4049296"/>
              <a:ext cx="360000" cy="360000"/>
            </a:xfrm>
            <a:prstGeom prst="arc">
              <a:avLst>
                <a:gd name="adj1" fmla="val 16200000"/>
                <a:gd name="adj2" fmla="val 6559818"/>
              </a:avLst>
            </a:prstGeom>
            <a:noFill/>
            <a:ln w="19050">
              <a:solidFill>
                <a:srgbClr val="E25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7" name="TextBox 236"/>
          <p:cNvSpPr txBox="1"/>
          <p:nvPr/>
        </p:nvSpPr>
        <p:spPr>
          <a:xfrm>
            <a:off x="7884229" y="4263163"/>
            <a:ext cx="293445"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E2583D"/>
                </a:solidFill>
              </a:rPr>
              <a:t>58</a:t>
            </a:r>
            <a:r>
              <a:rPr kumimoji="0" lang="en-US" sz="1000" b="0" i="0" u="none" strike="noStrike" kern="1200" cap="none" spc="0" normalizeH="0" baseline="0" noProof="0" dirty="0" smtClean="0">
                <a:ln>
                  <a:noFill/>
                </a:ln>
                <a:solidFill>
                  <a:srgbClr val="E2583D"/>
                </a:solidFill>
                <a:effectLst/>
                <a:uLnTx/>
                <a:uFillTx/>
                <a:ea typeface="+mn-ea"/>
                <a:cs typeface="+mn-cs"/>
              </a:rPr>
              <a:t>%</a:t>
            </a:r>
          </a:p>
        </p:txBody>
      </p:sp>
      <p:grpSp>
        <p:nvGrpSpPr>
          <p:cNvPr id="230" name="Group 229"/>
          <p:cNvGrpSpPr/>
          <p:nvPr/>
        </p:nvGrpSpPr>
        <p:grpSpPr>
          <a:xfrm>
            <a:off x="9151344" y="3701992"/>
            <a:ext cx="587256" cy="368580"/>
            <a:chOff x="7651990" y="2653735"/>
            <a:chExt cx="587256" cy="368580"/>
          </a:xfrm>
        </p:grpSpPr>
        <p:sp>
          <p:nvSpPr>
            <p:cNvPr id="234" name="TextBox 233"/>
            <p:cNvSpPr txBox="1"/>
            <p:nvPr/>
          </p:nvSpPr>
          <p:spPr>
            <a:xfrm>
              <a:off x="7675875" y="2653735"/>
              <a:ext cx="455807" cy="21544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0" dirty="0" smtClean="0"/>
                <a:t>4,920</a:t>
              </a:r>
              <a:endParaRPr kumimoji="0" lang="en-US" sz="1400" b="0" i="0" u="none" strike="noStrike" kern="1200" cap="none" spc="0" normalizeH="0" baseline="0" noProof="0" dirty="0">
                <a:ln>
                  <a:noFill/>
                </a:ln>
                <a:effectLst/>
                <a:uLnTx/>
                <a:uFillTx/>
                <a:ea typeface="+mn-ea"/>
                <a:cs typeface="+mn-cs"/>
              </a:endParaRPr>
            </a:p>
          </p:txBody>
        </p:sp>
        <p:sp>
          <p:nvSpPr>
            <p:cNvPr id="232" name="TextBox 231"/>
            <p:cNvSpPr txBox="1"/>
            <p:nvPr/>
          </p:nvSpPr>
          <p:spPr>
            <a:xfrm>
              <a:off x="7651990" y="2868427"/>
              <a:ext cx="587256"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effectLst/>
                  <a:uLnTx/>
                  <a:uFillTx/>
                  <a:ea typeface="+mn-ea"/>
                  <a:cs typeface="+mn-cs"/>
                </a:rPr>
                <a:t>Undergrad</a:t>
              </a:r>
              <a:endParaRPr kumimoji="0" lang="en-US" sz="1000" b="0" i="0" u="none" strike="noStrike" kern="1200" cap="none" spc="0" normalizeH="0" baseline="0" noProof="0" dirty="0">
                <a:ln>
                  <a:noFill/>
                </a:ln>
                <a:effectLst/>
                <a:uLnTx/>
                <a:uFillTx/>
                <a:ea typeface="+mn-ea"/>
                <a:cs typeface="+mn-cs"/>
              </a:endParaRPr>
            </a:p>
          </p:txBody>
        </p:sp>
      </p:grpSp>
      <p:grpSp>
        <p:nvGrpSpPr>
          <p:cNvPr id="242" name="Group 241"/>
          <p:cNvGrpSpPr/>
          <p:nvPr/>
        </p:nvGrpSpPr>
        <p:grpSpPr>
          <a:xfrm>
            <a:off x="8828019" y="4189930"/>
            <a:ext cx="360000" cy="360000"/>
            <a:chOff x="8027898" y="4049296"/>
            <a:chExt cx="360000" cy="360000"/>
          </a:xfrm>
        </p:grpSpPr>
        <p:sp>
          <p:nvSpPr>
            <p:cNvPr id="226" name="Oval 225"/>
            <p:cNvSpPr>
              <a:spLocks noChangeAspect="1"/>
            </p:cNvSpPr>
            <p:nvPr/>
          </p:nvSpPr>
          <p:spPr>
            <a:xfrm>
              <a:off x="8027898" y="4049296"/>
              <a:ext cx="360000" cy="360000"/>
            </a:xfrm>
            <a:prstGeom prst="ellipse">
              <a:avLst/>
            </a:prstGeom>
            <a:noFill/>
            <a:ln w="190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27" name="Arc 226"/>
            <p:cNvSpPr>
              <a:spLocks noChangeAspect="1"/>
            </p:cNvSpPr>
            <p:nvPr/>
          </p:nvSpPr>
          <p:spPr>
            <a:xfrm>
              <a:off x="8027898" y="4049296"/>
              <a:ext cx="360000" cy="360000"/>
            </a:xfrm>
            <a:prstGeom prst="arc">
              <a:avLst>
                <a:gd name="adj1" fmla="val 16200000"/>
                <a:gd name="adj2" fmla="val 3719116"/>
              </a:avLst>
            </a:prstGeom>
            <a:noFill/>
            <a:ln w="19050">
              <a:solidFill>
                <a:srgbClr val="78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grpSp>
      <p:sp>
        <p:nvSpPr>
          <p:cNvPr id="228" name="TextBox 227"/>
          <p:cNvSpPr txBox="1"/>
          <p:nvPr/>
        </p:nvSpPr>
        <p:spPr>
          <a:xfrm>
            <a:off x="8861296" y="4292879"/>
            <a:ext cx="293445"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78D2D2"/>
                </a:solidFill>
                <a:effectLst/>
                <a:uLnTx/>
                <a:uFillTx/>
                <a:ea typeface="+mn-ea"/>
                <a:cs typeface="+mn-cs"/>
              </a:rPr>
              <a:t>42%</a:t>
            </a:r>
            <a:endParaRPr kumimoji="0" lang="en-US" sz="1000" b="0" i="0" u="none" strike="noStrike" kern="1200" cap="none" spc="0" normalizeH="0" baseline="0" noProof="0" dirty="0">
              <a:ln>
                <a:noFill/>
              </a:ln>
              <a:solidFill>
                <a:srgbClr val="78D2D2"/>
              </a:solidFill>
              <a:effectLst/>
              <a:uLnTx/>
              <a:uFillTx/>
              <a:ea typeface="+mn-ea"/>
              <a:cs typeface="+mn-cs"/>
            </a:endParaRPr>
          </a:p>
        </p:txBody>
      </p:sp>
      <p:grpSp>
        <p:nvGrpSpPr>
          <p:cNvPr id="221" name="Group 220"/>
          <p:cNvGrpSpPr/>
          <p:nvPr/>
        </p:nvGrpSpPr>
        <p:grpSpPr>
          <a:xfrm>
            <a:off x="8420147" y="3705736"/>
            <a:ext cx="535053" cy="345664"/>
            <a:chOff x="5638924" y="2689555"/>
            <a:chExt cx="535053" cy="345664"/>
          </a:xfrm>
        </p:grpSpPr>
        <p:sp>
          <p:nvSpPr>
            <p:cNvPr id="225" name="TextBox 224"/>
            <p:cNvSpPr txBox="1"/>
            <p:nvPr/>
          </p:nvSpPr>
          <p:spPr>
            <a:xfrm>
              <a:off x="5661710" y="2689555"/>
              <a:ext cx="455807" cy="21544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effectLst/>
                  <a:uLnTx/>
                  <a:uFillTx/>
                  <a:ea typeface="+mn-ea"/>
                  <a:cs typeface="+mn-cs"/>
                </a:rPr>
                <a:t>1,595</a:t>
              </a:r>
              <a:endParaRPr kumimoji="0" lang="en-US" sz="1400" b="0" i="0" u="none" strike="noStrike" kern="1200" cap="none" spc="0" normalizeH="0" baseline="0" noProof="0" dirty="0">
                <a:ln>
                  <a:noFill/>
                </a:ln>
                <a:effectLst/>
                <a:uLnTx/>
                <a:uFillTx/>
                <a:ea typeface="+mn-ea"/>
                <a:cs typeface="+mn-cs"/>
              </a:endParaRPr>
            </a:p>
          </p:txBody>
        </p:sp>
        <p:sp>
          <p:nvSpPr>
            <p:cNvPr id="223" name="TextBox 222"/>
            <p:cNvSpPr txBox="1"/>
            <p:nvPr/>
          </p:nvSpPr>
          <p:spPr>
            <a:xfrm>
              <a:off x="5638924" y="2881331"/>
              <a:ext cx="535053"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Graduate</a:t>
              </a:r>
              <a:endParaRPr kumimoji="0" lang="en-US" sz="1000" b="0" i="0" u="none" strike="noStrike" kern="1200" cap="none" spc="0" normalizeH="0" baseline="0" noProof="0" dirty="0">
                <a:ln>
                  <a:noFill/>
                </a:ln>
                <a:effectLst/>
                <a:uLnTx/>
                <a:uFillTx/>
                <a:ea typeface="+mn-ea"/>
                <a:cs typeface="+mn-cs"/>
              </a:endParaRPr>
            </a:p>
          </p:txBody>
        </p:sp>
      </p:grpSp>
      <p:grpSp>
        <p:nvGrpSpPr>
          <p:cNvPr id="212" name="Group 211"/>
          <p:cNvGrpSpPr/>
          <p:nvPr/>
        </p:nvGrpSpPr>
        <p:grpSpPr>
          <a:xfrm>
            <a:off x="7566275" y="3716020"/>
            <a:ext cx="681552" cy="326295"/>
            <a:chOff x="3558005" y="2700304"/>
            <a:chExt cx="681552" cy="326295"/>
          </a:xfrm>
        </p:grpSpPr>
        <p:sp>
          <p:nvSpPr>
            <p:cNvPr id="216" name="TextBox 215"/>
            <p:cNvSpPr txBox="1"/>
            <p:nvPr/>
          </p:nvSpPr>
          <p:spPr>
            <a:xfrm>
              <a:off x="3588128" y="2700304"/>
              <a:ext cx="455807" cy="21544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effectLst/>
                  <a:uLnTx/>
                  <a:uFillTx/>
                  <a:ea typeface="+mn-ea"/>
                  <a:cs typeface="+mn-cs"/>
                </a:rPr>
                <a:t>1,240</a:t>
              </a:r>
              <a:endParaRPr kumimoji="0" lang="en-US" sz="1400" b="0" i="0" u="none" strike="noStrike" kern="1200" cap="none" spc="0" normalizeH="0" baseline="0" noProof="0" dirty="0">
                <a:ln>
                  <a:noFill/>
                </a:ln>
                <a:effectLst/>
                <a:uLnTx/>
                <a:uFillTx/>
                <a:ea typeface="+mn-ea"/>
                <a:cs typeface="+mn-cs"/>
              </a:endParaRPr>
            </a:p>
          </p:txBody>
        </p:sp>
        <p:sp>
          <p:nvSpPr>
            <p:cNvPr id="214" name="TextBox 213"/>
            <p:cNvSpPr txBox="1"/>
            <p:nvPr/>
          </p:nvSpPr>
          <p:spPr>
            <a:xfrm>
              <a:off x="3558005" y="2872711"/>
              <a:ext cx="681552"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smtClean="0"/>
                <a:t>International</a:t>
              </a:r>
              <a:endParaRPr kumimoji="0" lang="en-US" sz="1000" b="0" i="0" u="none" strike="noStrike" kern="1200" cap="none" spc="0" normalizeH="0" baseline="0" noProof="0" dirty="0">
                <a:ln>
                  <a:noFill/>
                </a:ln>
                <a:effectLst/>
                <a:uLnTx/>
                <a:uFillTx/>
                <a:ea typeface="+mn-ea"/>
                <a:cs typeface="+mn-cs"/>
              </a:endParaRPr>
            </a:p>
          </p:txBody>
        </p:sp>
      </p:grpSp>
      <p:grpSp>
        <p:nvGrpSpPr>
          <p:cNvPr id="205" name="Group 204"/>
          <p:cNvGrpSpPr/>
          <p:nvPr/>
        </p:nvGrpSpPr>
        <p:grpSpPr>
          <a:xfrm>
            <a:off x="6712857" y="1485843"/>
            <a:ext cx="3624580" cy="2327457"/>
            <a:chOff x="4961387" y="606068"/>
            <a:chExt cx="3624580" cy="2327457"/>
          </a:xfrm>
        </p:grpSpPr>
        <p:graphicFrame>
          <p:nvGraphicFramePr>
            <p:cNvPr id="206" name="Chart 205"/>
            <p:cNvGraphicFramePr/>
            <p:nvPr>
              <p:extLst>
                <p:ext uri="{D42A27DB-BD31-4B8C-83A1-F6EECF244321}">
                  <p14:modId xmlns:p14="http://schemas.microsoft.com/office/powerpoint/2010/main" val="1785299524"/>
                </p:ext>
              </p:extLst>
            </p:nvPr>
          </p:nvGraphicFramePr>
          <p:xfrm>
            <a:off x="4961387" y="791986"/>
            <a:ext cx="3624580" cy="2141539"/>
          </p:xfrm>
          <a:graphic>
            <a:graphicData uri="http://schemas.openxmlformats.org/drawingml/2006/chart">
              <c:chart xmlns:c="http://schemas.openxmlformats.org/drawingml/2006/chart" xmlns:r="http://schemas.openxmlformats.org/officeDocument/2006/relationships" r:id="rId2"/>
            </a:graphicData>
          </a:graphic>
        </p:graphicFrame>
        <p:sp>
          <p:nvSpPr>
            <p:cNvPr id="207" name="TextBox 206"/>
            <p:cNvSpPr txBox="1"/>
            <p:nvPr/>
          </p:nvSpPr>
          <p:spPr>
            <a:xfrm>
              <a:off x="4986696" y="606068"/>
              <a:ext cx="3125633"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prstClr val="black">
                      <a:lumMod val="65000"/>
                      <a:lumOff val="35000"/>
                    </a:prstClr>
                  </a:solidFill>
                  <a:latin typeface="Calibri"/>
                </a:rPr>
                <a:t>Enrollment 2018-2019</a:t>
              </a:r>
              <a:endParaRPr kumimoji="0" lang="en-US" sz="1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grpSp>
      <p:sp>
        <p:nvSpPr>
          <p:cNvPr id="247" name="TextBox 246"/>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
        <p:nvSpPr>
          <p:cNvPr id="248" name="Oval 247"/>
          <p:cNvSpPr/>
          <p:nvPr/>
        </p:nvSpPr>
        <p:spPr>
          <a:xfrm>
            <a:off x="984022" y="1180709"/>
            <a:ext cx="801758" cy="818099"/>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p:cNvSpPr txBox="1"/>
          <p:nvPr/>
        </p:nvSpPr>
        <p:spPr>
          <a:xfrm>
            <a:off x="1049230" y="1288123"/>
            <a:ext cx="673011" cy="55399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noProof="0" dirty="0" smtClean="0"/>
              <a:t>68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smtClean="0"/>
              <a:t>Countries Represented</a:t>
            </a:r>
            <a:endParaRPr kumimoji="0" lang="en-US" sz="1000" b="0" i="0" u="none" strike="noStrike" kern="1200" cap="none" spc="0" normalizeH="0" baseline="0" noProof="0" dirty="0">
              <a:ln>
                <a:noFill/>
              </a:ln>
              <a:effectLst/>
              <a:uLnTx/>
              <a:uFillTx/>
            </a:endParaRPr>
          </a:p>
        </p:txBody>
      </p:sp>
      <p:sp>
        <p:nvSpPr>
          <p:cNvPr id="250" name="TextBox 249"/>
          <p:cNvSpPr txBox="1"/>
          <p:nvPr/>
        </p:nvSpPr>
        <p:spPr>
          <a:xfrm>
            <a:off x="8244229" y="4292987"/>
            <a:ext cx="293445"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smtClean="0">
                <a:solidFill>
                  <a:srgbClr val="E2583D"/>
                </a:solidFill>
              </a:rPr>
              <a:t>Male</a:t>
            </a:r>
            <a:endParaRPr kumimoji="0" lang="en-US" sz="1000" b="0" i="0" u="none" strike="noStrike" kern="1200" cap="none" spc="0" normalizeH="0" baseline="0" noProof="0" dirty="0" smtClean="0">
              <a:ln>
                <a:noFill/>
              </a:ln>
              <a:solidFill>
                <a:srgbClr val="E2583D"/>
              </a:solidFill>
              <a:effectLst/>
              <a:uLnTx/>
              <a:uFillTx/>
              <a:ea typeface="+mn-ea"/>
              <a:cs typeface="+mn-cs"/>
            </a:endParaRPr>
          </a:p>
        </p:txBody>
      </p:sp>
      <p:sp>
        <p:nvSpPr>
          <p:cNvPr id="251" name="TextBox 250"/>
          <p:cNvSpPr txBox="1"/>
          <p:nvPr/>
        </p:nvSpPr>
        <p:spPr>
          <a:xfrm>
            <a:off x="9251277" y="4292697"/>
            <a:ext cx="379759"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8D2D2"/>
                </a:solidFill>
              </a:rPr>
              <a:t>Female</a:t>
            </a:r>
            <a:endParaRPr kumimoji="0" lang="en-US" sz="1000" b="0" i="0" u="none" strike="noStrike" kern="1200" cap="none" spc="0" normalizeH="0" baseline="0" noProof="0" dirty="0">
              <a:ln>
                <a:noFill/>
              </a:ln>
              <a:solidFill>
                <a:srgbClr val="78D2D2"/>
              </a:solidFill>
              <a:effectLst/>
              <a:uLnTx/>
              <a:uFillTx/>
              <a:ea typeface="+mn-ea"/>
              <a:cs typeface="+mn-cs"/>
            </a:endParaRPr>
          </a:p>
        </p:txBody>
      </p:sp>
      <p:grpSp>
        <p:nvGrpSpPr>
          <p:cNvPr id="252" name="Group 251"/>
          <p:cNvGrpSpPr/>
          <p:nvPr/>
        </p:nvGrpSpPr>
        <p:grpSpPr>
          <a:xfrm>
            <a:off x="9825540" y="4688172"/>
            <a:ext cx="2392686" cy="1950689"/>
            <a:chOff x="5058564" y="3757281"/>
            <a:chExt cx="3125633" cy="1950689"/>
          </a:xfrm>
        </p:grpSpPr>
        <p:sp>
          <p:nvSpPr>
            <p:cNvPr id="253" name="TextBox 252"/>
            <p:cNvSpPr txBox="1"/>
            <p:nvPr/>
          </p:nvSpPr>
          <p:spPr>
            <a:xfrm>
              <a:off x="5058564" y="3757281"/>
              <a:ext cx="3125633"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TOP </a:t>
              </a:r>
              <a:r>
                <a:rPr lang="en-US" sz="1000" b="1" noProof="0" dirty="0" err="1" smtClean="0"/>
                <a:t>Underg</a:t>
              </a:r>
              <a:r>
                <a:rPr lang="en-US" sz="1000" b="1" dirty="0" err="1" smtClean="0"/>
                <a:t>raduate</a:t>
              </a:r>
              <a:r>
                <a:rPr lang="en-US" sz="1000" b="1" dirty="0" smtClean="0"/>
                <a:t> Employers</a:t>
              </a:r>
              <a:endParaRPr kumimoji="0" lang="en-US" sz="1000" b="0" i="0" u="none" strike="noStrike" kern="1200" cap="none" spc="0" normalizeH="0" baseline="0" noProof="0" dirty="0">
                <a:ln>
                  <a:noFill/>
                </a:ln>
                <a:effectLst/>
                <a:uLnTx/>
                <a:uFillTx/>
                <a:ea typeface="+mn-ea"/>
                <a:cs typeface="+mn-cs"/>
              </a:endParaRPr>
            </a:p>
          </p:txBody>
        </p:sp>
        <p:sp>
          <p:nvSpPr>
            <p:cNvPr id="254" name="TextBox 253"/>
            <p:cNvSpPr txBox="1"/>
            <p:nvPr/>
          </p:nvSpPr>
          <p:spPr>
            <a:xfrm>
              <a:off x="5058564" y="3912607"/>
              <a:ext cx="1912993" cy="1795363"/>
            </a:xfrm>
            <a:prstGeom prst="rect">
              <a:avLst/>
            </a:prstGeom>
            <a:noFill/>
            <a:ln w="6350">
              <a:noFill/>
              <a:prstDash val="dash"/>
            </a:ln>
          </p:spPr>
          <p:txBody>
            <a:bodyPr wrap="square" lIns="0" tIns="0" rIns="0" bIns="0" rtlCol="0">
              <a:spAutoFit/>
            </a:bodyPr>
            <a:lstStyle/>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Accenture</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Apple</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FedEx</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Fidelity Investments</a:t>
              </a:r>
              <a:endParaRPr kumimoji="0" lang="en-US" sz="1000" b="0" i="0" u="none" strike="noStrike" kern="1200" cap="none" spc="0" normalizeH="0" baseline="0" noProof="0" dirty="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baseline="0" noProof="0" dirty="0" smtClean="0">
                  <a:ln>
                    <a:noFill/>
                  </a:ln>
                  <a:effectLst/>
                  <a:uLnTx/>
                  <a:uFillTx/>
                  <a:ea typeface="+mn-ea"/>
                  <a:cs typeface="+mn-cs"/>
                </a:rPr>
                <a:t>Oak Creek Homes</a:t>
              </a:r>
              <a:endParaRPr kumimoji="0" lang="en-US" sz="1000" b="0" i="0" u="none" strike="noStrike" kern="1200" cap="none" spc="0" normalizeH="0" noProof="0" dirty="0" smtClean="0">
                <a:ln>
                  <a:noFill/>
                </a:ln>
                <a:effectLst/>
                <a:uLnTx/>
                <a:uFillTx/>
                <a:ea typeface="+mn-ea"/>
                <a:cs typeface="+mn-cs"/>
              </a:endParaRP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lang="en-US" sz="1000" baseline="0" dirty="0" smtClean="0"/>
                <a:t>Ryder Logistics</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noProof="0" dirty="0" smtClean="0">
                  <a:ln>
                    <a:noFill/>
                  </a:ln>
                  <a:effectLst/>
                  <a:uLnTx/>
                  <a:uFillTx/>
                  <a:ea typeface="+mn-ea"/>
                  <a:cs typeface="+mn-cs"/>
                </a:rPr>
                <a:t>Texas Health Resources</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lang="en-US" sz="1000" baseline="0" dirty="0" smtClean="0"/>
                <a:t>UT Arlington</a:t>
              </a:r>
            </a:p>
            <a:p>
              <a:pPr marL="172800" marR="0" lvl="0" indent="-172800" algn="l" defTabSz="914400" rtl="0" eaLnBrk="1" fontAlgn="auto" latinLnBrk="0" hangingPunct="1">
                <a:lnSpc>
                  <a:spcPct val="100000"/>
                </a:lnSpc>
                <a:spcBef>
                  <a:spcPts val="0"/>
                </a:spcBef>
                <a:spcAft>
                  <a:spcPts val="400"/>
                </a:spcAft>
                <a:buClrTx/>
                <a:buSzTx/>
                <a:buFont typeface="+mj-lt"/>
                <a:buAutoNum type="arabicPeriod"/>
                <a:tabLst/>
                <a:defRPr/>
              </a:pPr>
              <a:r>
                <a:rPr kumimoji="0" lang="en-US" sz="1000" b="0" i="0" u="none" strike="noStrike" kern="1200" cap="none" spc="0" normalizeH="0" noProof="0" dirty="0" smtClean="0">
                  <a:ln>
                    <a:noFill/>
                  </a:ln>
                  <a:effectLst/>
                  <a:uLnTx/>
                  <a:uFillTx/>
                  <a:ea typeface="+mn-ea"/>
                  <a:cs typeface="+mn-cs"/>
                </a:rPr>
                <a:t>Wells Fargo</a:t>
              </a:r>
            </a:p>
          </p:txBody>
        </p:sp>
      </p:grpSp>
    </p:spTree>
    <p:extLst>
      <p:ext uri="{BB962C8B-B14F-4D97-AF65-F5344CB8AC3E}">
        <p14:creationId xmlns:p14="http://schemas.microsoft.com/office/powerpoint/2010/main" val="2288919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448800" y="6356350"/>
            <a:ext cx="2743200" cy="365125"/>
          </a:xfrm>
        </p:spPr>
        <p:txBody>
          <a:bodyPr/>
          <a:lstStyle/>
          <a:p>
            <a:fld id="{03206E70-9524-410D-AE9B-78D656EAA14D}" type="slidenum">
              <a:rPr lang="en-US" smtClean="0"/>
              <a:pPr/>
              <a:t>4</a:t>
            </a:fld>
            <a:endParaRPr lang="en-US"/>
          </a:p>
        </p:txBody>
      </p:sp>
      <p:pic>
        <p:nvPicPr>
          <p:cNvPr id="23" name="Picture Placeholder 9"/>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2038" t="1924" r="1558" b="-28847"/>
          <a:stretch/>
        </p:blipFill>
        <p:spPr>
          <a:xfrm>
            <a:off x="0" y="1"/>
            <a:ext cx="12252960" cy="9052560"/>
          </a:xfrm>
          <a:custGeom>
            <a:avLst/>
            <a:gdLst>
              <a:gd name="connsiteX0" fmla="*/ 6471976 w 12192000"/>
              <a:gd name="connsiteY0" fmla="*/ 6950228 h 8099368"/>
              <a:gd name="connsiteX1" fmla="*/ 6486842 w 12192000"/>
              <a:gd name="connsiteY1" fmla="*/ 6951583 h 8099368"/>
              <a:gd name="connsiteX2" fmla="*/ 6500901 w 12192000"/>
              <a:gd name="connsiteY2" fmla="*/ 6971324 h 8099368"/>
              <a:gd name="connsiteX3" fmla="*/ 6473135 w 12192000"/>
              <a:gd name="connsiteY3" fmla="*/ 6951231 h 8099368"/>
              <a:gd name="connsiteX4" fmla="*/ 9762599 w 12192000"/>
              <a:gd name="connsiteY4" fmla="*/ 6948763 h 8099368"/>
              <a:gd name="connsiteX5" fmla="*/ 9920060 w 12192000"/>
              <a:gd name="connsiteY5" fmla="*/ 7016446 h 8099368"/>
              <a:gd name="connsiteX6" fmla="*/ 10347455 w 12192000"/>
              <a:gd name="connsiteY6" fmla="*/ 7219494 h 8099368"/>
              <a:gd name="connsiteX7" fmla="*/ 9897565 w 12192000"/>
              <a:gd name="connsiteY7" fmla="*/ 7016446 h 8099368"/>
              <a:gd name="connsiteX8" fmla="*/ 9762599 w 12192000"/>
              <a:gd name="connsiteY8" fmla="*/ 6948763 h 8099368"/>
              <a:gd name="connsiteX9" fmla="*/ 7892826 w 12192000"/>
              <a:gd name="connsiteY9" fmla="*/ 6551161 h 8099368"/>
              <a:gd name="connsiteX10" fmla="*/ 7916998 w 12192000"/>
              <a:gd name="connsiteY10" fmla="*/ 6561350 h 8099368"/>
              <a:gd name="connsiteX11" fmla="*/ 7918053 w 12192000"/>
              <a:gd name="connsiteY11" fmla="*/ 6565228 h 8099368"/>
              <a:gd name="connsiteX12" fmla="*/ 7862076 w 12192000"/>
              <a:gd name="connsiteY12" fmla="*/ 6534013 h 8099368"/>
              <a:gd name="connsiteX13" fmla="*/ 7892826 w 12192000"/>
              <a:gd name="connsiteY13" fmla="*/ 6551161 h 8099368"/>
              <a:gd name="connsiteX14" fmla="*/ 7892746 w 12192000"/>
              <a:gd name="connsiteY14" fmla="*/ 6551127 h 8099368"/>
              <a:gd name="connsiteX15" fmla="*/ 7864277 w 12192000"/>
              <a:gd name="connsiteY15" fmla="*/ 6536674 h 8099368"/>
              <a:gd name="connsiteX16" fmla="*/ 4206466 w 12192000"/>
              <a:gd name="connsiteY16" fmla="*/ 6429862 h 8099368"/>
              <a:gd name="connsiteX17" fmla="*/ 4386421 w 12192000"/>
              <a:gd name="connsiteY17" fmla="*/ 6520106 h 8099368"/>
              <a:gd name="connsiteX18" fmla="*/ 4206466 w 12192000"/>
              <a:gd name="connsiteY18" fmla="*/ 6429862 h 8099368"/>
              <a:gd name="connsiteX19" fmla="*/ 7379061 w 12192000"/>
              <a:gd name="connsiteY19" fmla="*/ 6060797 h 8099368"/>
              <a:gd name="connsiteX20" fmla="*/ 7386609 w 12192000"/>
              <a:gd name="connsiteY20" fmla="*/ 6063622 h 8099368"/>
              <a:gd name="connsiteX21" fmla="*/ 7389432 w 12192000"/>
              <a:gd name="connsiteY21" fmla="*/ 6066068 h 8099368"/>
              <a:gd name="connsiteX22" fmla="*/ 7400680 w 12192000"/>
              <a:gd name="connsiteY22" fmla="*/ 6068888 h 8099368"/>
              <a:gd name="connsiteX23" fmla="*/ 7380997 w 12192000"/>
              <a:gd name="connsiteY23" fmla="*/ 6066068 h 8099368"/>
              <a:gd name="connsiteX24" fmla="*/ 1507129 w 12192000"/>
              <a:gd name="connsiteY24" fmla="*/ 5662791 h 8099368"/>
              <a:gd name="connsiteX25" fmla="*/ 1619602 w 12192000"/>
              <a:gd name="connsiteY25" fmla="*/ 5707913 h 8099368"/>
              <a:gd name="connsiteX26" fmla="*/ 1597107 w 12192000"/>
              <a:gd name="connsiteY26" fmla="*/ 5707913 h 8099368"/>
              <a:gd name="connsiteX27" fmla="*/ 1507129 w 12192000"/>
              <a:gd name="connsiteY27" fmla="*/ 5662791 h 8099368"/>
              <a:gd name="connsiteX28" fmla="*/ 1529627 w 12192000"/>
              <a:gd name="connsiteY28" fmla="*/ 5640232 h 8099368"/>
              <a:gd name="connsiteX29" fmla="*/ 1687085 w 12192000"/>
              <a:gd name="connsiteY29" fmla="*/ 5707913 h 8099368"/>
              <a:gd name="connsiteX30" fmla="*/ 1844546 w 12192000"/>
              <a:gd name="connsiteY30" fmla="*/ 5775596 h 8099368"/>
              <a:gd name="connsiteX31" fmla="*/ 2114480 w 12192000"/>
              <a:gd name="connsiteY31" fmla="*/ 5888400 h 8099368"/>
              <a:gd name="connsiteX32" fmla="*/ 2226952 w 12192000"/>
              <a:gd name="connsiteY32" fmla="*/ 5956083 h 8099368"/>
              <a:gd name="connsiteX33" fmla="*/ 2091986 w 12192000"/>
              <a:gd name="connsiteY33" fmla="*/ 5888400 h 8099368"/>
              <a:gd name="connsiteX34" fmla="*/ 2002008 w 12192000"/>
              <a:gd name="connsiteY34" fmla="*/ 5865839 h 8099368"/>
              <a:gd name="connsiteX35" fmla="*/ 1912030 w 12192000"/>
              <a:gd name="connsiteY35" fmla="*/ 5820717 h 8099368"/>
              <a:gd name="connsiteX36" fmla="*/ 1889536 w 12192000"/>
              <a:gd name="connsiteY36" fmla="*/ 5820717 h 8099368"/>
              <a:gd name="connsiteX37" fmla="*/ 1574613 w 12192000"/>
              <a:gd name="connsiteY37" fmla="*/ 5662791 h 8099368"/>
              <a:gd name="connsiteX38" fmla="*/ 1529620 w 12192000"/>
              <a:gd name="connsiteY38" fmla="*/ 5640228 h 8099368"/>
              <a:gd name="connsiteX39" fmla="*/ 1529627 w 12192000"/>
              <a:gd name="connsiteY39" fmla="*/ 5640232 h 8099368"/>
              <a:gd name="connsiteX40" fmla="*/ 1529624 w 12192000"/>
              <a:gd name="connsiteY40" fmla="*/ 5640230 h 8099368"/>
              <a:gd name="connsiteX41" fmla="*/ 10572399 w 12192000"/>
              <a:gd name="connsiteY41" fmla="*/ 2481701 h 8099368"/>
              <a:gd name="connsiteX42" fmla="*/ 10594894 w 12192000"/>
              <a:gd name="connsiteY42" fmla="*/ 2481701 h 8099368"/>
              <a:gd name="connsiteX43" fmla="*/ 10684872 w 12192000"/>
              <a:gd name="connsiteY43" fmla="*/ 2526823 h 8099368"/>
              <a:gd name="connsiteX44" fmla="*/ 10572399 w 12192000"/>
              <a:gd name="connsiteY44" fmla="*/ 2481701 h 8099368"/>
              <a:gd name="connsiteX45" fmla="*/ 4791322 w 12192000"/>
              <a:gd name="connsiteY45" fmla="*/ 2098166 h 8099368"/>
              <a:gd name="connsiteX46" fmla="*/ 4811005 w 12192000"/>
              <a:gd name="connsiteY46" fmla="*/ 2100986 h 8099368"/>
              <a:gd name="connsiteX47" fmla="*/ 4812941 w 12192000"/>
              <a:gd name="connsiteY47" fmla="*/ 2106256 h 8099368"/>
              <a:gd name="connsiteX48" fmla="*/ 4805393 w 12192000"/>
              <a:gd name="connsiteY48" fmla="*/ 2103432 h 8099368"/>
              <a:gd name="connsiteX49" fmla="*/ 4802569 w 12192000"/>
              <a:gd name="connsiteY49" fmla="*/ 2100986 h 8099368"/>
              <a:gd name="connsiteX50" fmla="*/ 4791322 w 12192000"/>
              <a:gd name="connsiteY50" fmla="*/ 2098166 h 8099368"/>
              <a:gd name="connsiteX51" fmla="*/ 7805580 w 12192000"/>
              <a:gd name="connsiteY51" fmla="*/ 1624386 h 8099368"/>
              <a:gd name="connsiteX52" fmla="*/ 7985536 w 12192000"/>
              <a:gd name="connsiteY52" fmla="*/ 1714630 h 8099368"/>
              <a:gd name="connsiteX53" fmla="*/ 7805580 w 12192000"/>
              <a:gd name="connsiteY53" fmla="*/ 1624386 h 8099368"/>
              <a:gd name="connsiteX54" fmla="*/ 4299175 w 12192000"/>
              <a:gd name="connsiteY54" fmla="*/ 1593331 h 8099368"/>
              <a:gd name="connsiteX55" fmla="*/ 4299255 w 12192000"/>
              <a:gd name="connsiteY55" fmla="*/ 1593365 h 8099368"/>
              <a:gd name="connsiteX56" fmla="*/ 4327725 w 12192000"/>
              <a:gd name="connsiteY56" fmla="*/ 1607818 h 8099368"/>
              <a:gd name="connsiteX57" fmla="*/ 4329926 w 12192000"/>
              <a:gd name="connsiteY57" fmla="*/ 1610479 h 8099368"/>
              <a:gd name="connsiteX58" fmla="*/ 4273949 w 12192000"/>
              <a:gd name="connsiteY58" fmla="*/ 1579265 h 8099368"/>
              <a:gd name="connsiteX59" fmla="*/ 4299175 w 12192000"/>
              <a:gd name="connsiteY59" fmla="*/ 1593331 h 8099368"/>
              <a:gd name="connsiteX60" fmla="*/ 4275003 w 12192000"/>
              <a:gd name="connsiteY60" fmla="*/ 1583142 h 8099368"/>
              <a:gd name="connsiteX61" fmla="*/ 4273949 w 12192000"/>
              <a:gd name="connsiteY61" fmla="*/ 1579265 h 8099368"/>
              <a:gd name="connsiteX62" fmla="*/ 1844546 w 12192000"/>
              <a:gd name="connsiteY62" fmla="*/ 879876 h 8099368"/>
              <a:gd name="connsiteX63" fmla="*/ 2294436 w 12192000"/>
              <a:gd name="connsiteY63" fmla="*/ 1105485 h 8099368"/>
              <a:gd name="connsiteX64" fmla="*/ 2429403 w 12192000"/>
              <a:gd name="connsiteY64" fmla="*/ 1173168 h 8099368"/>
              <a:gd name="connsiteX65" fmla="*/ 2271942 w 12192000"/>
              <a:gd name="connsiteY65" fmla="*/ 1105485 h 8099368"/>
              <a:gd name="connsiteX66" fmla="*/ 1844546 w 12192000"/>
              <a:gd name="connsiteY66" fmla="*/ 879876 h 8099368"/>
              <a:gd name="connsiteX67" fmla="*/ 112472 w 12192000"/>
              <a:gd name="connsiteY67" fmla="*/ 0 h 8099368"/>
              <a:gd name="connsiteX68" fmla="*/ 247439 w 12192000"/>
              <a:gd name="connsiteY68" fmla="*/ 67683 h 8099368"/>
              <a:gd name="connsiteX69" fmla="*/ 269934 w 12192000"/>
              <a:gd name="connsiteY69" fmla="*/ 67683 h 8099368"/>
              <a:gd name="connsiteX70" fmla="*/ 292428 w 12192000"/>
              <a:gd name="connsiteY70" fmla="*/ 67683 h 8099368"/>
              <a:gd name="connsiteX71" fmla="*/ 292428 w 12192000"/>
              <a:gd name="connsiteY71" fmla="*/ 45122 h 8099368"/>
              <a:gd name="connsiteX72" fmla="*/ 202450 w 12192000"/>
              <a:gd name="connsiteY72" fmla="*/ 0 h 8099368"/>
              <a:gd name="connsiteX73" fmla="*/ 314923 w 12192000"/>
              <a:gd name="connsiteY73" fmla="*/ 45122 h 8099368"/>
              <a:gd name="connsiteX74" fmla="*/ 494878 w 12192000"/>
              <a:gd name="connsiteY74" fmla="*/ 157927 h 8099368"/>
              <a:gd name="connsiteX75" fmla="*/ 517373 w 12192000"/>
              <a:gd name="connsiteY75" fmla="*/ 180488 h 8099368"/>
              <a:gd name="connsiteX76" fmla="*/ 607351 w 12192000"/>
              <a:gd name="connsiteY76" fmla="*/ 225609 h 8099368"/>
              <a:gd name="connsiteX77" fmla="*/ 809801 w 12192000"/>
              <a:gd name="connsiteY77" fmla="*/ 248170 h 8099368"/>
              <a:gd name="connsiteX78" fmla="*/ 787307 w 12192000"/>
              <a:gd name="connsiteY78" fmla="*/ 293292 h 8099368"/>
              <a:gd name="connsiteX79" fmla="*/ 989757 w 12192000"/>
              <a:gd name="connsiteY79" fmla="*/ 451218 h 8099368"/>
              <a:gd name="connsiteX80" fmla="*/ 1169713 w 12192000"/>
              <a:gd name="connsiteY80" fmla="*/ 564023 h 8099368"/>
              <a:gd name="connsiteX81" fmla="*/ 1327174 w 12192000"/>
              <a:gd name="connsiteY81" fmla="*/ 654267 h 8099368"/>
              <a:gd name="connsiteX82" fmla="*/ 1349668 w 12192000"/>
              <a:gd name="connsiteY82" fmla="*/ 676828 h 8099368"/>
              <a:gd name="connsiteX83" fmla="*/ 1349668 w 12192000"/>
              <a:gd name="connsiteY83" fmla="*/ 699389 h 8099368"/>
              <a:gd name="connsiteX84" fmla="*/ 1507129 w 12192000"/>
              <a:gd name="connsiteY84" fmla="*/ 789632 h 8099368"/>
              <a:gd name="connsiteX85" fmla="*/ 1597107 w 12192000"/>
              <a:gd name="connsiteY85" fmla="*/ 812193 h 8099368"/>
              <a:gd name="connsiteX86" fmla="*/ 2339425 w 12192000"/>
              <a:gd name="connsiteY86" fmla="*/ 1240851 h 8099368"/>
              <a:gd name="connsiteX87" fmla="*/ 2519381 w 12192000"/>
              <a:gd name="connsiteY87" fmla="*/ 1285973 h 8099368"/>
              <a:gd name="connsiteX88" fmla="*/ 2541875 w 12192000"/>
              <a:gd name="connsiteY88" fmla="*/ 1263412 h 8099368"/>
              <a:gd name="connsiteX89" fmla="*/ 2429403 w 12192000"/>
              <a:gd name="connsiteY89" fmla="*/ 1173168 h 8099368"/>
              <a:gd name="connsiteX90" fmla="*/ 2541875 w 12192000"/>
              <a:gd name="connsiteY90" fmla="*/ 1240851 h 8099368"/>
              <a:gd name="connsiteX91" fmla="*/ 2586864 w 12192000"/>
              <a:gd name="connsiteY91" fmla="*/ 1240851 h 8099368"/>
              <a:gd name="connsiteX92" fmla="*/ 2609359 w 12192000"/>
              <a:gd name="connsiteY92" fmla="*/ 1218290 h 8099368"/>
              <a:gd name="connsiteX93" fmla="*/ 2631853 w 12192000"/>
              <a:gd name="connsiteY93" fmla="*/ 1195729 h 8099368"/>
              <a:gd name="connsiteX94" fmla="*/ 2744325 w 12192000"/>
              <a:gd name="connsiteY94" fmla="*/ 1173168 h 8099368"/>
              <a:gd name="connsiteX95" fmla="*/ 2609359 w 12192000"/>
              <a:gd name="connsiteY95" fmla="*/ 1105485 h 8099368"/>
              <a:gd name="connsiteX96" fmla="*/ 2519381 w 12192000"/>
              <a:gd name="connsiteY96" fmla="*/ 1105485 h 8099368"/>
              <a:gd name="connsiteX97" fmla="*/ 2384414 w 12192000"/>
              <a:gd name="connsiteY97" fmla="*/ 1015242 h 8099368"/>
              <a:gd name="connsiteX98" fmla="*/ 2609359 w 12192000"/>
              <a:gd name="connsiteY98" fmla="*/ 1037802 h 8099368"/>
              <a:gd name="connsiteX99" fmla="*/ 2474392 w 12192000"/>
              <a:gd name="connsiteY99" fmla="*/ 947559 h 8099368"/>
              <a:gd name="connsiteX100" fmla="*/ 2654347 w 12192000"/>
              <a:gd name="connsiteY100" fmla="*/ 1037802 h 8099368"/>
              <a:gd name="connsiteX101" fmla="*/ 3104237 w 12192000"/>
              <a:gd name="connsiteY101" fmla="*/ 1285973 h 8099368"/>
              <a:gd name="connsiteX102" fmla="*/ 3284193 w 12192000"/>
              <a:gd name="connsiteY102" fmla="*/ 1353655 h 8099368"/>
              <a:gd name="connsiteX103" fmla="*/ 3936532 w 12192000"/>
              <a:gd name="connsiteY103" fmla="*/ 1669508 h 8099368"/>
              <a:gd name="connsiteX104" fmla="*/ 4363927 w 12192000"/>
              <a:gd name="connsiteY104" fmla="*/ 1872556 h 8099368"/>
              <a:gd name="connsiteX105" fmla="*/ 4791322 w 12192000"/>
              <a:gd name="connsiteY105" fmla="*/ 2098166 h 8099368"/>
              <a:gd name="connsiteX106" fmla="*/ 4805393 w 12192000"/>
              <a:gd name="connsiteY106" fmla="*/ 2103432 h 8099368"/>
              <a:gd name="connsiteX107" fmla="*/ 4810302 w 12192000"/>
              <a:gd name="connsiteY107" fmla="*/ 2107684 h 8099368"/>
              <a:gd name="connsiteX108" fmla="*/ 4813816 w 12192000"/>
              <a:gd name="connsiteY108" fmla="*/ 2120727 h 8099368"/>
              <a:gd name="connsiteX109" fmla="*/ 4813465 w 12192000"/>
              <a:gd name="connsiteY109" fmla="*/ 2107684 h 8099368"/>
              <a:gd name="connsiteX110" fmla="*/ 4812941 w 12192000"/>
              <a:gd name="connsiteY110" fmla="*/ 2106256 h 8099368"/>
              <a:gd name="connsiteX111" fmla="*/ 4979713 w 12192000"/>
              <a:gd name="connsiteY111" fmla="*/ 2168669 h 8099368"/>
              <a:gd name="connsiteX112" fmla="*/ 5151233 w 12192000"/>
              <a:gd name="connsiteY112" fmla="*/ 2256092 h 8099368"/>
              <a:gd name="connsiteX113" fmla="*/ 5218717 w 12192000"/>
              <a:gd name="connsiteY113" fmla="*/ 2256092 h 8099368"/>
              <a:gd name="connsiteX114" fmla="*/ 5128739 w 12192000"/>
              <a:gd name="connsiteY114" fmla="*/ 2210970 h 8099368"/>
              <a:gd name="connsiteX115" fmla="*/ 4701344 w 12192000"/>
              <a:gd name="connsiteY115" fmla="*/ 2007922 h 8099368"/>
              <a:gd name="connsiteX116" fmla="*/ 4543883 w 12192000"/>
              <a:gd name="connsiteY116" fmla="*/ 1917678 h 8099368"/>
              <a:gd name="connsiteX117" fmla="*/ 4228960 w 12192000"/>
              <a:gd name="connsiteY117" fmla="*/ 1759752 h 8099368"/>
              <a:gd name="connsiteX118" fmla="*/ 3981521 w 12192000"/>
              <a:gd name="connsiteY118" fmla="*/ 1624386 h 8099368"/>
              <a:gd name="connsiteX119" fmla="*/ 3891543 w 12192000"/>
              <a:gd name="connsiteY119" fmla="*/ 1579265 h 8099368"/>
              <a:gd name="connsiteX120" fmla="*/ 3576621 w 12192000"/>
              <a:gd name="connsiteY120" fmla="*/ 1398777 h 8099368"/>
              <a:gd name="connsiteX121" fmla="*/ 3554126 w 12192000"/>
              <a:gd name="connsiteY121" fmla="*/ 1308534 h 8099368"/>
              <a:gd name="connsiteX122" fmla="*/ 3531632 w 12192000"/>
              <a:gd name="connsiteY122" fmla="*/ 1308534 h 8099368"/>
              <a:gd name="connsiteX123" fmla="*/ 3306687 w 12192000"/>
              <a:gd name="connsiteY123" fmla="*/ 1263412 h 8099368"/>
              <a:gd name="connsiteX124" fmla="*/ 3216709 w 12192000"/>
              <a:gd name="connsiteY124" fmla="*/ 1195729 h 8099368"/>
              <a:gd name="connsiteX125" fmla="*/ 2969270 w 12192000"/>
              <a:gd name="connsiteY125" fmla="*/ 1150607 h 8099368"/>
              <a:gd name="connsiteX126" fmla="*/ 2834303 w 12192000"/>
              <a:gd name="connsiteY126" fmla="*/ 1128046 h 8099368"/>
              <a:gd name="connsiteX127" fmla="*/ 2879292 w 12192000"/>
              <a:gd name="connsiteY127" fmla="*/ 1105485 h 8099368"/>
              <a:gd name="connsiteX128" fmla="*/ 2856798 w 12192000"/>
              <a:gd name="connsiteY128" fmla="*/ 1060363 h 8099368"/>
              <a:gd name="connsiteX129" fmla="*/ 2901787 w 12192000"/>
              <a:gd name="connsiteY129" fmla="*/ 1082924 h 8099368"/>
              <a:gd name="connsiteX130" fmla="*/ 2901787 w 12192000"/>
              <a:gd name="connsiteY130" fmla="*/ 1105485 h 8099368"/>
              <a:gd name="connsiteX131" fmla="*/ 3261698 w 12192000"/>
              <a:gd name="connsiteY131" fmla="*/ 1195729 h 8099368"/>
              <a:gd name="connsiteX132" fmla="*/ 3396665 w 12192000"/>
              <a:gd name="connsiteY132" fmla="*/ 1240851 h 8099368"/>
              <a:gd name="connsiteX133" fmla="*/ 2834303 w 12192000"/>
              <a:gd name="connsiteY133" fmla="*/ 924998 h 8099368"/>
              <a:gd name="connsiteX134" fmla="*/ 2766820 w 12192000"/>
              <a:gd name="connsiteY134" fmla="*/ 902437 h 8099368"/>
              <a:gd name="connsiteX135" fmla="*/ 2766820 w 12192000"/>
              <a:gd name="connsiteY135" fmla="*/ 947559 h 8099368"/>
              <a:gd name="connsiteX136" fmla="*/ 2856798 w 12192000"/>
              <a:gd name="connsiteY136" fmla="*/ 992681 h 8099368"/>
              <a:gd name="connsiteX137" fmla="*/ 2879292 w 12192000"/>
              <a:gd name="connsiteY137" fmla="*/ 1037802 h 8099368"/>
              <a:gd name="connsiteX138" fmla="*/ 2811809 w 12192000"/>
              <a:gd name="connsiteY138" fmla="*/ 992681 h 8099368"/>
              <a:gd name="connsiteX139" fmla="*/ 2721831 w 12192000"/>
              <a:gd name="connsiteY139" fmla="*/ 947559 h 8099368"/>
              <a:gd name="connsiteX140" fmla="*/ 2586864 w 12192000"/>
              <a:gd name="connsiteY140" fmla="*/ 879876 h 8099368"/>
              <a:gd name="connsiteX141" fmla="*/ 2474392 w 12192000"/>
              <a:gd name="connsiteY141" fmla="*/ 812193 h 8099368"/>
              <a:gd name="connsiteX142" fmla="*/ 2316930 w 12192000"/>
              <a:gd name="connsiteY142" fmla="*/ 699389 h 8099368"/>
              <a:gd name="connsiteX143" fmla="*/ 2204458 w 12192000"/>
              <a:gd name="connsiteY143" fmla="*/ 654267 h 8099368"/>
              <a:gd name="connsiteX144" fmla="*/ 2069491 w 12192000"/>
              <a:gd name="connsiteY144" fmla="*/ 564023 h 8099368"/>
              <a:gd name="connsiteX145" fmla="*/ 1957019 w 12192000"/>
              <a:gd name="connsiteY145" fmla="*/ 451218 h 8099368"/>
              <a:gd name="connsiteX146" fmla="*/ 1709580 w 12192000"/>
              <a:gd name="connsiteY146" fmla="*/ 315853 h 8099368"/>
              <a:gd name="connsiteX147" fmla="*/ 1552119 w 12192000"/>
              <a:gd name="connsiteY147" fmla="*/ 248170 h 8099368"/>
              <a:gd name="connsiteX148" fmla="*/ 1732074 w 12192000"/>
              <a:gd name="connsiteY148" fmla="*/ 315853 h 8099368"/>
              <a:gd name="connsiteX149" fmla="*/ 2114480 w 12192000"/>
              <a:gd name="connsiteY149" fmla="*/ 541462 h 8099368"/>
              <a:gd name="connsiteX150" fmla="*/ 2181964 w 12192000"/>
              <a:gd name="connsiteY150" fmla="*/ 564023 h 8099368"/>
              <a:gd name="connsiteX151" fmla="*/ 2271942 w 12192000"/>
              <a:gd name="connsiteY151" fmla="*/ 609145 h 8099368"/>
              <a:gd name="connsiteX152" fmla="*/ 2159469 w 12192000"/>
              <a:gd name="connsiteY152" fmla="*/ 564023 h 8099368"/>
              <a:gd name="connsiteX153" fmla="*/ 2114480 w 12192000"/>
              <a:gd name="connsiteY153" fmla="*/ 564023 h 8099368"/>
              <a:gd name="connsiteX154" fmla="*/ 2226952 w 12192000"/>
              <a:gd name="connsiteY154" fmla="*/ 631706 h 8099368"/>
              <a:gd name="connsiteX155" fmla="*/ 2249447 w 12192000"/>
              <a:gd name="connsiteY155" fmla="*/ 631706 h 8099368"/>
              <a:gd name="connsiteX156" fmla="*/ 2609359 w 12192000"/>
              <a:gd name="connsiteY156" fmla="*/ 767071 h 8099368"/>
              <a:gd name="connsiteX157" fmla="*/ 2721831 w 12192000"/>
              <a:gd name="connsiteY157" fmla="*/ 857315 h 8099368"/>
              <a:gd name="connsiteX158" fmla="*/ 2901787 w 12192000"/>
              <a:gd name="connsiteY158" fmla="*/ 924998 h 8099368"/>
              <a:gd name="connsiteX159" fmla="*/ 3261698 w 12192000"/>
              <a:gd name="connsiteY159" fmla="*/ 1128046 h 8099368"/>
              <a:gd name="connsiteX160" fmla="*/ 3284193 w 12192000"/>
              <a:gd name="connsiteY160" fmla="*/ 1128046 h 8099368"/>
              <a:gd name="connsiteX161" fmla="*/ 3194215 w 12192000"/>
              <a:gd name="connsiteY161" fmla="*/ 1082924 h 8099368"/>
              <a:gd name="connsiteX162" fmla="*/ 3216709 w 12192000"/>
              <a:gd name="connsiteY162" fmla="*/ 1082924 h 8099368"/>
              <a:gd name="connsiteX163" fmla="*/ 3329181 w 12192000"/>
              <a:gd name="connsiteY163" fmla="*/ 1128046 h 8099368"/>
              <a:gd name="connsiteX164" fmla="*/ 3509137 w 12192000"/>
              <a:gd name="connsiteY164" fmla="*/ 1240851 h 8099368"/>
              <a:gd name="connsiteX165" fmla="*/ 3621609 w 12192000"/>
              <a:gd name="connsiteY165" fmla="*/ 1285973 h 8099368"/>
              <a:gd name="connsiteX166" fmla="*/ 3486643 w 12192000"/>
              <a:gd name="connsiteY166" fmla="*/ 1240851 h 8099368"/>
              <a:gd name="connsiteX167" fmla="*/ 3351676 w 12192000"/>
              <a:gd name="connsiteY167" fmla="*/ 1173168 h 8099368"/>
              <a:gd name="connsiteX168" fmla="*/ 3644104 w 12192000"/>
              <a:gd name="connsiteY168" fmla="*/ 1331095 h 8099368"/>
              <a:gd name="connsiteX169" fmla="*/ 3846554 w 12192000"/>
              <a:gd name="connsiteY169" fmla="*/ 1421338 h 8099368"/>
              <a:gd name="connsiteX170" fmla="*/ 4071499 w 12192000"/>
              <a:gd name="connsiteY170" fmla="*/ 1511582 h 8099368"/>
              <a:gd name="connsiteX171" fmla="*/ 4341432 w 12192000"/>
              <a:gd name="connsiteY171" fmla="*/ 1624386 h 8099368"/>
              <a:gd name="connsiteX172" fmla="*/ 4329926 w 12192000"/>
              <a:gd name="connsiteY172" fmla="*/ 1610479 h 8099368"/>
              <a:gd name="connsiteX173" fmla="*/ 4364981 w 12192000"/>
              <a:gd name="connsiteY173" fmla="*/ 1630027 h 8099368"/>
              <a:gd name="connsiteX174" fmla="*/ 4633860 w 12192000"/>
              <a:gd name="connsiteY174" fmla="*/ 1782313 h 8099368"/>
              <a:gd name="connsiteX175" fmla="*/ 4768827 w 12192000"/>
              <a:gd name="connsiteY175" fmla="*/ 1849996 h 8099368"/>
              <a:gd name="connsiteX176" fmla="*/ 5466156 w 12192000"/>
              <a:gd name="connsiteY176" fmla="*/ 2165849 h 8099368"/>
              <a:gd name="connsiteX177" fmla="*/ 6096001 w 12192000"/>
              <a:gd name="connsiteY177" fmla="*/ 2459141 h 8099368"/>
              <a:gd name="connsiteX178" fmla="*/ 5848562 w 12192000"/>
              <a:gd name="connsiteY178" fmla="*/ 2323775 h 8099368"/>
              <a:gd name="connsiteX179" fmla="*/ 5331189 w 12192000"/>
              <a:gd name="connsiteY179" fmla="*/ 2075605 h 8099368"/>
              <a:gd name="connsiteX180" fmla="*/ 5263705 w 12192000"/>
              <a:gd name="connsiteY180" fmla="*/ 2030483 h 8099368"/>
              <a:gd name="connsiteX181" fmla="*/ 5308694 w 12192000"/>
              <a:gd name="connsiteY181" fmla="*/ 2030483 h 8099368"/>
              <a:gd name="connsiteX182" fmla="*/ 5443662 w 12192000"/>
              <a:gd name="connsiteY182" fmla="*/ 2075605 h 8099368"/>
              <a:gd name="connsiteX183" fmla="*/ 5551213 w 12192000"/>
              <a:gd name="connsiteY183" fmla="*/ 2139057 h 8099368"/>
              <a:gd name="connsiteX184" fmla="*/ 5578628 w 12192000"/>
              <a:gd name="connsiteY184" fmla="*/ 2141381 h 8099368"/>
              <a:gd name="connsiteX185" fmla="*/ 5578628 w 12192000"/>
              <a:gd name="connsiteY185" fmla="*/ 2143288 h 8099368"/>
              <a:gd name="connsiteX186" fmla="*/ 5601122 w 12192000"/>
              <a:gd name="connsiteY186" fmla="*/ 2143288 h 8099368"/>
              <a:gd name="connsiteX187" fmla="*/ 5578628 w 12192000"/>
              <a:gd name="connsiteY187" fmla="*/ 2141381 h 8099368"/>
              <a:gd name="connsiteX188" fmla="*/ 5578628 w 12192000"/>
              <a:gd name="connsiteY188" fmla="*/ 2130245 h 8099368"/>
              <a:gd name="connsiteX189" fmla="*/ 5578628 w 12192000"/>
              <a:gd name="connsiteY189" fmla="*/ 2120727 h 8099368"/>
              <a:gd name="connsiteX190" fmla="*/ 5893551 w 12192000"/>
              <a:gd name="connsiteY190" fmla="*/ 2278653 h 8099368"/>
              <a:gd name="connsiteX191" fmla="*/ 5961034 w 12192000"/>
              <a:gd name="connsiteY191" fmla="*/ 2301214 h 8099368"/>
              <a:gd name="connsiteX192" fmla="*/ 6006023 w 12192000"/>
              <a:gd name="connsiteY192" fmla="*/ 2301214 h 8099368"/>
              <a:gd name="connsiteX193" fmla="*/ 5983528 w 12192000"/>
              <a:gd name="connsiteY193" fmla="*/ 2278653 h 8099368"/>
              <a:gd name="connsiteX194" fmla="*/ 6051012 w 12192000"/>
              <a:gd name="connsiteY194" fmla="*/ 2301214 h 8099368"/>
              <a:gd name="connsiteX195" fmla="*/ 6230968 w 12192000"/>
              <a:gd name="connsiteY195" fmla="*/ 2391458 h 8099368"/>
              <a:gd name="connsiteX196" fmla="*/ 6298451 w 12192000"/>
              <a:gd name="connsiteY196" fmla="*/ 2391458 h 8099368"/>
              <a:gd name="connsiteX197" fmla="*/ 6343440 w 12192000"/>
              <a:gd name="connsiteY197" fmla="*/ 2414019 h 8099368"/>
              <a:gd name="connsiteX198" fmla="*/ 6163484 w 12192000"/>
              <a:gd name="connsiteY198" fmla="*/ 2323775 h 8099368"/>
              <a:gd name="connsiteX199" fmla="*/ 6118495 w 12192000"/>
              <a:gd name="connsiteY199" fmla="*/ 2323775 h 8099368"/>
              <a:gd name="connsiteX200" fmla="*/ 6073506 w 12192000"/>
              <a:gd name="connsiteY200" fmla="*/ 2278653 h 8099368"/>
              <a:gd name="connsiteX201" fmla="*/ 5961034 w 12192000"/>
              <a:gd name="connsiteY201" fmla="*/ 2233531 h 8099368"/>
              <a:gd name="connsiteX202" fmla="*/ 5713595 w 12192000"/>
              <a:gd name="connsiteY202" fmla="*/ 2120727 h 8099368"/>
              <a:gd name="connsiteX203" fmla="*/ 5826067 w 12192000"/>
              <a:gd name="connsiteY203" fmla="*/ 2188409 h 8099368"/>
              <a:gd name="connsiteX204" fmla="*/ 5983528 w 12192000"/>
              <a:gd name="connsiteY204" fmla="*/ 2278653 h 8099368"/>
              <a:gd name="connsiteX205" fmla="*/ 5803573 w 12192000"/>
              <a:gd name="connsiteY205" fmla="*/ 2188409 h 8099368"/>
              <a:gd name="connsiteX206" fmla="*/ 5421167 w 12192000"/>
              <a:gd name="connsiteY206" fmla="*/ 1985361 h 8099368"/>
              <a:gd name="connsiteX207" fmla="*/ 5196222 w 12192000"/>
              <a:gd name="connsiteY207" fmla="*/ 1872556 h 8099368"/>
              <a:gd name="connsiteX208" fmla="*/ 4948783 w 12192000"/>
              <a:gd name="connsiteY208" fmla="*/ 1759752 h 8099368"/>
              <a:gd name="connsiteX209" fmla="*/ 4858805 w 12192000"/>
              <a:gd name="connsiteY209" fmla="*/ 1714630 h 8099368"/>
              <a:gd name="connsiteX210" fmla="*/ 4791322 w 12192000"/>
              <a:gd name="connsiteY210" fmla="*/ 1669508 h 8099368"/>
              <a:gd name="connsiteX211" fmla="*/ 4903794 w 12192000"/>
              <a:gd name="connsiteY211" fmla="*/ 1692069 h 8099368"/>
              <a:gd name="connsiteX212" fmla="*/ 4881300 w 12192000"/>
              <a:gd name="connsiteY212" fmla="*/ 1624386 h 8099368"/>
              <a:gd name="connsiteX213" fmla="*/ 4836311 w 12192000"/>
              <a:gd name="connsiteY213" fmla="*/ 1601825 h 8099368"/>
              <a:gd name="connsiteX214" fmla="*/ 4768827 w 12192000"/>
              <a:gd name="connsiteY214" fmla="*/ 1579265 h 8099368"/>
              <a:gd name="connsiteX215" fmla="*/ 4746333 w 12192000"/>
              <a:gd name="connsiteY215" fmla="*/ 1556704 h 8099368"/>
              <a:gd name="connsiteX216" fmla="*/ 4656355 w 12192000"/>
              <a:gd name="connsiteY216" fmla="*/ 1511582 h 8099368"/>
              <a:gd name="connsiteX217" fmla="*/ 4453905 w 12192000"/>
              <a:gd name="connsiteY217" fmla="*/ 1398777 h 8099368"/>
              <a:gd name="connsiteX218" fmla="*/ 4386421 w 12192000"/>
              <a:gd name="connsiteY218" fmla="*/ 1331095 h 8099368"/>
              <a:gd name="connsiteX219" fmla="*/ 4521389 w 12192000"/>
              <a:gd name="connsiteY219" fmla="*/ 1398777 h 8099368"/>
              <a:gd name="connsiteX220" fmla="*/ 4611366 w 12192000"/>
              <a:gd name="connsiteY220" fmla="*/ 1398777 h 8099368"/>
              <a:gd name="connsiteX221" fmla="*/ 4633860 w 12192000"/>
              <a:gd name="connsiteY221" fmla="*/ 1376216 h 8099368"/>
              <a:gd name="connsiteX222" fmla="*/ 4498894 w 12192000"/>
              <a:gd name="connsiteY222" fmla="*/ 1308534 h 8099368"/>
              <a:gd name="connsiteX223" fmla="*/ 4521389 w 12192000"/>
              <a:gd name="connsiteY223" fmla="*/ 1308534 h 8099368"/>
              <a:gd name="connsiteX224" fmla="*/ 4656355 w 12192000"/>
              <a:gd name="connsiteY224" fmla="*/ 1376216 h 8099368"/>
              <a:gd name="connsiteX225" fmla="*/ 4678849 w 12192000"/>
              <a:gd name="connsiteY225" fmla="*/ 1376216 h 8099368"/>
              <a:gd name="connsiteX226" fmla="*/ 4768827 w 12192000"/>
              <a:gd name="connsiteY226" fmla="*/ 1421338 h 8099368"/>
              <a:gd name="connsiteX227" fmla="*/ 4701344 w 12192000"/>
              <a:gd name="connsiteY227" fmla="*/ 1398777 h 8099368"/>
              <a:gd name="connsiteX228" fmla="*/ 4701344 w 12192000"/>
              <a:gd name="connsiteY228" fmla="*/ 1421338 h 8099368"/>
              <a:gd name="connsiteX229" fmla="*/ 4746333 w 12192000"/>
              <a:gd name="connsiteY229" fmla="*/ 1466460 h 8099368"/>
              <a:gd name="connsiteX230" fmla="*/ 4836311 w 12192000"/>
              <a:gd name="connsiteY230" fmla="*/ 1466460 h 8099368"/>
              <a:gd name="connsiteX231" fmla="*/ 4926288 w 12192000"/>
              <a:gd name="connsiteY231" fmla="*/ 1466460 h 8099368"/>
              <a:gd name="connsiteX232" fmla="*/ 4813816 w 12192000"/>
              <a:gd name="connsiteY232" fmla="*/ 1421338 h 8099368"/>
              <a:gd name="connsiteX233" fmla="*/ 4678849 w 12192000"/>
              <a:gd name="connsiteY233" fmla="*/ 1331095 h 8099368"/>
              <a:gd name="connsiteX234" fmla="*/ 4948783 w 12192000"/>
              <a:gd name="connsiteY234" fmla="*/ 1421338 h 8099368"/>
              <a:gd name="connsiteX235" fmla="*/ 5376178 w 12192000"/>
              <a:gd name="connsiteY235" fmla="*/ 1646947 h 8099368"/>
              <a:gd name="connsiteX236" fmla="*/ 5691100 w 12192000"/>
              <a:gd name="connsiteY236" fmla="*/ 1782313 h 8099368"/>
              <a:gd name="connsiteX237" fmla="*/ 5983528 w 12192000"/>
              <a:gd name="connsiteY237" fmla="*/ 1849996 h 8099368"/>
              <a:gd name="connsiteX238" fmla="*/ 5803573 w 12192000"/>
              <a:gd name="connsiteY238" fmla="*/ 1737191 h 8099368"/>
              <a:gd name="connsiteX239" fmla="*/ 5623617 w 12192000"/>
              <a:gd name="connsiteY239" fmla="*/ 1646947 h 8099368"/>
              <a:gd name="connsiteX240" fmla="*/ 5241211 w 12192000"/>
              <a:gd name="connsiteY240" fmla="*/ 1421338 h 8099368"/>
              <a:gd name="connsiteX241" fmla="*/ 4858805 w 12192000"/>
              <a:gd name="connsiteY241" fmla="*/ 1218290 h 8099368"/>
              <a:gd name="connsiteX242" fmla="*/ 4768827 w 12192000"/>
              <a:gd name="connsiteY242" fmla="*/ 1195729 h 8099368"/>
              <a:gd name="connsiteX243" fmla="*/ 4723838 w 12192000"/>
              <a:gd name="connsiteY243" fmla="*/ 1173168 h 8099368"/>
              <a:gd name="connsiteX244" fmla="*/ 4791322 w 12192000"/>
              <a:gd name="connsiteY244" fmla="*/ 1173168 h 8099368"/>
              <a:gd name="connsiteX245" fmla="*/ 4836311 w 12192000"/>
              <a:gd name="connsiteY245" fmla="*/ 1195729 h 8099368"/>
              <a:gd name="connsiteX246" fmla="*/ 4881300 w 12192000"/>
              <a:gd name="connsiteY246" fmla="*/ 1218290 h 8099368"/>
              <a:gd name="connsiteX247" fmla="*/ 4948783 w 12192000"/>
              <a:gd name="connsiteY247" fmla="*/ 1263412 h 8099368"/>
              <a:gd name="connsiteX248" fmla="*/ 5061256 w 12192000"/>
              <a:gd name="connsiteY248" fmla="*/ 1308534 h 8099368"/>
              <a:gd name="connsiteX249" fmla="*/ 5263705 w 12192000"/>
              <a:gd name="connsiteY249" fmla="*/ 1421338 h 8099368"/>
              <a:gd name="connsiteX250" fmla="*/ 5353683 w 12192000"/>
              <a:gd name="connsiteY250" fmla="*/ 1466460 h 8099368"/>
              <a:gd name="connsiteX251" fmla="*/ 5308694 w 12192000"/>
              <a:gd name="connsiteY251" fmla="*/ 1443899 h 8099368"/>
              <a:gd name="connsiteX252" fmla="*/ 5308694 w 12192000"/>
              <a:gd name="connsiteY252" fmla="*/ 1398777 h 8099368"/>
              <a:gd name="connsiteX253" fmla="*/ 5263705 w 12192000"/>
              <a:gd name="connsiteY253" fmla="*/ 1376216 h 8099368"/>
              <a:gd name="connsiteX254" fmla="*/ 5241211 w 12192000"/>
              <a:gd name="connsiteY254" fmla="*/ 1376216 h 8099368"/>
              <a:gd name="connsiteX255" fmla="*/ 5218717 w 12192000"/>
              <a:gd name="connsiteY255" fmla="*/ 1353655 h 8099368"/>
              <a:gd name="connsiteX256" fmla="*/ 5241211 w 12192000"/>
              <a:gd name="connsiteY256" fmla="*/ 1331095 h 8099368"/>
              <a:gd name="connsiteX257" fmla="*/ 5218717 w 12192000"/>
              <a:gd name="connsiteY257" fmla="*/ 1331095 h 8099368"/>
              <a:gd name="connsiteX258" fmla="*/ 4971278 w 12192000"/>
              <a:gd name="connsiteY258" fmla="*/ 1240851 h 8099368"/>
              <a:gd name="connsiteX259" fmla="*/ 5038761 w 12192000"/>
              <a:gd name="connsiteY259" fmla="*/ 1195729 h 8099368"/>
              <a:gd name="connsiteX260" fmla="*/ 5173728 w 12192000"/>
              <a:gd name="connsiteY260" fmla="*/ 1195729 h 8099368"/>
              <a:gd name="connsiteX261" fmla="*/ 5128739 w 12192000"/>
              <a:gd name="connsiteY261" fmla="*/ 1128046 h 8099368"/>
              <a:gd name="connsiteX262" fmla="*/ 5398672 w 12192000"/>
              <a:gd name="connsiteY262" fmla="*/ 1218290 h 8099368"/>
              <a:gd name="connsiteX263" fmla="*/ 5308694 w 12192000"/>
              <a:gd name="connsiteY263" fmla="*/ 1240851 h 8099368"/>
              <a:gd name="connsiteX264" fmla="*/ 5286200 w 12192000"/>
              <a:gd name="connsiteY264" fmla="*/ 1263412 h 8099368"/>
              <a:gd name="connsiteX265" fmla="*/ 5353683 w 12192000"/>
              <a:gd name="connsiteY265" fmla="*/ 1285973 h 8099368"/>
              <a:gd name="connsiteX266" fmla="*/ 5533639 w 12192000"/>
              <a:gd name="connsiteY266" fmla="*/ 1285973 h 8099368"/>
              <a:gd name="connsiteX267" fmla="*/ 5781078 w 12192000"/>
              <a:gd name="connsiteY267" fmla="*/ 1376216 h 8099368"/>
              <a:gd name="connsiteX268" fmla="*/ 5893551 w 12192000"/>
              <a:gd name="connsiteY268" fmla="*/ 1421338 h 8099368"/>
              <a:gd name="connsiteX269" fmla="*/ 5893551 w 12192000"/>
              <a:gd name="connsiteY269" fmla="*/ 1376216 h 8099368"/>
              <a:gd name="connsiteX270" fmla="*/ 5893551 w 12192000"/>
              <a:gd name="connsiteY270" fmla="*/ 1353655 h 8099368"/>
              <a:gd name="connsiteX271" fmla="*/ 5578628 w 12192000"/>
              <a:gd name="connsiteY271" fmla="*/ 1173168 h 8099368"/>
              <a:gd name="connsiteX272" fmla="*/ 5466156 w 12192000"/>
              <a:gd name="connsiteY272" fmla="*/ 1105485 h 8099368"/>
              <a:gd name="connsiteX273" fmla="*/ 5241211 w 12192000"/>
              <a:gd name="connsiteY273" fmla="*/ 992681 h 8099368"/>
              <a:gd name="connsiteX274" fmla="*/ 5353683 w 12192000"/>
              <a:gd name="connsiteY274" fmla="*/ 1015242 h 8099368"/>
              <a:gd name="connsiteX275" fmla="*/ 5353683 w 12192000"/>
              <a:gd name="connsiteY275" fmla="*/ 992681 h 8099368"/>
              <a:gd name="connsiteX276" fmla="*/ 5443662 w 12192000"/>
              <a:gd name="connsiteY276" fmla="*/ 1037802 h 8099368"/>
              <a:gd name="connsiteX277" fmla="*/ 5376178 w 12192000"/>
              <a:gd name="connsiteY277" fmla="*/ 1015242 h 8099368"/>
              <a:gd name="connsiteX278" fmla="*/ 5511145 w 12192000"/>
              <a:gd name="connsiteY278" fmla="*/ 1105485 h 8099368"/>
              <a:gd name="connsiteX279" fmla="*/ 5893551 w 12192000"/>
              <a:gd name="connsiteY279" fmla="*/ 1308534 h 8099368"/>
              <a:gd name="connsiteX280" fmla="*/ 6275956 w 12192000"/>
              <a:gd name="connsiteY280" fmla="*/ 1489021 h 8099368"/>
              <a:gd name="connsiteX281" fmla="*/ 6320945 w 12192000"/>
              <a:gd name="connsiteY281" fmla="*/ 1511582 h 8099368"/>
              <a:gd name="connsiteX282" fmla="*/ 6410923 w 12192000"/>
              <a:gd name="connsiteY282" fmla="*/ 1556704 h 8099368"/>
              <a:gd name="connsiteX283" fmla="*/ 7130746 w 12192000"/>
              <a:gd name="connsiteY283" fmla="*/ 1917678 h 8099368"/>
              <a:gd name="connsiteX284" fmla="*/ 7513152 w 12192000"/>
              <a:gd name="connsiteY284" fmla="*/ 2098166 h 8099368"/>
              <a:gd name="connsiteX285" fmla="*/ 7423174 w 12192000"/>
              <a:gd name="connsiteY285" fmla="*/ 2030483 h 8099368"/>
              <a:gd name="connsiteX286" fmla="*/ 7423174 w 12192000"/>
              <a:gd name="connsiteY286" fmla="*/ 2007922 h 8099368"/>
              <a:gd name="connsiteX287" fmla="*/ 7310702 w 12192000"/>
              <a:gd name="connsiteY287" fmla="*/ 1940239 h 8099368"/>
              <a:gd name="connsiteX288" fmla="*/ 7153241 w 12192000"/>
              <a:gd name="connsiteY288" fmla="*/ 1872556 h 8099368"/>
              <a:gd name="connsiteX289" fmla="*/ 7040768 w 12192000"/>
              <a:gd name="connsiteY289" fmla="*/ 1804874 h 8099368"/>
              <a:gd name="connsiteX290" fmla="*/ 6793329 w 12192000"/>
              <a:gd name="connsiteY290" fmla="*/ 1692069 h 8099368"/>
              <a:gd name="connsiteX291" fmla="*/ 6748340 w 12192000"/>
              <a:gd name="connsiteY291" fmla="*/ 1669508 h 8099368"/>
              <a:gd name="connsiteX292" fmla="*/ 6523396 w 12192000"/>
              <a:gd name="connsiteY292" fmla="*/ 1556704 h 8099368"/>
              <a:gd name="connsiteX293" fmla="*/ 6320945 w 12192000"/>
              <a:gd name="connsiteY293" fmla="*/ 1489021 h 8099368"/>
              <a:gd name="connsiteX294" fmla="*/ 6455912 w 12192000"/>
              <a:gd name="connsiteY294" fmla="*/ 1556704 h 8099368"/>
              <a:gd name="connsiteX295" fmla="*/ 6433418 w 12192000"/>
              <a:gd name="connsiteY295" fmla="*/ 1556704 h 8099368"/>
              <a:gd name="connsiteX296" fmla="*/ 6298451 w 12192000"/>
              <a:gd name="connsiteY296" fmla="*/ 1489021 h 8099368"/>
              <a:gd name="connsiteX297" fmla="*/ 6298451 w 12192000"/>
              <a:gd name="connsiteY297" fmla="*/ 1443899 h 8099368"/>
              <a:gd name="connsiteX298" fmla="*/ 6163484 w 12192000"/>
              <a:gd name="connsiteY298" fmla="*/ 1376216 h 8099368"/>
              <a:gd name="connsiteX299" fmla="*/ 5938539 w 12192000"/>
              <a:gd name="connsiteY299" fmla="*/ 1240851 h 8099368"/>
              <a:gd name="connsiteX300" fmla="*/ 5826067 w 12192000"/>
              <a:gd name="connsiteY300" fmla="*/ 1195729 h 8099368"/>
              <a:gd name="connsiteX301" fmla="*/ 5848562 w 12192000"/>
              <a:gd name="connsiteY301" fmla="*/ 1240851 h 8099368"/>
              <a:gd name="connsiteX302" fmla="*/ 5691100 w 12192000"/>
              <a:gd name="connsiteY302" fmla="*/ 1173168 h 8099368"/>
              <a:gd name="connsiteX303" fmla="*/ 5736089 w 12192000"/>
              <a:gd name="connsiteY303" fmla="*/ 1173168 h 8099368"/>
              <a:gd name="connsiteX304" fmla="*/ 5736089 w 12192000"/>
              <a:gd name="connsiteY304" fmla="*/ 1128046 h 8099368"/>
              <a:gd name="connsiteX305" fmla="*/ 5713595 w 12192000"/>
              <a:gd name="connsiteY305" fmla="*/ 1105485 h 8099368"/>
              <a:gd name="connsiteX306" fmla="*/ 5803573 w 12192000"/>
              <a:gd name="connsiteY306" fmla="*/ 1128046 h 8099368"/>
              <a:gd name="connsiteX307" fmla="*/ 6006023 w 12192000"/>
              <a:gd name="connsiteY307" fmla="*/ 1240851 h 8099368"/>
              <a:gd name="connsiteX308" fmla="*/ 6455912 w 12192000"/>
              <a:gd name="connsiteY308" fmla="*/ 1443899 h 8099368"/>
              <a:gd name="connsiteX309" fmla="*/ 6388429 w 12192000"/>
              <a:gd name="connsiteY309" fmla="*/ 1421338 h 8099368"/>
              <a:gd name="connsiteX310" fmla="*/ 6388429 w 12192000"/>
              <a:gd name="connsiteY310" fmla="*/ 1443899 h 8099368"/>
              <a:gd name="connsiteX311" fmla="*/ 6770835 w 12192000"/>
              <a:gd name="connsiteY311" fmla="*/ 1579265 h 8099368"/>
              <a:gd name="connsiteX312" fmla="*/ 6793329 w 12192000"/>
              <a:gd name="connsiteY312" fmla="*/ 1556704 h 8099368"/>
              <a:gd name="connsiteX313" fmla="*/ 6748340 w 12192000"/>
              <a:gd name="connsiteY313" fmla="*/ 1511582 h 8099368"/>
              <a:gd name="connsiteX314" fmla="*/ 6860813 w 12192000"/>
              <a:gd name="connsiteY314" fmla="*/ 1556704 h 8099368"/>
              <a:gd name="connsiteX315" fmla="*/ 6860813 w 12192000"/>
              <a:gd name="connsiteY315" fmla="*/ 1489021 h 8099368"/>
              <a:gd name="connsiteX316" fmla="*/ 6838318 w 12192000"/>
              <a:gd name="connsiteY316" fmla="*/ 1443899 h 8099368"/>
              <a:gd name="connsiteX317" fmla="*/ 6883307 w 12192000"/>
              <a:gd name="connsiteY317" fmla="*/ 1443899 h 8099368"/>
              <a:gd name="connsiteX318" fmla="*/ 6838318 w 12192000"/>
              <a:gd name="connsiteY318" fmla="*/ 1421338 h 8099368"/>
              <a:gd name="connsiteX319" fmla="*/ 6613373 w 12192000"/>
              <a:gd name="connsiteY319" fmla="*/ 1308534 h 8099368"/>
              <a:gd name="connsiteX320" fmla="*/ 6658362 w 12192000"/>
              <a:gd name="connsiteY320" fmla="*/ 1308534 h 8099368"/>
              <a:gd name="connsiteX321" fmla="*/ 6568385 w 12192000"/>
              <a:gd name="connsiteY321" fmla="*/ 1240851 h 8099368"/>
              <a:gd name="connsiteX322" fmla="*/ 6703351 w 12192000"/>
              <a:gd name="connsiteY322" fmla="*/ 1308534 h 8099368"/>
              <a:gd name="connsiteX323" fmla="*/ 6905802 w 12192000"/>
              <a:gd name="connsiteY323" fmla="*/ 1398777 h 8099368"/>
              <a:gd name="connsiteX324" fmla="*/ 6973285 w 12192000"/>
              <a:gd name="connsiteY324" fmla="*/ 1398777 h 8099368"/>
              <a:gd name="connsiteX325" fmla="*/ 6950790 w 12192000"/>
              <a:gd name="connsiteY325" fmla="*/ 1353655 h 8099368"/>
              <a:gd name="connsiteX326" fmla="*/ 7018274 w 12192000"/>
              <a:gd name="connsiteY326" fmla="*/ 1398777 h 8099368"/>
              <a:gd name="connsiteX327" fmla="*/ 7378185 w 12192000"/>
              <a:gd name="connsiteY327" fmla="*/ 1579265 h 8099368"/>
              <a:gd name="connsiteX328" fmla="*/ 7355691 w 12192000"/>
              <a:gd name="connsiteY328" fmla="*/ 1534143 h 8099368"/>
              <a:gd name="connsiteX329" fmla="*/ 7310702 w 12192000"/>
              <a:gd name="connsiteY329" fmla="*/ 1489021 h 8099368"/>
              <a:gd name="connsiteX330" fmla="*/ 7108252 w 12192000"/>
              <a:gd name="connsiteY330" fmla="*/ 1398777 h 8099368"/>
              <a:gd name="connsiteX331" fmla="*/ 7108252 w 12192000"/>
              <a:gd name="connsiteY331" fmla="*/ 1376216 h 8099368"/>
              <a:gd name="connsiteX332" fmla="*/ 6928296 w 12192000"/>
              <a:gd name="connsiteY332" fmla="*/ 1263412 h 8099368"/>
              <a:gd name="connsiteX333" fmla="*/ 7018274 w 12192000"/>
              <a:gd name="connsiteY333" fmla="*/ 1308534 h 8099368"/>
              <a:gd name="connsiteX334" fmla="*/ 7063263 w 12192000"/>
              <a:gd name="connsiteY334" fmla="*/ 1285973 h 8099368"/>
              <a:gd name="connsiteX335" fmla="*/ 7153241 w 12192000"/>
              <a:gd name="connsiteY335" fmla="*/ 1331095 h 8099368"/>
              <a:gd name="connsiteX336" fmla="*/ 7333196 w 12192000"/>
              <a:gd name="connsiteY336" fmla="*/ 1421338 h 8099368"/>
              <a:gd name="connsiteX337" fmla="*/ 7603130 w 12192000"/>
              <a:gd name="connsiteY337" fmla="*/ 1579265 h 8099368"/>
              <a:gd name="connsiteX338" fmla="*/ 8142997 w 12192000"/>
              <a:gd name="connsiteY338" fmla="*/ 1872556 h 8099368"/>
              <a:gd name="connsiteX339" fmla="*/ 8255470 w 12192000"/>
              <a:gd name="connsiteY339" fmla="*/ 1917678 h 8099368"/>
              <a:gd name="connsiteX340" fmla="*/ 8300458 w 12192000"/>
              <a:gd name="connsiteY340" fmla="*/ 1917678 h 8099368"/>
              <a:gd name="connsiteX341" fmla="*/ 8300458 w 12192000"/>
              <a:gd name="connsiteY341" fmla="*/ 1940239 h 8099368"/>
              <a:gd name="connsiteX342" fmla="*/ 8412931 w 12192000"/>
              <a:gd name="connsiteY342" fmla="*/ 1985361 h 8099368"/>
              <a:gd name="connsiteX343" fmla="*/ 8615381 w 12192000"/>
              <a:gd name="connsiteY343" fmla="*/ 2098166 h 8099368"/>
              <a:gd name="connsiteX344" fmla="*/ 8637875 w 12192000"/>
              <a:gd name="connsiteY344" fmla="*/ 2075605 h 8099368"/>
              <a:gd name="connsiteX345" fmla="*/ 8727853 w 12192000"/>
              <a:gd name="connsiteY345" fmla="*/ 2120727 h 8099368"/>
              <a:gd name="connsiteX346" fmla="*/ 8817831 w 12192000"/>
              <a:gd name="connsiteY346" fmla="*/ 2143288 h 8099368"/>
              <a:gd name="connsiteX347" fmla="*/ 8907809 w 12192000"/>
              <a:gd name="connsiteY347" fmla="*/ 2188409 h 8099368"/>
              <a:gd name="connsiteX348" fmla="*/ 8907809 w 12192000"/>
              <a:gd name="connsiteY348" fmla="*/ 2188409 h 8099368"/>
              <a:gd name="connsiteX349" fmla="*/ 8907809 w 12192000"/>
              <a:gd name="connsiteY349" fmla="*/ 2188410 h 8099368"/>
              <a:gd name="connsiteX350" fmla="*/ 8930303 w 12192000"/>
              <a:gd name="connsiteY350" fmla="*/ 2199689 h 8099368"/>
              <a:gd name="connsiteX351" fmla="*/ 8930303 w 12192000"/>
              <a:gd name="connsiteY351" fmla="*/ 2199690 h 8099368"/>
              <a:gd name="connsiteX352" fmla="*/ 8952798 w 12192000"/>
              <a:gd name="connsiteY352" fmla="*/ 2210970 h 8099368"/>
              <a:gd name="connsiteX353" fmla="*/ 8930303 w 12192000"/>
              <a:gd name="connsiteY353" fmla="*/ 2199689 h 8099368"/>
              <a:gd name="connsiteX354" fmla="*/ 8921165 w 12192000"/>
              <a:gd name="connsiteY354" fmla="*/ 2191935 h 8099368"/>
              <a:gd name="connsiteX355" fmla="*/ 8907809 w 12192000"/>
              <a:gd name="connsiteY355" fmla="*/ 2188410 h 8099368"/>
              <a:gd name="connsiteX356" fmla="*/ 8907809 w 12192000"/>
              <a:gd name="connsiteY356" fmla="*/ 2188409 h 8099368"/>
              <a:gd name="connsiteX357" fmla="*/ 8903943 w 12192000"/>
              <a:gd name="connsiteY357" fmla="*/ 2175014 h 8099368"/>
              <a:gd name="connsiteX358" fmla="*/ 8862820 w 12192000"/>
              <a:gd name="connsiteY358" fmla="*/ 2143288 h 8099368"/>
              <a:gd name="connsiteX359" fmla="*/ 8772842 w 12192000"/>
              <a:gd name="connsiteY359" fmla="*/ 2075605 h 8099368"/>
              <a:gd name="connsiteX360" fmla="*/ 8547897 w 12192000"/>
              <a:gd name="connsiteY360" fmla="*/ 1940239 h 8099368"/>
              <a:gd name="connsiteX361" fmla="*/ 8322953 w 12192000"/>
              <a:gd name="connsiteY361" fmla="*/ 1827435 h 8099368"/>
              <a:gd name="connsiteX362" fmla="*/ 7940547 w 12192000"/>
              <a:gd name="connsiteY362" fmla="*/ 1624386 h 8099368"/>
              <a:gd name="connsiteX363" fmla="*/ 7850569 w 12192000"/>
              <a:gd name="connsiteY363" fmla="*/ 1556704 h 8099368"/>
              <a:gd name="connsiteX364" fmla="*/ 7805580 w 12192000"/>
              <a:gd name="connsiteY364" fmla="*/ 1534143 h 8099368"/>
              <a:gd name="connsiteX365" fmla="*/ 7670613 w 12192000"/>
              <a:gd name="connsiteY365" fmla="*/ 1511582 h 8099368"/>
              <a:gd name="connsiteX366" fmla="*/ 7670613 w 12192000"/>
              <a:gd name="connsiteY366" fmla="*/ 1534143 h 8099368"/>
              <a:gd name="connsiteX367" fmla="*/ 7805580 w 12192000"/>
              <a:gd name="connsiteY367" fmla="*/ 1624386 h 8099368"/>
              <a:gd name="connsiteX368" fmla="*/ 7670613 w 12192000"/>
              <a:gd name="connsiteY368" fmla="*/ 1579265 h 8099368"/>
              <a:gd name="connsiteX369" fmla="*/ 7513152 w 12192000"/>
              <a:gd name="connsiteY369" fmla="*/ 1511582 h 8099368"/>
              <a:gd name="connsiteX370" fmla="*/ 7468163 w 12192000"/>
              <a:gd name="connsiteY370" fmla="*/ 1466460 h 8099368"/>
              <a:gd name="connsiteX371" fmla="*/ 7580636 w 12192000"/>
              <a:gd name="connsiteY371" fmla="*/ 1489021 h 8099368"/>
              <a:gd name="connsiteX372" fmla="*/ 7603130 w 12192000"/>
              <a:gd name="connsiteY372" fmla="*/ 1489021 h 8099368"/>
              <a:gd name="connsiteX373" fmla="*/ 7625624 w 12192000"/>
              <a:gd name="connsiteY373" fmla="*/ 1489021 h 8099368"/>
              <a:gd name="connsiteX374" fmla="*/ 7513152 w 12192000"/>
              <a:gd name="connsiteY374" fmla="*/ 1421338 h 8099368"/>
              <a:gd name="connsiteX375" fmla="*/ 7648119 w 12192000"/>
              <a:gd name="connsiteY375" fmla="*/ 1466460 h 8099368"/>
              <a:gd name="connsiteX376" fmla="*/ 7333196 w 12192000"/>
              <a:gd name="connsiteY376" fmla="*/ 1285973 h 8099368"/>
              <a:gd name="connsiteX377" fmla="*/ 7288207 w 12192000"/>
              <a:gd name="connsiteY377" fmla="*/ 1240851 h 8099368"/>
              <a:gd name="connsiteX378" fmla="*/ 7243219 w 12192000"/>
              <a:gd name="connsiteY378" fmla="*/ 1218290 h 8099368"/>
              <a:gd name="connsiteX379" fmla="*/ 7085757 w 12192000"/>
              <a:gd name="connsiteY379" fmla="*/ 1173168 h 8099368"/>
              <a:gd name="connsiteX380" fmla="*/ 7063263 w 12192000"/>
              <a:gd name="connsiteY380" fmla="*/ 1173168 h 8099368"/>
              <a:gd name="connsiteX381" fmla="*/ 7085757 w 12192000"/>
              <a:gd name="connsiteY381" fmla="*/ 1150607 h 8099368"/>
              <a:gd name="connsiteX382" fmla="*/ 6883307 w 12192000"/>
              <a:gd name="connsiteY382" fmla="*/ 992681 h 8099368"/>
              <a:gd name="connsiteX383" fmla="*/ 7130746 w 12192000"/>
              <a:gd name="connsiteY383" fmla="*/ 1105485 h 8099368"/>
              <a:gd name="connsiteX384" fmla="*/ 7288207 w 12192000"/>
              <a:gd name="connsiteY384" fmla="*/ 1195729 h 8099368"/>
              <a:gd name="connsiteX385" fmla="*/ 7535647 w 12192000"/>
              <a:gd name="connsiteY385" fmla="*/ 1308534 h 8099368"/>
              <a:gd name="connsiteX386" fmla="*/ 7558141 w 12192000"/>
              <a:gd name="connsiteY386" fmla="*/ 1308534 h 8099368"/>
              <a:gd name="connsiteX387" fmla="*/ 7670613 w 12192000"/>
              <a:gd name="connsiteY387" fmla="*/ 1353655 h 8099368"/>
              <a:gd name="connsiteX388" fmla="*/ 7783086 w 12192000"/>
              <a:gd name="connsiteY388" fmla="*/ 1398777 h 8099368"/>
              <a:gd name="connsiteX389" fmla="*/ 7918053 w 12192000"/>
              <a:gd name="connsiteY389" fmla="*/ 1489021 h 8099368"/>
              <a:gd name="connsiteX390" fmla="*/ 8075514 w 12192000"/>
              <a:gd name="connsiteY390" fmla="*/ 1556704 h 8099368"/>
              <a:gd name="connsiteX391" fmla="*/ 8098008 w 12192000"/>
              <a:gd name="connsiteY391" fmla="*/ 1534143 h 8099368"/>
              <a:gd name="connsiteX392" fmla="*/ 8120503 w 12192000"/>
              <a:gd name="connsiteY392" fmla="*/ 1534143 h 8099368"/>
              <a:gd name="connsiteX393" fmla="*/ 8030525 w 12192000"/>
              <a:gd name="connsiteY393" fmla="*/ 1466460 h 8099368"/>
              <a:gd name="connsiteX394" fmla="*/ 8008030 w 12192000"/>
              <a:gd name="connsiteY394" fmla="*/ 1421338 h 8099368"/>
              <a:gd name="connsiteX395" fmla="*/ 7895558 w 12192000"/>
              <a:gd name="connsiteY395" fmla="*/ 1398777 h 8099368"/>
              <a:gd name="connsiteX396" fmla="*/ 7693108 w 12192000"/>
              <a:gd name="connsiteY396" fmla="*/ 1285973 h 8099368"/>
              <a:gd name="connsiteX397" fmla="*/ 7603130 w 12192000"/>
              <a:gd name="connsiteY397" fmla="*/ 1218290 h 8099368"/>
              <a:gd name="connsiteX398" fmla="*/ 7445669 w 12192000"/>
              <a:gd name="connsiteY398" fmla="*/ 1128046 h 8099368"/>
              <a:gd name="connsiteX399" fmla="*/ 7333196 w 12192000"/>
              <a:gd name="connsiteY399" fmla="*/ 1060363 h 8099368"/>
              <a:gd name="connsiteX400" fmla="*/ 7040768 w 12192000"/>
              <a:gd name="connsiteY400" fmla="*/ 902437 h 8099368"/>
              <a:gd name="connsiteX401" fmla="*/ 7063263 w 12192000"/>
              <a:gd name="connsiteY401" fmla="*/ 902437 h 8099368"/>
              <a:gd name="connsiteX402" fmla="*/ 7153241 w 12192000"/>
              <a:gd name="connsiteY402" fmla="*/ 947559 h 8099368"/>
              <a:gd name="connsiteX403" fmla="*/ 7288207 w 12192000"/>
              <a:gd name="connsiteY403" fmla="*/ 992681 h 8099368"/>
              <a:gd name="connsiteX404" fmla="*/ 7603130 w 12192000"/>
              <a:gd name="connsiteY404" fmla="*/ 1150607 h 8099368"/>
              <a:gd name="connsiteX405" fmla="*/ 7648119 w 12192000"/>
              <a:gd name="connsiteY405" fmla="*/ 1173168 h 8099368"/>
              <a:gd name="connsiteX406" fmla="*/ 7918053 w 12192000"/>
              <a:gd name="connsiteY406" fmla="*/ 1353655 h 8099368"/>
              <a:gd name="connsiteX407" fmla="*/ 8187986 w 12192000"/>
              <a:gd name="connsiteY407" fmla="*/ 1489021 h 8099368"/>
              <a:gd name="connsiteX408" fmla="*/ 8390436 w 12192000"/>
              <a:gd name="connsiteY408" fmla="*/ 1601825 h 8099368"/>
              <a:gd name="connsiteX409" fmla="*/ 8412931 w 12192000"/>
              <a:gd name="connsiteY409" fmla="*/ 1624386 h 8099368"/>
              <a:gd name="connsiteX410" fmla="*/ 8592886 w 12192000"/>
              <a:gd name="connsiteY410" fmla="*/ 1714630 h 8099368"/>
              <a:gd name="connsiteX411" fmla="*/ 9200237 w 12192000"/>
              <a:gd name="connsiteY411" fmla="*/ 2007922 h 8099368"/>
              <a:gd name="connsiteX412" fmla="*/ 9065270 w 12192000"/>
              <a:gd name="connsiteY412" fmla="*/ 1895117 h 8099368"/>
              <a:gd name="connsiteX413" fmla="*/ 9380193 w 12192000"/>
              <a:gd name="connsiteY413" fmla="*/ 2053044 h 8099368"/>
              <a:gd name="connsiteX414" fmla="*/ 9470171 w 12192000"/>
              <a:gd name="connsiteY414" fmla="*/ 2075605 h 8099368"/>
              <a:gd name="connsiteX415" fmla="*/ 9582643 w 12192000"/>
              <a:gd name="connsiteY415" fmla="*/ 2120727 h 8099368"/>
              <a:gd name="connsiteX416" fmla="*/ 9672621 w 12192000"/>
              <a:gd name="connsiteY416" fmla="*/ 2188409 h 8099368"/>
              <a:gd name="connsiteX417" fmla="*/ 10527410 w 12192000"/>
              <a:gd name="connsiteY417" fmla="*/ 2639628 h 8099368"/>
              <a:gd name="connsiteX418" fmla="*/ 10594894 w 12192000"/>
              <a:gd name="connsiteY418" fmla="*/ 2639628 h 8099368"/>
              <a:gd name="connsiteX419" fmla="*/ 10639883 w 12192000"/>
              <a:gd name="connsiteY419" fmla="*/ 2662189 h 8099368"/>
              <a:gd name="connsiteX420" fmla="*/ 10842333 w 12192000"/>
              <a:gd name="connsiteY420" fmla="*/ 2752432 h 8099368"/>
              <a:gd name="connsiteX421" fmla="*/ 10909816 w 12192000"/>
              <a:gd name="connsiteY421" fmla="*/ 2774993 h 8099368"/>
              <a:gd name="connsiteX422" fmla="*/ 11412779 w 12192000"/>
              <a:gd name="connsiteY422" fmla="*/ 3019286 h 8099368"/>
              <a:gd name="connsiteX423" fmla="*/ 11476197 w 12192000"/>
              <a:gd name="connsiteY423" fmla="*/ 3045691 h 8099368"/>
              <a:gd name="connsiteX424" fmla="*/ 11472178 w 12192000"/>
              <a:gd name="connsiteY424" fmla="*/ 3045724 h 8099368"/>
              <a:gd name="connsiteX425" fmla="*/ 11505568 w 12192000"/>
              <a:gd name="connsiteY425" fmla="*/ 3059120 h 8099368"/>
              <a:gd name="connsiteX426" fmla="*/ 11515296 w 12192000"/>
              <a:gd name="connsiteY426" fmla="*/ 3061970 h 8099368"/>
              <a:gd name="connsiteX427" fmla="*/ 11584650 w 12192000"/>
              <a:gd name="connsiteY427" fmla="*/ 3090846 h 8099368"/>
              <a:gd name="connsiteX428" fmla="*/ 11536850 w 12192000"/>
              <a:gd name="connsiteY428" fmla="*/ 3068285 h 8099368"/>
              <a:gd name="connsiteX429" fmla="*/ 11515296 w 12192000"/>
              <a:gd name="connsiteY429" fmla="*/ 3061970 h 8099368"/>
              <a:gd name="connsiteX430" fmla="*/ 11476197 w 12192000"/>
              <a:gd name="connsiteY430" fmla="*/ 3045691 h 8099368"/>
              <a:gd name="connsiteX431" fmla="*/ 11514707 w 12192000"/>
              <a:gd name="connsiteY431" fmla="*/ 3045372 h 8099368"/>
              <a:gd name="connsiteX432" fmla="*/ 11562156 w 12192000"/>
              <a:gd name="connsiteY432" fmla="*/ 3023163 h 8099368"/>
              <a:gd name="connsiteX433" fmla="*/ 11404695 w 12192000"/>
              <a:gd name="connsiteY433" fmla="*/ 2955481 h 8099368"/>
              <a:gd name="connsiteX434" fmla="*/ 11269728 w 12192000"/>
              <a:gd name="connsiteY434" fmla="*/ 2887798 h 8099368"/>
              <a:gd name="connsiteX435" fmla="*/ 11269728 w 12192000"/>
              <a:gd name="connsiteY435" fmla="*/ 2865237 h 8099368"/>
              <a:gd name="connsiteX436" fmla="*/ 11157256 w 12192000"/>
              <a:gd name="connsiteY436" fmla="*/ 2842676 h 8099368"/>
              <a:gd name="connsiteX437" fmla="*/ 11067278 w 12192000"/>
              <a:gd name="connsiteY437" fmla="*/ 2797554 h 8099368"/>
              <a:gd name="connsiteX438" fmla="*/ 11044783 w 12192000"/>
              <a:gd name="connsiteY438" fmla="*/ 2774993 h 8099368"/>
              <a:gd name="connsiteX439" fmla="*/ 10954805 w 12192000"/>
              <a:gd name="connsiteY439" fmla="*/ 2729872 h 8099368"/>
              <a:gd name="connsiteX440" fmla="*/ 10999794 w 12192000"/>
              <a:gd name="connsiteY440" fmla="*/ 2729872 h 8099368"/>
              <a:gd name="connsiteX441" fmla="*/ 11112267 w 12192000"/>
              <a:gd name="connsiteY441" fmla="*/ 2797554 h 8099368"/>
              <a:gd name="connsiteX442" fmla="*/ 11022289 w 12192000"/>
              <a:gd name="connsiteY442" fmla="*/ 2729872 h 8099368"/>
              <a:gd name="connsiteX443" fmla="*/ 10887322 w 12192000"/>
              <a:gd name="connsiteY443" fmla="*/ 2662189 h 8099368"/>
              <a:gd name="connsiteX444" fmla="*/ 10662377 w 12192000"/>
              <a:gd name="connsiteY444" fmla="*/ 2549384 h 8099368"/>
              <a:gd name="connsiteX445" fmla="*/ 10347455 w 12192000"/>
              <a:gd name="connsiteY445" fmla="*/ 2391458 h 8099368"/>
              <a:gd name="connsiteX446" fmla="*/ 10077521 w 12192000"/>
              <a:gd name="connsiteY446" fmla="*/ 2278653 h 8099368"/>
              <a:gd name="connsiteX447" fmla="*/ 9965049 w 12192000"/>
              <a:gd name="connsiteY447" fmla="*/ 2210970 h 8099368"/>
              <a:gd name="connsiteX448" fmla="*/ 10100016 w 12192000"/>
              <a:gd name="connsiteY448" fmla="*/ 2278653 h 8099368"/>
              <a:gd name="connsiteX449" fmla="*/ 10189993 w 12192000"/>
              <a:gd name="connsiteY449" fmla="*/ 2301214 h 8099368"/>
              <a:gd name="connsiteX450" fmla="*/ 10279971 w 12192000"/>
              <a:gd name="connsiteY450" fmla="*/ 2346336 h 8099368"/>
              <a:gd name="connsiteX451" fmla="*/ 10302466 w 12192000"/>
              <a:gd name="connsiteY451" fmla="*/ 2368897 h 8099368"/>
              <a:gd name="connsiteX452" fmla="*/ 10617388 w 12192000"/>
              <a:gd name="connsiteY452" fmla="*/ 2504262 h 8099368"/>
              <a:gd name="connsiteX453" fmla="*/ 10752355 w 12192000"/>
              <a:gd name="connsiteY453" fmla="*/ 2594506 h 8099368"/>
              <a:gd name="connsiteX454" fmla="*/ 10774850 w 12192000"/>
              <a:gd name="connsiteY454" fmla="*/ 2571945 h 8099368"/>
              <a:gd name="connsiteX455" fmla="*/ 10684872 w 12192000"/>
              <a:gd name="connsiteY455" fmla="*/ 2526823 h 8099368"/>
              <a:gd name="connsiteX456" fmla="*/ 10617388 w 12192000"/>
              <a:gd name="connsiteY456" fmla="*/ 2481701 h 8099368"/>
              <a:gd name="connsiteX457" fmla="*/ 10549905 w 12192000"/>
              <a:gd name="connsiteY457" fmla="*/ 2436580 h 8099368"/>
              <a:gd name="connsiteX458" fmla="*/ 10594894 w 12192000"/>
              <a:gd name="connsiteY458" fmla="*/ 2459141 h 8099368"/>
              <a:gd name="connsiteX459" fmla="*/ 10572399 w 12192000"/>
              <a:gd name="connsiteY459" fmla="*/ 2414019 h 8099368"/>
              <a:gd name="connsiteX460" fmla="*/ 10504916 w 12192000"/>
              <a:gd name="connsiteY460" fmla="*/ 2368897 h 8099368"/>
              <a:gd name="connsiteX461" fmla="*/ 10459927 w 12192000"/>
              <a:gd name="connsiteY461" fmla="*/ 2346336 h 8099368"/>
              <a:gd name="connsiteX462" fmla="*/ 10369949 w 12192000"/>
              <a:gd name="connsiteY462" fmla="*/ 2278653 h 8099368"/>
              <a:gd name="connsiteX463" fmla="*/ 10482422 w 12192000"/>
              <a:gd name="connsiteY463" fmla="*/ 2346336 h 8099368"/>
              <a:gd name="connsiteX464" fmla="*/ 10617388 w 12192000"/>
              <a:gd name="connsiteY464" fmla="*/ 2391458 h 8099368"/>
              <a:gd name="connsiteX465" fmla="*/ 11562156 w 12192000"/>
              <a:gd name="connsiteY465" fmla="*/ 2865237 h 8099368"/>
              <a:gd name="connsiteX466" fmla="*/ 12079529 w 12192000"/>
              <a:gd name="connsiteY466" fmla="*/ 3135968 h 8099368"/>
              <a:gd name="connsiteX467" fmla="*/ 12126978 w 12192000"/>
              <a:gd name="connsiteY467" fmla="*/ 3135968 h 8099368"/>
              <a:gd name="connsiteX468" fmla="*/ 12192000 w 12192000"/>
              <a:gd name="connsiteY468" fmla="*/ 3135968 h 8099368"/>
              <a:gd name="connsiteX469" fmla="*/ 12192000 w 12192000"/>
              <a:gd name="connsiteY469" fmla="*/ 3316455 h 8099368"/>
              <a:gd name="connsiteX470" fmla="*/ 12171264 w 12192000"/>
              <a:gd name="connsiteY470" fmla="*/ 3303060 h 8099368"/>
              <a:gd name="connsiteX471" fmla="*/ 12079529 w 12192000"/>
              <a:gd name="connsiteY471" fmla="*/ 3271333 h 8099368"/>
              <a:gd name="connsiteX472" fmla="*/ 12127329 w 12192000"/>
              <a:gd name="connsiteY472" fmla="*/ 3305175 h 8099368"/>
              <a:gd name="connsiteX473" fmla="*/ 12192000 w 12192000"/>
              <a:gd name="connsiteY473" fmla="*/ 3339016 h 8099368"/>
              <a:gd name="connsiteX474" fmla="*/ 12192000 w 12192000"/>
              <a:gd name="connsiteY474" fmla="*/ 5730474 h 8099368"/>
              <a:gd name="connsiteX475" fmla="*/ 12172319 w 12192000"/>
              <a:gd name="connsiteY475" fmla="*/ 5730474 h 8099368"/>
              <a:gd name="connsiteX476" fmla="*/ 12169507 w 12192000"/>
              <a:gd name="connsiteY476" fmla="*/ 5730474 h 8099368"/>
              <a:gd name="connsiteX477" fmla="*/ 12178997 w 12192000"/>
              <a:gd name="connsiteY477" fmla="*/ 5749510 h 8099368"/>
              <a:gd name="connsiteX478" fmla="*/ 12192000 w 12192000"/>
              <a:gd name="connsiteY478" fmla="*/ 5753034 h 8099368"/>
              <a:gd name="connsiteX479" fmla="*/ 12192000 w 12192000"/>
              <a:gd name="connsiteY479" fmla="*/ 6181692 h 8099368"/>
              <a:gd name="connsiteX480" fmla="*/ 12158259 w 12192000"/>
              <a:gd name="connsiteY480" fmla="*/ 6169002 h 8099368"/>
              <a:gd name="connsiteX481" fmla="*/ 12057034 w 12192000"/>
              <a:gd name="connsiteY481" fmla="*/ 6181692 h 8099368"/>
              <a:gd name="connsiteX482" fmla="*/ 12102023 w 12192000"/>
              <a:gd name="connsiteY482" fmla="*/ 6204253 h 8099368"/>
              <a:gd name="connsiteX483" fmla="*/ 12169507 w 12192000"/>
              <a:gd name="connsiteY483" fmla="*/ 6249375 h 8099368"/>
              <a:gd name="connsiteX484" fmla="*/ 12188486 w 12192000"/>
              <a:gd name="connsiteY484" fmla="*/ 6258893 h 8099368"/>
              <a:gd name="connsiteX485" fmla="*/ 12192000 w 12192000"/>
              <a:gd name="connsiteY485" fmla="*/ 6271932 h 8099368"/>
              <a:gd name="connsiteX486" fmla="*/ 12192000 w 12192000"/>
              <a:gd name="connsiteY486" fmla="*/ 7422542 h 8099368"/>
              <a:gd name="connsiteX487" fmla="*/ 11992362 w 12192000"/>
              <a:gd name="connsiteY487" fmla="*/ 7321018 h 8099368"/>
              <a:gd name="connsiteX488" fmla="*/ 11809595 w 12192000"/>
              <a:gd name="connsiteY488" fmla="*/ 7219494 h 8099368"/>
              <a:gd name="connsiteX489" fmla="*/ 11247233 w 12192000"/>
              <a:gd name="connsiteY489" fmla="*/ 6903642 h 8099368"/>
              <a:gd name="connsiteX490" fmla="*/ 11233174 w 12192000"/>
              <a:gd name="connsiteY490" fmla="*/ 6900822 h 8099368"/>
              <a:gd name="connsiteX491" fmla="*/ 11227258 w 12192000"/>
              <a:gd name="connsiteY491" fmla="*/ 6898072 h 8099368"/>
              <a:gd name="connsiteX492" fmla="*/ 11202244 w 12192000"/>
              <a:gd name="connsiteY492" fmla="*/ 6881081 h 8099368"/>
              <a:gd name="connsiteX493" fmla="*/ 11218764 w 12192000"/>
              <a:gd name="connsiteY493" fmla="*/ 6894124 h 8099368"/>
              <a:gd name="connsiteX494" fmla="*/ 11227258 w 12192000"/>
              <a:gd name="connsiteY494" fmla="*/ 6898072 h 8099368"/>
              <a:gd name="connsiteX495" fmla="*/ 11345998 w 12192000"/>
              <a:gd name="connsiteY495" fmla="*/ 6978727 h 8099368"/>
              <a:gd name="connsiteX496" fmla="*/ 11697123 w 12192000"/>
              <a:gd name="connsiteY496" fmla="*/ 7242055 h 8099368"/>
              <a:gd name="connsiteX497" fmla="*/ 11719617 w 12192000"/>
              <a:gd name="connsiteY497" fmla="*/ 7264616 h 8099368"/>
              <a:gd name="connsiteX498" fmla="*/ 11719617 w 12192000"/>
              <a:gd name="connsiteY498" fmla="*/ 7332299 h 8099368"/>
              <a:gd name="connsiteX499" fmla="*/ 11652134 w 12192000"/>
              <a:gd name="connsiteY499" fmla="*/ 7264616 h 8099368"/>
              <a:gd name="connsiteX500" fmla="*/ 11337211 w 12192000"/>
              <a:gd name="connsiteY500" fmla="*/ 7151812 h 8099368"/>
              <a:gd name="connsiteX501" fmla="*/ 11629639 w 12192000"/>
              <a:gd name="connsiteY501" fmla="*/ 7309738 h 8099368"/>
              <a:gd name="connsiteX502" fmla="*/ 11787101 w 12192000"/>
              <a:gd name="connsiteY502" fmla="*/ 7399982 h 8099368"/>
              <a:gd name="connsiteX503" fmla="*/ 11539661 w 12192000"/>
              <a:gd name="connsiteY503" fmla="*/ 7287177 h 8099368"/>
              <a:gd name="connsiteX504" fmla="*/ 11472178 w 12192000"/>
              <a:gd name="connsiteY504" fmla="*/ 7242055 h 8099368"/>
              <a:gd name="connsiteX505" fmla="*/ 11629639 w 12192000"/>
              <a:gd name="connsiteY505" fmla="*/ 7377421 h 8099368"/>
              <a:gd name="connsiteX506" fmla="*/ 11764606 w 12192000"/>
              <a:gd name="connsiteY506" fmla="*/ 7445104 h 8099368"/>
              <a:gd name="connsiteX507" fmla="*/ 11449684 w 12192000"/>
              <a:gd name="connsiteY507" fmla="*/ 7332299 h 8099368"/>
              <a:gd name="connsiteX508" fmla="*/ 11314717 w 12192000"/>
              <a:gd name="connsiteY508" fmla="*/ 7287177 h 8099368"/>
              <a:gd name="connsiteX509" fmla="*/ 11292222 w 12192000"/>
              <a:gd name="connsiteY509" fmla="*/ 7332299 h 8099368"/>
              <a:gd name="connsiteX510" fmla="*/ 11382200 w 12192000"/>
              <a:gd name="connsiteY510" fmla="*/ 7377421 h 8099368"/>
              <a:gd name="connsiteX511" fmla="*/ 11652134 w 12192000"/>
              <a:gd name="connsiteY511" fmla="*/ 7512786 h 8099368"/>
              <a:gd name="connsiteX512" fmla="*/ 11584650 w 12192000"/>
              <a:gd name="connsiteY512" fmla="*/ 7535347 h 8099368"/>
              <a:gd name="connsiteX513" fmla="*/ 11562156 w 12192000"/>
              <a:gd name="connsiteY513" fmla="*/ 7557908 h 8099368"/>
              <a:gd name="connsiteX514" fmla="*/ 11404695 w 12192000"/>
              <a:gd name="connsiteY514" fmla="*/ 7490225 h 8099368"/>
              <a:gd name="connsiteX515" fmla="*/ 11539661 w 12192000"/>
              <a:gd name="connsiteY515" fmla="*/ 7512786 h 8099368"/>
              <a:gd name="connsiteX516" fmla="*/ 11314717 w 12192000"/>
              <a:gd name="connsiteY516" fmla="*/ 7399982 h 8099368"/>
              <a:gd name="connsiteX517" fmla="*/ 11224739 w 12192000"/>
              <a:gd name="connsiteY517" fmla="*/ 7377421 h 8099368"/>
              <a:gd name="connsiteX518" fmla="*/ 11157256 w 12192000"/>
              <a:gd name="connsiteY518" fmla="*/ 7445104 h 8099368"/>
              <a:gd name="connsiteX519" fmla="*/ 11404695 w 12192000"/>
              <a:gd name="connsiteY519" fmla="*/ 7580469 h 8099368"/>
              <a:gd name="connsiteX520" fmla="*/ 11629639 w 12192000"/>
              <a:gd name="connsiteY520" fmla="*/ 7648152 h 8099368"/>
              <a:gd name="connsiteX521" fmla="*/ 11629639 w 12192000"/>
              <a:gd name="connsiteY521" fmla="*/ 7670713 h 8099368"/>
              <a:gd name="connsiteX522" fmla="*/ 11539661 w 12192000"/>
              <a:gd name="connsiteY522" fmla="*/ 7648152 h 8099368"/>
              <a:gd name="connsiteX523" fmla="*/ 11607145 w 12192000"/>
              <a:gd name="connsiteY523" fmla="*/ 7715835 h 8099368"/>
              <a:gd name="connsiteX524" fmla="*/ 11674628 w 12192000"/>
              <a:gd name="connsiteY524" fmla="*/ 7738396 h 8099368"/>
              <a:gd name="connsiteX525" fmla="*/ 11764606 w 12192000"/>
              <a:gd name="connsiteY525" fmla="*/ 7806078 h 8099368"/>
              <a:gd name="connsiteX526" fmla="*/ 11607145 w 12192000"/>
              <a:gd name="connsiteY526" fmla="*/ 7738396 h 8099368"/>
              <a:gd name="connsiteX527" fmla="*/ 11562156 w 12192000"/>
              <a:gd name="connsiteY527" fmla="*/ 7693274 h 8099368"/>
              <a:gd name="connsiteX528" fmla="*/ 11044783 w 12192000"/>
              <a:gd name="connsiteY528" fmla="*/ 7445104 h 8099368"/>
              <a:gd name="connsiteX529" fmla="*/ 11157256 w 12192000"/>
              <a:gd name="connsiteY529" fmla="*/ 7535347 h 8099368"/>
              <a:gd name="connsiteX530" fmla="*/ 11382200 w 12192000"/>
              <a:gd name="connsiteY530" fmla="*/ 7670713 h 8099368"/>
              <a:gd name="connsiteX531" fmla="*/ 11472178 w 12192000"/>
              <a:gd name="connsiteY531" fmla="*/ 7693274 h 8099368"/>
              <a:gd name="connsiteX532" fmla="*/ 11449684 w 12192000"/>
              <a:gd name="connsiteY532" fmla="*/ 7693274 h 8099368"/>
              <a:gd name="connsiteX533" fmla="*/ 11517167 w 12192000"/>
              <a:gd name="connsiteY533" fmla="*/ 7760956 h 8099368"/>
              <a:gd name="connsiteX534" fmla="*/ 11629639 w 12192000"/>
              <a:gd name="connsiteY534" fmla="*/ 7828639 h 8099368"/>
              <a:gd name="connsiteX535" fmla="*/ 11787101 w 12192000"/>
              <a:gd name="connsiteY535" fmla="*/ 7896322 h 8099368"/>
              <a:gd name="connsiteX536" fmla="*/ 11809595 w 12192000"/>
              <a:gd name="connsiteY536" fmla="*/ 7918883 h 8099368"/>
              <a:gd name="connsiteX537" fmla="*/ 11877078 w 12192000"/>
              <a:gd name="connsiteY537" fmla="*/ 7986566 h 8099368"/>
              <a:gd name="connsiteX538" fmla="*/ 11967056 w 12192000"/>
              <a:gd name="connsiteY538" fmla="*/ 8031687 h 8099368"/>
              <a:gd name="connsiteX539" fmla="*/ 12071445 w 12192000"/>
              <a:gd name="connsiteY539" fmla="*/ 8082449 h 8099368"/>
              <a:gd name="connsiteX540" fmla="*/ 12079528 w 12192000"/>
              <a:gd name="connsiteY540" fmla="*/ 8099368 h 8099368"/>
              <a:gd name="connsiteX541" fmla="*/ 12079525 w 12192000"/>
              <a:gd name="connsiteY541" fmla="*/ 8099368 h 8099368"/>
              <a:gd name="connsiteX542" fmla="*/ 12026807 w 12192000"/>
              <a:gd name="connsiteY542" fmla="*/ 8072932 h 8099368"/>
              <a:gd name="connsiteX543" fmla="*/ 11944562 w 12192000"/>
              <a:gd name="connsiteY543" fmla="*/ 8031687 h 8099368"/>
              <a:gd name="connsiteX544" fmla="*/ 11922067 w 12192000"/>
              <a:gd name="connsiteY544" fmla="*/ 8009127 h 8099368"/>
              <a:gd name="connsiteX545" fmla="*/ 11899573 w 12192000"/>
              <a:gd name="connsiteY545" fmla="*/ 8009127 h 8099368"/>
              <a:gd name="connsiteX546" fmla="*/ 11899573 w 12192000"/>
              <a:gd name="connsiteY546" fmla="*/ 8031687 h 8099368"/>
              <a:gd name="connsiteX547" fmla="*/ 11989551 w 12192000"/>
              <a:gd name="connsiteY547" fmla="*/ 8076809 h 8099368"/>
              <a:gd name="connsiteX548" fmla="*/ 11877078 w 12192000"/>
              <a:gd name="connsiteY548" fmla="*/ 8031687 h 8099368"/>
              <a:gd name="connsiteX549" fmla="*/ 11697123 w 12192000"/>
              <a:gd name="connsiteY549" fmla="*/ 7918883 h 8099368"/>
              <a:gd name="connsiteX550" fmla="*/ 11674628 w 12192000"/>
              <a:gd name="connsiteY550" fmla="*/ 7918883 h 8099368"/>
              <a:gd name="connsiteX551" fmla="*/ 11584650 w 12192000"/>
              <a:gd name="connsiteY551" fmla="*/ 7873761 h 8099368"/>
              <a:gd name="connsiteX552" fmla="*/ 11382200 w 12192000"/>
              <a:gd name="connsiteY552" fmla="*/ 7828639 h 8099368"/>
              <a:gd name="connsiteX553" fmla="*/ 11404695 w 12192000"/>
              <a:gd name="connsiteY553" fmla="*/ 7806078 h 8099368"/>
              <a:gd name="connsiteX554" fmla="*/ 11202244 w 12192000"/>
              <a:gd name="connsiteY554" fmla="*/ 7648152 h 8099368"/>
              <a:gd name="connsiteX555" fmla="*/ 11022289 w 12192000"/>
              <a:gd name="connsiteY555" fmla="*/ 7535347 h 8099368"/>
              <a:gd name="connsiteX556" fmla="*/ 10864827 w 12192000"/>
              <a:gd name="connsiteY556" fmla="*/ 7445104 h 8099368"/>
              <a:gd name="connsiteX557" fmla="*/ 10842333 w 12192000"/>
              <a:gd name="connsiteY557" fmla="*/ 7422543 h 8099368"/>
              <a:gd name="connsiteX558" fmla="*/ 10684872 w 12192000"/>
              <a:gd name="connsiteY558" fmla="*/ 7332299 h 8099368"/>
              <a:gd name="connsiteX559" fmla="*/ 10594894 w 12192000"/>
              <a:gd name="connsiteY559" fmla="*/ 7287177 h 8099368"/>
              <a:gd name="connsiteX560" fmla="*/ 9852576 w 12192000"/>
              <a:gd name="connsiteY560" fmla="*/ 6903642 h 8099368"/>
              <a:gd name="connsiteX561" fmla="*/ 9672621 w 12192000"/>
              <a:gd name="connsiteY561" fmla="*/ 6835959 h 8099368"/>
              <a:gd name="connsiteX562" fmla="*/ 9650126 w 12192000"/>
              <a:gd name="connsiteY562" fmla="*/ 6881081 h 8099368"/>
              <a:gd name="connsiteX563" fmla="*/ 9762599 w 12192000"/>
              <a:gd name="connsiteY563" fmla="*/ 6948763 h 8099368"/>
              <a:gd name="connsiteX564" fmla="*/ 9650126 w 12192000"/>
              <a:gd name="connsiteY564" fmla="*/ 6903642 h 8099368"/>
              <a:gd name="connsiteX565" fmla="*/ 9605137 w 12192000"/>
              <a:gd name="connsiteY565" fmla="*/ 6903642 h 8099368"/>
              <a:gd name="connsiteX566" fmla="*/ 9582643 w 12192000"/>
              <a:gd name="connsiteY566" fmla="*/ 6903642 h 8099368"/>
              <a:gd name="connsiteX567" fmla="*/ 9560148 w 12192000"/>
              <a:gd name="connsiteY567" fmla="*/ 6926202 h 8099368"/>
              <a:gd name="connsiteX568" fmla="*/ 9447676 w 12192000"/>
              <a:gd name="connsiteY568" fmla="*/ 6948763 h 8099368"/>
              <a:gd name="connsiteX569" fmla="*/ 9582643 w 12192000"/>
              <a:gd name="connsiteY569" fmla="*/ 7016446 h 8099368"/>
              <a:gd name="connsiteX570" fmla="*/ 9672621 w 12192000"/>
              <a:gd name="connsiteY570" fmla="*/ 7016446 h 8099368"/>
              <a:gd name="connsiteX571" fmla="*/ 9807588 w 12192000"/>
              <a:gd name="connsiteY571" fmla="*/ 7106690 h 8099368"/>
              <a:gd name="connsiteX572" fmla="*/ 9582643 w 12192000"/>
              <a:gd name="connsiteY572" fmla="*/ 7084129 h 8099368"/>
              <a:gd name="connsiteX573" fmla="*/ 9717610 w 12192000"/>
              <a:gd name="connsiteY573" fmla="*/ 7174373 h 8099368"/>
              <a:gd name="connsiteX574" fmla="*/ 9537654 w 12192000"/>
              <a:gd name="connsiteY574" fmla="*/ 7084129 h 8099368"/>
              <a:gd name="connsiteX575" fmla="*/ 9087765 w 12192000"/>
              <a:gd name="connsiteY575" fmla="*/ 6858520 h 8099368"/>
              <a:gd name="connsiteX576" fmla="*/ 8907809 w 12192000"/>
              <a:gd name="connsiteY576" fmla="*/ 6768276 h 8099368"/>
              <a:gd name="connsiteX577" fmla="*/ 8255470 w 12192000"/>
              <a:gd name="connsiteY577" fmla="*/ 6474984 h 8099368"/>
              <a:gd name="connsiteX578" fmla="*/ 7828075 w 12192000"/>
              <a:gd name="connsiteY578" fmla="*/ 6294497 h 8099368"/>
              <a:gd name="connsiteX579" fmla="*/ 7400680 w 12192000"/>
              <a:gd name="connsiteY579" fmla="*/ 6068888 h 8099368"/>
              <a:gd name="connsiteX580" fmla="*/ 7386609 w 12192000"/>
              <a:gd name="connsiteY580" fmla="*/ 6063622 h 8099368"/>
              <a:gd name="connsiteX581" fmla="*/ 7381700 w 12192000"/>
              <a:gd name="connsiteY581" fmla="*/ 6059370 h 8099368"/>
              <a:gd name="connsiteX582" fmla="*/ 7378185 w 12192000"/>
              <a:gd name="connsiteY582" fmla="*/ 6046327 h 8099368"/>
              <a:gd name="connsiteX583" fmla="*/ 7378537 w 12192000"/>
              <a:gd name="connsiteY583" fmla="*/ 6059370 h 8099368"/>
              <a:gd name="connsiteX584" fmla="*/ 7379061 w 12192000"/>
              <a:gd name="connsiteY584" fmla="*/ 6060797 h 8099368"/>
              <a:gd name="connsiteX585" fmla="*/ 7212289 w 12192000"/>
              <a:gd name="connsiteY585" fmla="*/ 5998385 h 8099368"/>
              <a:gd name="connsiteX586" fmla="*/ 7040768 w 12192000"/>
              <a:gd name="connsiteY586" fmla="*/ 5910961 h 8099368"/>
              <a:gd name="connsiteX587" fmla="*/ 6973285 w 12192000"/>
              <a:gd name="connsiteY587" fmla="*/ 5910961 h 8099368"/>
              <a:gd name="connsiteX588" fmla="*/ 7063263 w 12192000"/>
              <a:gd name="connsiteY588" fmla="*/ 5956083 h 8099368"/>
              <a:gd name="connsiteX589" fmla="*/ 7490658 w 12192000"/>
              <a:gd name="connsiteY589" fmla="*/ 6159131 h 8099368"/>
              <a:gd name="connsiteX590" fmla="*/ 7670613 w 12192000"/>
              <a:gd name="connsiteY590" fmla="*/ 6249375 h 8099368"/>
              <a:gd name="connsiteX591" fmla="*/ 7963041 w 12192000"/>
              <a:gd name="connsiteY591" fmla="*/ 6407301 h 8099368"/>
              <a:gd name="connsiteX592" fmla="*/ 8210481 w 12192000"/>
              <a:gd name="connsiteY592" fmla="*/ 6520106 h 8099368"/>
              <a:gd name="connsiteX593" fmla="*/ 8300458 w 12192000"/>
              <a:gd name="connsiteY593" fmla="*/ 6565228 h 8099368"/>
              <a:gd name="connsiteX594" fmla="*/ 8637875 w 12192000"/>
              <a:gd name="connsiteY594" fmla="*/ 6745715 h 8099368"/>
              <a:gd name="connsiteX595" fmla="*/ 8637875 w 12192000"/>
              <a:gd name="connsiteY595" fmla="*/ 6813398 h 8099368"/>
              <a:gd name="connsiteX596" fmla="*/ 8660370 w 12192000"/>
              <a:gd name="connsiteY596" fmla="*/ 6835959 h 8099368"/>
              <a:gd name="connsiteX597" fmla="*/ 8885314 w 12192000"/>
              <a:gd name="connsiteY597" fmla="*/ 6881081 h 8099368"/>
              <a:gd name="connsiteX598" fmla="*/ 8975292 w 12192000"/>
              <a:gd name="connsiteY598" fmla="*/ 6926202 h 8099368"/>
              <a:gd name="connsiteX599" fmla="*/ 9222731 w 12192000"/>
              <a:gd name="connsiteY599" fmla="*/ 6971324 h 8099368"/>
              <a:gd name="connsiteX600" fmla="*/ 9357698 w 12192000"/>
              <a:gd name="connsiteY600" fmla="*/ 6993885 h 8099368"/>
              <a:gd name="connsiteX601" fmla="*/ 9322902 w 12192000"/>
              <a:gd name="connsiteY601" fmla="*/ 7019266 h 8099368"/>
              <a:gd name="connsiteX602" fmla="*/ 9315159 w 12192000"/>
              <a:gd name="connsiteY602" fmla="*/ 7017905 h 8099368"/>
              <a:gd name="connsiteX603" fmla="*/ 9312709 w 12192000"/>
              <a:gd name="connsiteY603" fmla="*/ 7016446 h 8099368"/>
              <a:gd name="connsiteX604" fmla="*/ 9311874 w 12192000"/>
              <a:gd name="connsiteY604" fmla="*/ 7017327 h 8099368"/>
              <a:gd name="connsiteX605" fmla="*/ 9315159 w 12192000"/>
              <a:gd name="connsiteY605" fmla="*/ 7017905 h 8099368"/>
              <a:gd name="connsiteX606" fmla="*/ 9335203 w 12192000"/>
              <a:gd name="connsiteY606" fmla="*/ 7029842 h 8099368"/>
              <a:gd name="connsiteX607" fmla="*/ 9335204 w 12192000"/>
              <a:gd name="connsiteY607" fmla="*/ 7061568 h 8099368"/>
              <a:gd name="connsiteX608" fmla="*/ 9290215 w 12192000"/>
              <a:gd name="connsiteY608" fmla="*/ 7039007 h 8099368"/>
              <a:gd name="connsiteX609" fmla="*/ 9290215 w 12192000"/>
              <a:gd name="connsiteY609" fmla="*/ 7016446 h 8099368"/>
              <a:gd name="connsiteX610" fmla="*/ 8930303 w 12192000"/>
              <a:gd name="connsiteY610" fmla="*/ 6948763 h 8099368"/>
              <a:gd name="connsiteX611" fmla="*/ 8795337 w 12192000"/>
              <a:gd name="connsiteY611" fmla="*/ 6903642 h 8099368"/>
              <a:gd name="connsiteX612" fmla="*/ 9357698 w 12192000"/>
              <a:gd name="connsiteY612" fmla="*/ 7196933 h 8099368"/>
              <a:gd name="connsiteX613" fmla="*/ 9425182 w 12192000"/>
              <a:gd name="connsiteY613" fmla="*/ 7219494 h 8099368"/>
              <a:gd name="connsiteX614" fmla="*/ 9425182 w 12192000"/>
              <a:gd name="connsiteY614" fmla="*/ 7174373 h 8099368"/>
              <a:gd name="connsiteX615" fmla="*/ 9335204 w 12192000"/>
              <a:gd name="connsiteY615" fmla="*/ 7129251 h 8099368"/>
              <a:gd name="connsiteX616" fmla="*/ 9312709 w 12192000"/>
              <a:gd name="connsiteY616" fmla="*/ 7084129 h 8099368"/>
              <a:gd name="connsiteX617" fmla="*/ 9380193 w 12192000"/>
              <a:gd name="connsiteY617" fmla="*/ 7129251 h 8099368"/>
              <a:gd name="connsiteX618" fmla="*/ 9470171 w 12192000"/>
              <a:gd name="connsiteY618" fmla="*/ 7174373 h 8099368"/>
              <a:gd name="connsiteX619" fmla="*/ 9605137 w 12192000"/>
              <a:gd name="connsiteY619" fmla="*/ 7242055 h 8099368"/>
              <a:gd name="connsiteX620" fmla="*/ 9717610 w 12192000"/>
              <a:gd name="connsiteY620" fmla="*/ 7287177 h 8099368"/>
              <a:gd name="connsiteX621" fmla="*/ 9875071 w 12192000"/>
              <a:gd name="connsiteY621" fmla="*/ 7399982 h 8099368"/>
              <a:gd name="connsiteX622" fmla="*/ 9987543 w 12192000"/>
              <a:gd name="connsiteY622" fmla="*/ 7445104 h 8099368"/>
              <a:gd name="connsiteX623" fmla="*/ 10122510 w 12192000"/>
              <a:gd name="connsiteY623" fmla="*/ 7535347 h 8099368"/>
              <a:gd name="connsiteX624" fmla="*/ 10234982 w 12192000"/>
              <a:gd name="connsiteY624" fmla="*/ 7648152 h 8099368"/>
              <a:gd name="connsiteX625" fmla="*/ 10482422 w 12192000"/>
              <a:gd name="connsiteY625" fmla="*/ 7760956 h 8099368"/>
              <a:gd name="connsiteX626" fmla="*/ 10639883 w 12192000"/>
              <a:gd name="connsiteY626" fmla="*/ 7851200 h 8099368"/>
              <a:gd name="connsiteX627" fmla="*/ 10459927 w 12192000"/>
              <a:gd name="connsiteY627" fmla="*/ 7760956 h 8099368"/>
              <a:gd name="connsiteX628" fmla="*/ 10077521 w 12192000"/>
              <a:gd name="connsiteY628" fmla="*/ 7580469 h 8099368"/>
              <a:gd name="connsiteX629" fmla="*/ 10010038 w 12192000"/>
              <a:gd name="connsiteY629" fmla="*/ 7535347 h 8099368"/>
              <a:gd name="connsiteX630" fmla="*/ 9920060 w 12192000"/>
              <a:gd name="connsiteY630" fmla="*/ 7512786 h 8099368"/>
              <a:gd name="connsiteX631" fmla="*/ 10032532 w 12192000"/>
              <a:gd name="connsiteY631" fmla="*/ 7535347 h 8099368"/>
              <a:gd name="connsiteX632" fmla="*/ 10077521 w 12192000"/>
              <a:gd name="connsiteY632" fmla="*/ 7535347 h 8099368"/>
              <a:gd name="connsiteX633" fmla="*/ 9965049 w 12192000"/>
              <a:gd name="connsiteY633" fmla="*/ 7467665 h 8099368"/>
              <a:gd name="connsiteX634" fmla="*/ 9942554 w 12192000"/>
              <a:gd name="connsiteY634" fmla="*/ 7467665 h 8099368"/>
              <a:gd name="connsiteX635" fmla="*/ 9582643 w 12192000"/>
              <a:gd name="connsiteY635" fmla="*/ 7332299 h 8099368"/>
              <a:gd name="connsiteX636" fmla="*/ 9470171 w 12192000"/>
              <a:gd name="connsiteY636" fmla="*/ 7264616 h 8099368"/>
              <a:gd name="connsiteX637" fmla="*/ 9290215 w 12192000"/>
              <a:gd name="connsiteY637" fmla="*/ 7196933 h 8099368"/>
              <a:gd name="connsiteX638" fmla="*/ 8930303 w 12192000"/>
              <a:gd name="connsiteY638" fmla="*/ 6993885 h 8099368"/>
              <a:gd name="connsiteX639" fmla="*/ 8907809 w 12192000"/>
              <a:gd name="connsiteY639" fmla="*/ 6993885 h 8099368"/>
              <a:gd name="connsiteX640" fmla="*/ 8997787 w 12192000"/>
              <a:gd name="connsiteY640" fmla="*/ 7039007 h 8099368"/>
              <a:gd name="connsiteX641" fmla="*/ 8975292 w 12192000"/>
              <a:gd name="connsiteY641" fmla="*/ 7039007 h 8099368"/>
              <a:gd name="connsiteX642" fmla="*/ 8862820 w 12192000"/>
              <a:gd name="connsiteY642" fmla="*/ 6993885 h 8099368"/>
              <a:gd name="connsiteX643" fmla="*/ 8682864 w 12192000"/>
              <a:gd name="connsiteY643" fmla="*/ 6903642 h 8099368"/>
              <a:gd name="connsiteX644" fmla="*/ 8570392 w 12192000"/>
              <a:gd name="connsiteY644" fmla="*/ 6835959 h 8099368"/>
              <a:gd name="connsiteX645" fmla="*/ 8705359 w 12192000"/>
              <a:gd name="connsiteY645" fmla="*/ 6903642 h 8099368"/>
              <a:gd name="connsiteX646" fmla="*/ 8840325 w 12192000"/>
              <a:gd name="connsiteY646" fmla="*/ 6948763 h 8099368"/>
              <a:gd name="connsiteX647" fmla="*/ 8547897 w 12192000"/>
              <a:gd name="connsiteY647" fmla="*/ 6813398 h 8099368"/>
              <a:gd name="connsiteX648" fmla="*/ 8345447 w 12192000"/>
              <a:gd name="connsiteY648" fmla="*/ 6723154 h 8099368"/>
              <a:gd name="connsiteX649" fmla="*/ 8120503 w 12192000"/>
              <a:gd name="connsiteY649" fmla="*/ 6632911 h 8099368"/>
              <a:gd name="connsiteX650" fmla="*/ 7850569 w 12192000"/>
              <a:gd name="connsiteY650" fmla="*/ 6520106 h 8099368"/>
              <a:gd name="connsiteX651" fmla="*/ 7862076 w 12192000"/>
              <a:gd name="connsiteY651" fmla="*/ 6534013 h 8099368"/>
              <a:gd name="connsiteX652" fmla="*/ 7827020 w 12192000"/>
              <a:gd name="connsiteY652" fmla="*/ 6514466 h 8099368"/>
              <a:gd name="connsiteX653" fmla="*/ 7558141 w 12192000"/>
              <a:gd name="connsiteY653" fmla="*/ 6362179 h 8099368"/>
              <a:gd name="connsiteX654" fmla="*/ 7423174 w 12192000"/>
              <a:gd name="connsiteY654" fmla="*/ 6317058 h 8099368"/>
              <a:gd name="connsiteX655" fmla="*/ 6725846 w 12192000"/>
              <a:gd name="connsiteY655" fmla="*/ 6001205 h 8099368"/>
              <a:gd name="connsiteX656" fmla="*/ 6096001 w 12192000"/>
              <a:gd name="connsiteY656" fmla="*/ 5707913 h 8099368"/>
              <a:gd name="connsiteX657" fmla="*/ 6343440 w 12192000"/>
              <a:gd name="connsiteY657" fmla="*/ 5843278 h 8099368"/>
              <a:gd name="connsiteX658" fmla="*/ 6860813 w 12192000"/>
              <a:gd name="connsiteY658" fmla="*/ 6091448 h 8099368"/>
              <a:gd name="connsiteX659" fmla="*/ 6928296 w 12192000"/>
              <a:gd name="connsiteY659" fmla="*/ 6136570 h 8099368"/>
              <a:gd name="connsiteX660" fmla="*/ 6883307 w 12192000"/>
              <a:gd name="connsiteY660" fmla="*/ 6136570 h 8099368"/>
              <a:gd name="connsiteX661" fmla="*/ 6748340 w 12192000"/>
              <a:gd name="connsiteY661" fmla="*/ 6091448 h 8099368"/>
              <a:gd name="connsiteX662" fmla="*/ 6640789 w 12192000"/>
              <a:gd name="connsiteY662" fmla="*/ 6027996 h 8099368"/>
              <a:gd name="connsiteX663" fmla="*/ 6613373 w 12192000"/>
              <a:gd name="connsiteY663" fmla="*/ 6025672 h 8099368"/>
              <a:gd name="connsiteX664" fmla="*/ 6613373 w 12192000"/>
              <a:gd name="connsiteY664" fmla="*/ 6023766 h 8099368"/>
              <a:gd name="connsiteX665" fmla="*/ 6590879 w 12192000"/>
              <a:gd name="connsiteY665" fmla="*/ 6023766 h 8099368"/>
              <a:gd name="connsiteX666" fmla="*/ 6613373 w 12192000"/>
              <a:gd name="connsiteY666" fmla="*/ 6025672 h 8099368"/>
              <a:gd name="connsiteX667" fmla="*/ 6613373 w 12192000"/>
              <a:gd name="connsiteY667" fmla="*/ 6036809 h 8099368"/>
              <a:gd name="connsiteX668" fmla="*/ 6613373 w 12192000"/>
              <a:gd name="connsiteY668" fmla="*/ 6046327 h 8099368"/>
              <a:gd name="connsiteX669" fmla="*/ 6298451 w 12192000"/>
              <a:gd name="connsiteY669" fmla="*/ 5888400 h 8099368"/>
              <a:gd name="connsiteX670" fmla="*/ 6230968 w 12192000"/>
              <a:gd name="connsiteY670" fmla="*/ 5865839 h 8099368"/>
              <a:gd name="connsiteX671" fmla="*/ 6185979 w 12192000"/>
              <a:gd name="connsiteY671" fmla="*/ 5865839 h 8099368"/>
              <a:gd name="connsiteX672" fmla="*/ 6208473 w 12192000"/>
              <a:gd name="connsiteY672" fmla="*/ 5888400 h 8099368"/>
              <a:gd name="connsiteX673" fmla="*/ 6140990 w 12192000"/>
              <a:gd name="connsiteY673" fmla="*/ 5865839 h 8099368"/>
              <a:gd name="connsiteX674" fmla="*/ 5961034 w 12192000"/>
              <a:gd name="connsiteY674" fmla="*/ 5798156 h 8099368"/>
              <a:gd name="connsiteX675" fmla="*/ 5893551 w 12192000"/>
              <a:gd name="connsiteY675" fmla="*/ 5775596 h 8099368"/>
              <a:gd name="connsiteX676" fmla="*/ 5848562 w 12192000"/>
              <a:gd name="connsiteY676" fmla="*/ 5775596 h 8099368"/>
              <a:gd name="connsiteX677" fmla="*/ 6028517 w 12192000"/>
              <a:gd name="connsiteY677" fmla="*/ 5865839 h 8099368"/>
              <a:gd name="connsiteX678" fmla="*/ 6073506 w 12192000"/>
              <a:gd name="connsiteY678" fmla="*/ 5843278 h 8099368"/>
              <a:gd name="connsiteX679" fmla="*/ 6118495 w 12192000"/>
              <a:gd name="connsiteY679" fmla="*/ 5888400 h 8099368"/>
              <a:gd name="connsiteX680" fmla="*/ 6230968 w 12192000"/>
              <a:gd name="connsiteY680" fmla="*/ 5933522 h 8099368"/>
              <a:gd name="connsiteX681" fmla="*/ 6478407 w 12192000"/>
              <a:gd name="connsiteY681" fmla="*/ 6046327 h 8099368"/>
              <a:gd name="connsiteX682" fmla="*/ 6365934 w 12192000"/>
              <a:gd name="connsiteY682" fmla="*/ 5978644 h 8099368"/>
              <a:gd name="connsiteX683" fmla="*/ 6208473 w 12192000"/>
              <a:gd name="connsiteY683" fmla="*/ 5910961 h 8099368"/>
              <a:gd name="connsiteX684" fmla="*/ 6388429 w 12192000"/>
              <a:gd name="connsiteY684" fmla="*/ 5978644 h 8099368"/>
              <a:gd name="connsiteX685" fmla="*/ 6770835 w 12192000"/>
              <a:gd name="connsiteY685" fmla="*/ 6159131 h 8099368"/>
              <a:gd name="connsiteX686" fmla="*/ 6995779 w 12192000"/>
              <a:gd name="connsiteY686" fmla="*/ 6271936 h 8099368"/>
              <a:gd name="connsiteX687" fmla="*/ 7243219 w 12192000"/>
              <a:gd name="connsiteY687" fmla="*/ 6384740 h 8099368"/>
              <a:gd name="connsiteX688" fmla="*/ 7333196 w 12192000"/>
              <a:gd name="connsiteY688" fmla="*/ 6429862 h 8099368"/>
              <a:gd name="connsiteX689" fmla="*/ 7400680 w 12192000"/>
              <a:gd name="connsiteY689" fmla="*/ 6474984 h 8099368"/>
              <a:gd name="connsiteX690" fmla="*/ 7288207 w 12192000"/>
              <a:gd name="connsiteY690" fmla="*/ 6474984 h 8099368"/>
              <a:gd name="connsiteX691" fmla="*/ 7310702 w 12192000"/>
              <a:gd name="connsiteY691" fmla="*/ 6520106 h 8099368"/>
              <a:gd name="connsiteX692" fmla="*/ 7355691 w 12192000"/>
              <a:gd name="connsiteY692" fmla="*/ 6542667 h 8099368"/>
              <a:gd name="connsiteX693" fmla="*/ 7423174 w 12192000"/>
              <a:gd name="connsiteY693" fmla="*/ 6565228 h 8099368"/>
              <a:gd name="connsiteX694" fmla="*/ 7445669 w 12192000"/>
              <a:gd name="connsiteY694" fmla="*/ 6587789 h 8099368"/>
              <a:gd name="connsiteX695" fmla="*/ 7535647 w 12192000"/>
              <a:gd name="connsiteY695" fmla="*/ 6632911 h 8099368"/>
              <a:gd name="connsiteX696" fmla="*/ 7738097 w 12192000"/>
              <a:gd name="connsiteY696" fmla="*/ 6745715 h 8099368"/>
              <a:gd name="connsiteX697" fmla="*/ 7805580 w 12192000"/>
              <a:gd name="connsiteY697" fmla="*/ 6790837 h 8099368"/>
              <a:gd name="connsiteX698" fmla="*/ 7670613 w 12192000"/>
              <a:gd name="connsiteY698" fmla="*/ 6745715 h 8099368"/>
              <a:gd name="connsiteX699" fmla="*/ 7580636 w 12192000"/>
              <a:gd name="connsiteY699" fmla="*/ 6723154 h 8099368"/>
              <a:gd name="connsiteX700" fmla="*/ 7558141 w 12192000"/>
              <a:gd name="connsiteY700" fmla="*/ 6768276 h 8099368"/>
              <a:gd name="connsiteX701" fmla="*/ 7693108 w 12192000"/>
              <a:gd name="connsiteY701" fmla="*/ 6835959 h 8099368"/>
              <a:gd name="connsiteX702" fmla="*/ 7670613 w 12192000"/>
              <a:gd name="connsiteY702" fmla="*/ 6835959 h 8099368"/>
              <a:gd name="connsiteX703" fmla="*/ 7535647 w 12192000"/>
              <a:gd name="connsiteY703" fmla="*/ 6768276 h 8099368"/>
              <a:gd name="connsiteX704" fmla="*/ 7513152 w 12192000"/>
              <a:gd name="connsiteY704" fmla="*/ 6745715 h 8099368"/>
              <a:gd name="connsiteX705" fmla="*/ 7423174 w 12192000"/>
              <a:gd name="connsiteY705" fmla="*/ 6700593 h 8099368"/>
              <a:gd name="connsiteX706" fmla="*/ 7490658 w 12192000"/>
              <a:gd name="connsiteY706" fmla="*/ 6723154 h 8099368"/>
              <a:gd name="connsiteX707" fmla="*/ 7445669 w 12192000"/>
              <a:gd name="connsiteY707" fmla="*/ 6678032 h 8099368"/>
              <a:gd name="connsiteX708" fmla="*/ 7355691 w 12192000"/>
              <a:gd name="connsiteY708" fmla="*/ 6678032 h 8099368"/>
              <a:gd name="connsiteX709" fmla="*/ 7265713 w 12192000"/>
              <a:gd name="connsiteY709" fmla="*/ 6678032 h 8099368"/>
              <a:gd name="connsiteX710" fmla="*/ 7378185 w 12192000"/>
              <a:gd name="connsiteY710" fmla="*/ 6723154 h 8099368"/>
              <a:gd name="connsiteX711" fmla="*/ 7513152 w 12192000"/>
              <a:gd name="connsiteY711" fmla="*/ 6813398 h 8099368"/>
              <a:gd name="connsiteX712" fmla="*/ 7243219 w 12192000"/>
              <a:gd name="connsiteY712" fmla="*/ 6723154 h 8099368"/>
              <a:gd name="connsiteX713" fmla="*/ 6815824 w 12192000"/>
              <a:gd name="connsiteY713" fmla="*/ 6497545 h 8099368"/>
              <a:gd name="connsiteX714" fmla="*/ 6500901 w 12192000"/>
              <a:gd name="connsiteY714" fmla="*/ 6362179 h 8099368"/>
              <a:gd name="connsiteX715" fmla="*/ 6208473 w 12192000"/>
              <a:gd name="connsiteY715" fmla="*/ 6317058 h 8099368"/>
              <a:gd name="connsiteX716" fmla="*/ 6388429 w 12192000"/>
              <a:gd name="connsiteY716" fmla="*/ 6407301 h 8099368"/>
              <a:gd name="connsiteX717" fmla="*/ 6568385 w 12192000"/>
              <a:gd name="connsiteY717" fmla="*/ 6497545 h 8099368"/>
              <a:gd name="connsiteX718" fmla="*/ 6950790 w 12192000"/>
              <a:gd name="connsiteY718" fmla="*/ 6700593 h 8099368"/>
              <a:gd name="connsiteX719" fmla="*/ 7333196 w 12192000"/>
              <a:gd name="connsiteY719" fmla="*/ 6903642 h 8099368"/>
              <a:gd name="connsiteX720" fmla="*/ 7423174 w 12192000"/>
              <a:gd name="connsiteY720" fmla="*/ 6948763 h 8099368"/>
              <a:gd name="connsiteX721" fmla="*/ 7468163 w 12192000"/>
              <a:gd name="connsiteY721" fmla="*/ 6971324 h 8099368"/>
              <a:gd name="connsiteX722" fmla="*/ 7400680 w 12192000"/>
              <a:gd name="connsiteY722" fmla="*/ 6948763 h 8099368"/>
              <a:gd name="connsiteX723" fmla="*/ 7355691 w 12192000"/>
              <a:gd name="connsiteY723" fmla="*/ 6926202 h 8099368"/>
              <a:gd name="connsiteX724" fmla="*/ 7310702 w 12192000"/>
              <a:gd name="connsiteY724" fmla="*/ 6903642 h 8099368"/>
              <a:gd name="connsiteX725" fmla="*/ 7243219 w 12192000"/>
              <a:gd name="connsiteY725" fmla="*/ 6881081 h 8099368"/>
              <a:gd name="connsiteX726" fmla="*/ 7130746 w 12192000"/>
              <a:gd name="connsiteY726" fmla="*/ 6813398 h 8099368"/>
              <a:gd name="connsiteX727" fmla="*/ 6928296 w 12192000"/>
              <a:gd name="connsiteY727" fmla="*/ 6700593 h 8099368"/>
              <a:gd name="connsiteX728" fmla="*/ 6860813 w 12192000"/>
              <a:gd name="connsiteY728" fmla="*/ 6655471 h 8099368"/>
              <a:gd name="connsiteX729" fmla="*/ 6883307 w 12192000"/>
              <a:gd name="connsiteY729" fmla="*/ 6700593 h 8099368"/>
              <a:gd name="connsiteX730" fmla="*/ 6883307 w 12192000"/>
              <a:gd name="connsiteY730" fmla="*/ 6723154 h 8099368"/>
              <a:gd name="connsiteX731" fmla="*/ 6928296 w 12192000"/>
              <a:gd name="connsiteY731" fmla="*/ 6745715 h 8099368"/>
              <a:gd name="connsiteX732" fmla="*/ 6950790 w 12192000"/>
              <a:gd name="connsiteY732" fmla="*/ 6768276 h 8099368"/>
              <a:gd name="connsiteX733" fmla="*/ 6973285 w 12192000"/>
              <a:gd name="connsiteY733" fmla="*/ 6790837 h 8099368"/>
              <a:gd name="connsiteX734" fmla="*/ 6950790 w 12192000"/>
              <a:gd name="connsiteY734" fmla="*/ 6813398 h 8099368"/>
              <a:gd name="connsiteX735" fmla="*/ 6973285 w 12192000"/>
              <a:gd name="connsiteY735" fmla="*/ 6813398 h 8099368"/>
              <a:gd name="connsiteX736" fmla="*/ 7220724 w 12192000"/>
              <a:gd name="connsiteY736" fmla="*/ 6881081 h 8099368"/>
              <a:gd name="connsiteX737" fmla="*/ 7153241 w 12192000"/>
              <a:gd name="connsiteY737" fmla="*/ 6926202 h 8099368"/>
              <a:gd name="connsiteX738" fmla="*/ 7018274 w 12192000"/>
              <a:gd name="connsiteY738" fmla="*/ 6926202 h 8099368"/>
              <a:gd name="connsiteX739" fmla="*/ 7063263 w 12192000"/>
              <a:gd name="connsiteY739" fmla="*/ 6993885 h 8099368"/>
              <a:gd name="connsiteX740" fmla="*/ 6793329 w 12192000"/>
              <a:gd name="connsiteY740" fmla="*/ 6903642 h 8099368"/>
              <a:gd name="connsiteX741" fmla="*/ 6883307 w 12192000"/>
              <a:gd name="connsiteY741" fmla="*/ 6881081 h 8099368"/>
              <a:gd name="connsiteX742" fmla="*/ 6905802 w 12192000"/>
              <a:gd name="connsiteY742" fmla="*/ 6858520 h 8099368"/>
              <a:gd name="connsiteX743" fmla="*/ 6838318 w 12192000"/>
              <a:gd name="connsiteY743" fmla="*/ 6858520 h 8099368"/>
              <a:gd name="connsiteX744" fmla="*/ 6658362 w 12192000"/>
              <a:gd name="connsiteY744" fmla="*/ 6835959 h 8099368"/>
              <a:gd name="connsiteX745" fmla="*/ 6410923 w 12192000"/>
              <a:gd name="connsiteY745" fmla="*/ 6768276 h 8099368"/>
              <a:gd name="connsiteX746" fmla="*/ 6298451 w 12192000"/>
              <a:gd name="connsiteY746" fmla="*/ 6723154 h 8099368"/>
              <a:gd name="connsiteX747" fmla="*/ 6298451 w 12192000"/>
              <a:gd name="connsiteY747" fmla="*/ 6745715 h 8099368"/>
              <a:gd name="connsiteX748" fmla="*/ 6298451 w 12192000"/>
              <a:gd name="connsiteY748" fmla="*/ 6768276 h 8099368"/>
              <a:gd name="connsiteX749" fmla="*/ 6613373 w 12192000"/>
              <a:gd name="connsiteY749" fmla="*/ 6948763 h 8099368"/>
              <a:gd name="connsiteX750" fmla="*/ 6725846 w 12192000"/>
              <a:gd name="connsiteY750" fmla="*/ 7016446 h 8099368"/>
              <a:gd name="connsiteX751" fmla="*/ 6950790 w 12192000"/>
              <a:gd name="connsiteY751" fmla="*/ 7129251 h 8099368"/>
              <a:gd name="connsiteX752" fmla="*/ 6838318 w 12192000"/>
              <a:gd name="connsiteY752" fmla="*/ 7106690 h 8099368"/>
              <a:gd name="connsiteX753" fmla="*/ 6838318 w 12192000"/>
              <a:gd name="connsiteY753" fmla="*/ 7129251 h 8099368"/>
              <a:gd name="connsiteX754" fmla="*/ 6748340 w 12192000"/>
              <a:gd name="connsiteY754" fmla="*/ 7084129 h 8099368"/>
              <a:gd name="connsiteX755" fmla="*/ 6815824 w 12192000"/>
              <a:gd name="connsiteY755" fmla="*/ 7106690 h 8099368"/>
              <a:gd name="connsiteX756" fmla="*/ 6680857 w 12192000"/>
              <a:gd name="connsiteY756" fmla="*/ 7016446 h 8099368"/>
              <a:gd name="connsiteX757" fmla="*/ 6298451 w 12192000"/>
              <a:gd name="connsiteY757" fmla="*/ 6813398 h 8099368"/>
              <a:gd name="connsiteX758" fmla="*/ 5916046 w 12192000"/>
              <a:gd name="connsiteY758" fmla="*/ 6632911 h 8099368"/>
              <a:gd name="connsiteX759" fmla="*/ 5871056 w 12192000"/>
              <a:gd name="connsiteY759" fmla="*/ 6610350 h 8099368"/>
              <a:gd name="connsiteX760" fmla="*/ 5781078 w 12192000"/>
              <a:gd name="connsiteY760" fmla="*/ 6587789 h 8099368"/>
              <a:gd name="connsiteX761" fmla="*/ 5061256 w 12192000"/>
              <a:gd name="connsiteY761" fmla="*/ 6226814 h 8099368"/>
              <a:gd name="connsiteX762" fmla="*/ 4678849 w 12192000"/>
              <a:gd name="connsiteY762" fmla="*/ 6068888 h 8099368"/>
              <a:gd name="connsiteX763" fmla="*/ 4768827 w 12192000"/>
              <a:gd name="connsiteY763" fmla="*/ 6136570 h 8099368"/>
              <a:gd name="connsiteX764" fmla="*/ 4768827 w 12192000"/>
              <a:gd name="connsiteY764" fmla="*/ 6159131 h 8099368"/>
              <a:gd name="connsiteX765" fmla="*/ 4881300 w 12192000"/>
              <a:gd name="connsiteY765" fmla="*/ 6204253 h 8099368"/>
              <a:gd name="connsiteX766" fmla="*/ 5038761 w 12192000"/>
              <a:gd name="connsiteY766" fmla="*/ 6294497 h 8099368"/>
              <a:gd name="connsiteX767" fmla="*/ 5151233 w 12192000"/>
              <a:gd name="connsiteY767" fmla="*/ 6339619 h 8099368"/>
              <a:gd name="connsiteX768" fmla="*/ 5398672 w 12192000"/>
              <a:gd name="connsiteY768" fmla="*/ 6452423 h 8099368"/>
              <a:gd name="connsiteX769" fmla="*/ 5443662 w 12192000"/>
              <a:gd name="connsiteY769" fmla="*/ 6474984 h 8099368"/>
              <a:gd name="connsiteX770" fmla="*/ 5668606 w 12192000"/>
              <a:gd name="connsiteY770" fmla="*/ 6587789 h 8099368"/>
              <a:gd name="connsiteX771" fmla="*/ 5871056 w 12192000"/>
              <a:gd name="connsiteY771" fmla="*/ 6655471 h 8099368"/>
              <a:gd name="connsiteX772" fmla="*/ 5736089 w 12192000"/>
              <a:gd name="connsiteY772" fmla="*/ 6587789 h 8099368"/>
              <a:gd name="connsiteX773" fmla="*/ 5758584 w 12192000"/>
              <a:gd name="connsiteY773" fmla="*/ 6587789 h 8099368"/>
              <a:gd name="connsiteX774" fmla="*/ 5893551 w 12192000"/>
              <a:gd name="connsiteY774" fmla="*/ 6655471 h 8099368"/>
              <a:gd name="connsiteX775" fmla="*/ 5893551 w 12192000"/>
              <a:gd name="connsiteY775" fmla="*/ 6700593 h 8099368"/>
              <a:gd name="connsiteX776" fmla="*/ 6028517 w 12192000"/>
              <a:gd name="connsiteY776" fmla="*/ 6768276 h 8099368"/>
              <a:gd name="connsiteX777" fmla="*/ 6253462 w 12192000"/>
              <a:gd name="connsiteY777" fmla="*/ 6881081 h 8099368"/>
              <a:gd name="connsiteX778" fmla="*/ 6365934 w 12192000"/>
              <a:gd name="connsiteY778" fmla="*/ 6926202 h 8099368"/>
              <a:gd name="connsiteX779" fmla="*/ 6343440 w 12192000"/>
              <a:gd name="connsiteY779" fmla="*/ 6903642 h 8099368"/>
              <a:gd name="connsiteX780" fmla="*/ 6447477 w 12192000"/>
              <a:gd name="connsiteY780" fmla="*/ 6929023 h 8099368"/>
              <a:gd name="connsiteX781" fmla="*/ 6471976 w 12192000"/>
              <a:gd name="connsiteY781" fmla="*/ 6950228 h 8099368"/>
              <a:gd name="connsiteX782" fmla="*/ 6455912 w 12192000"/>
              <a:gd name="connsiteY782" fmla="*/ 6948763 h 8099368"/>
              <a:gd name="connsiteX783" fmla="*/ 6455912 w 12192000"/>
              <a:gd name="connsiteY783" fmla="*/ 6993885 h 8099368"/>
              <a:gd name="connsiteX784" fmla="*/ 6478407 w 12192000"/>
              <a:gd name="connsiteY784" fmla="*/ 7016446 h 8099368"/>
              <a:gd name="connsiteX785" fmla="*/ 6388429 w 12192000"/>
              <a:gd name="connsiteY785" fmla="*/ 6993885 h 8099368"/>
              <a:gd name="connsiteX786" fmla="*/ 6185979 w 12192000"/>
              <a:gd name="connsiteY786" fmla="*/ 6881081 h 8099368"/>
              <a:gd name="connsiteX787" fmla="*/ 5736089 w 12192000"/>
              <a:gd name="connsiteY787" fmla="*/ 6700593 h 8099368"/>
              <a:gd name="connsiteX788" fmla="*/ 5803573 w 12192000"/>
              <a:gd name="connsiteY788" fmla="*/ 6700593 h 8099368"/>
              <a:gd name="connsiteX789" fmla="*/ 5421167 w 12192000"/>
              <a:gd name="connsiteY789" fmla="*/ 6565228 h 8099368"/>
              <a:gd name="connsiteX790" fmla="*/ 5398672 w 12192000"/>
              <a:gd name="connsiteY790" fmla="*/ 6587789 h 8099368"/>
              <a:gd name="connsiteX791" fmla="*/ 5443662 w 12192000"/>
              <a:gd name="connsiteY791" fmla="*/ 6610350 h 8099368"/>
              <a:gd name="connsiteX792" fmla="*/ 5331189 w 12192000"/>
              <a:gd name="connsiteY792" fmla="*/ 6587789 h 8099368"/>
              <a:gd name="connsiteX793" fmla="*/ 5331189 w 12192000"/>
              <a:gd name="connsiteY793" fmla="*/ 6655471 h 8099368"/>
              <a:gd name="connsiteX794" fmla="*/ 5353683 w 12192000"/>
              <a:gd name="connsiteY794" fmla="*/ 6678032 h 8099368"/>
              <a:gd name="connsiteX795" fmla="*/ 5308694 w 12192000"/>
              <a:gd name="connsiteY795" fmla="*/ 6678032 h 8099368"/>
              <a:gd name="connsiteX796" fmla="*/ 5353683 w 12192000"/>
              <a:gd name="connsiteY796" fmla="*/ 6723154 h 8099368"/>
              <a:gd name="connsiteX797" fmla="*/ 5578628 w 12192000"/>
              <a:gd name="connsiteY797" fmla="*/ 6813398 h 8099368"/>
              <a:gd name="connsiteX798" fmla="*/ 5533639 w 12192000"/>
              <a:gd name="connsiteY798" fmla="*/ 6813398 h 8099368"/>
              <a:gd name="connsiteX799" fmla="*/ 5533639 w 12192000"/>
              <a:gd name="connsiteY799" fmla="*/ 6835959 h 8099368"/>
              <a:gd name="connsiteX800" fmla="*/ 5623617 w 12192000"/>
              <a:gd name="connsiteY800" fmla="*/ 6881081 h 8099368"/>
              <a:gd name="connsiteX801" fmla="*/ 5488650 w 12192000"/>
              <a:gd name="connsiteY801" fmla="*/ 6835959 h 8099368"/>
              <a:gd name="connsiteX802" fmla="*/ 5286200 w 12192000"/>
              <a:gd name="connsiteY802" fmla="*/ 6723154 h 8099368"/>
              <a:gd name="connsiteX803" fmla="*/ 5218717 w 12192000"/>
              <a:gd name="connsiteY803" fmla="*/ 6745715 h 8099368"/>
              <a:gd name="connsiteX804" fmla="*/ 5241211 w 12192000"/>
              <a:gd name="connsiteY804" fmla="*/ 6768276 h 8099368"/>
              <a:gd name="connsiteX805" fmla="*/ 5173728 w 12192000"/>
              <a:gd name="connsiteY805" fmla="*/ 6723154 h 8099368"/>
              <a:gd name="connsiteX806" fmla="*/ 4813816 w 12192000"/>
              <a:gd name="connsiteY806" fmla="*/ 6565228 h 8099368"/>
              <a:gd name="connsiteX807" fmla="*/ 4836311 w 12192000"/>
              <a:gd name="connsiteY807" fmla="*/ 6610350 h 8099368"/>
              <a:gd name="connsiteX808" fmla="*/ 4881300 w 12192000"/>
              <a:gd name="connsiteY808" fmla="*/ 6632911 h 8099368"/>
              <a:gd name="connsiteX809" fmla="*/ 5083750 w 12192000"/>
              <a:gd name="connsiteY809" fmla="*/ 6723154 h 8099368"/>
              <a:gd name="connsiteX810" fmla="*/ 5083750 w 12192000"/>
              <a:gd name="connsiteY810" fmla="*/ 6745715 h 8099368"/>
              <a:gd name="connsiteX811" fmla="*/ 5263705 w 12192000"/>
              <a:gd name="connsiteY811" fmla="*/ 6858520 h 8099368"/>
              <a:gd name="connsiteX812" fmla="*/ 5173728 w 12192000"/>
              <a:gd name="connsiteY812" fmla="*/ 6835959 h 8099368"/>
              <a:gd name="connsiteX813" fmla="*/ 5128739 w 12192000"/>
              <a:gd name="connsiteY813" fmla="*/ 6858520 h 8099368"/>
              <a:gd name="connsiteX814" fmla="*/ 5038761 w 12192000"/>
              <a:gd name="connsiteY814" fmla="*/ 6813398 h 8099368"/>
              <a:gd name="connsiteX815" fmla="*/ 4858805 w 12192000"/>
              <a:gd name="connsiteY815" fmla="*/ 6723154 h 8099368"/>
              <a:gd name="connsiteX816" fmla="*/ 4588872 w 12192000"/>
              <a:gd name="connsiteY816" fmla="*/ 6565228 h 8099368"/>
              <a:gd name="connsiteX817" fmla="*/ 4049004 w 12192000"/>
              <a:gd name="connsiteY817" fmla="*/ 6294497 h 8099368"/>
              <a:gd name="connsiteX818" fmla="*/ 3959027 w 12192000"/>
              <a:gd name="connsiteY818" fmla="*/ 6249375 h 8099368"/>
              <a:gd name="connsiteX819" fmla="*/ 3891543 w 12192000"/>
              <a:gd name="connsiteY819" fmla="*/ 6249375 h 8099368"/>
              <a:gd name="connsiteX820" fmla="*/ 3891543 w 12192000"/>
              <a:gd name="connsiteY820" fmla="*/ 6226814 h 8099368"/>
              <a:gd name="connsiteX821" fmla="*/ 3779071 w 12192000"/>
              <a:gd name="connsiteY821" fmla="*/ 6159131 h 8099368"/>
              <a:gd name="connsiteX822" fmla="*/ 3576621 w 12192000"/>
              <a:gd name="connsiteY822" fmla="*/ 6068888 h 8099368"/>
              <a:gd name="connsiteX823" fmla="*/ 3554126 w 12192000"/>
              <a:gd name="connsiteY823" fmla="*/ 6091448 h 8099368"/>
              <a:gd name="connsiteX824" fmla="*/ 3464148 w 12192000"/>
              <a:gd name="connsiteY824" fmla="*/ 6046327 h 8099368"/>
              <a:gd name="connsiteX825" fmla="*/ 3374170 w 12192000"/>
              <a:gd name="connsiteY825" fmla="*/ 6023766 h 8099368"/>
              <a:gd name="connsiteX826" fmla="*/ 3284193 w 12192000"/>
              <a:gd name="connsiteY826" fmla="*/ 5978644 h 8099368"/>
              <a:gd name="connsiteX827" fmla="*/ 3284193 w 12192000"/>
              <a:gd name="connsiteY827" fmla="*/ 5978644 h 8099368"/>
              <a:gd name="connsiteX828" fmla="*/ 3284192 w 12192000"/>
              <a:gd name="connsiteY828" fmla="*/ 5978644 h 8099368"/>
              <a:gd name="connsiteX829" fmla="*/ 3261699 w 12192000"/>
              <a:gd name="connsiteY829" fmla="*/ 5967364 h 8099368"/>
              <a:gd name="connsiteX830" fmla="*/ 3261698 w 12192000"/>
              <a:gd name="connsiteY830" fmla="*/ 5967363 h 8099368"/>
              <a:gd name="connsiteX831" fmla="*/ 3239203 w 12192000"/>
              <a:gd name="connsiteY831" fmla="*/ 5956083 h 8099368"/>
              <a:gd name="connsiteX832" fmla="*/ 3261699 w 12192000"/>
              <a:gd name="connsiteY832" fmla="*/ 5967364 h 8099368"/>
              <a:gd name="connsiteX833" fmla="*/ 3270837 w 12192000"/>
              <a:gd name="connsiteY833" fmla="*/ 5975119 h 8099368"/>
              <a:gd name="connsiteX834" fmla="*/ 3284192 w 12192000"/>
              <a:gd name="connsiteY834" fmla="*/ 5978644 h 8099368"/>
              <a:gd name="connsiteX835" fmla="*/ 3284193 w 12192000"/>
              <a:gd name="connsiteY835" fmla="*/ 5978644 h 8099368"/>
              <a:gd name="connsiteX836" fmla="*/ 3288059 w 12192000"/>
              <a:gd name="connsiteY836" fmla="*/ 5992039 h 8099368"/>
              <a:gd name="connsiteX837" fmla="*/ 3329181 w 12192000"/>
              <a:gd name="connsiteY837" fmla="*/ 6023766 h 8099368"/>
              <a:gd name="connsiteX838" fmla="*/ 3419159 w 12192000"/>
              <a:gd name="connsiteY838" fmla="*/ 6068888 h 8099368"/>
              <a:gd name="connsiteX839" fmla="*/ 3644104 w 12192000"/>
              <a:gd name="connsiteY839" fmla="*/ 6204253 h 8099368"/>
              <a:gd name="connsiteX840" fmla="*/ 3869049 w 12192000"/>
              <a:gd name="connsiteY840" fmla="*/ 6339619 h 8099368"/>
              <a:gd name="connsiteX841" fmla="*/ 4251454 w 12192000"/>
              <a:gd name="connsiteY841" fmla="*/ 6542667 h 8099368"/>
              <a:gd name="connsiteX842" fmla="*/ 4341432 w 12192000"/>
              <a:gd name="connsiteY842" fmla="*/ 6587789 h 8099368"/>
              <a:gd name="connsiteX843" fmla="*/ 4386421 w 12192000"/>
              <a:gd name="connsiteY843" fmla="*/ 6610350 h 8099368"/>
              <a:gd name="connsiteX844" fmla="*/ 4521389 w 12192000"/>
              <a:gd name="connsiteY844" fmla="*/ 6632911 h 8099368"/>
              <a:gd name="connsiteX845" fmla="*/ 4521389 w 12192000"/>
              <a:gd name="connsiteY845" fmla="*/ 6587789 h 8099368"/>
              <a:gd name="connsiteX846" fmla="*/ 4386421 w 12192000"/>
              <a:gd name="connsiteY846" fmla="*/ 6520106 h 8099368"/>
              <a:gd name="connsiteX847" fmla="*/ 4521389 w 12192000"/>
              <a:gd name="connsiteY847" fmla="*/ 6565228 h 8099368"/>
              <a:gd name="connsiteX848" fmla="*/ 4678849 w 12192000"/>
              <a:gd name="connsiteY848" fmla="*/ 6632911 h 8099368"/>
              <a:gd name="connsiteX849" fmla="*/ 4723838 w 12192000"/>
              <a:gd name="connsiteY849" fmla="*/ 6678032 h 8099368"/>
              <a:gd name="connsiteX850" fmla="*/ 4611366 w 12192000"/>
              <a:gd name="connsiteY850" fmla="*/ 6655471 h 8099368"/>
              <a:gd name="connsiteX851" fmla="*/ 4588872 w 12192000"/>
              <a:gd name="connsiteY851" fmla="*/ 6655471 h 8099368"/>
              <a:gd name="connsiteX852" fmla="*/ 4566377 w 12192000"/>
              <a:gd name="connsiteY852" fmla="*/ 6655471 h 8099368"/>
              <a:gd name="connsiteX853" fmla="*/ 4678849 w 12192000"/>
              <a:gd name="connsiteY853" fmla="*/ 6723154 h 8099368"/>
              <a:gd name="connsiteX854" fmla="*/ 4543883 w 12192000"/>
              <a:gd name="connsiteY854" fmla="*/ 6678032 h 8099368"/>
              <a:gd name="connsiteX855" fmla="*/ 4858805 w 12192000"/>
              <a:gd name="connsiteY855" fmla="*/ 6858520 h 8099368"/>
              <a:gd name="connsiteX856" fmla="*/ 4903794 w 12192000"/>
              <a:gd name="connsiteY856" fmla="*/ 6881081 h 8099368"/>
              <a:gd name="connsiteX857" fmla="*/ 4948783 w 12192000"/>
              <a:gd name="connsiteY857" fmla="*/ 6903642 h 8099368"/>
              <a:gd name="connsiteX858" fmla="*/ 5106244 w 12192000"/>
              <a:gd name="connsiteY858" fmla="*/ 6948763 h 8099368"/>
              <a:gd name="connsiteX859" fmla="*/ 5128739 w 12192000"/>
              <a:gd name="connsiteY859" fmla="*/ 6971324 h 8099368"/>
              <a:gd name="connsiteX860" fmla="*/ 5106244 w 12192000"/>
              <a:gd name="connsiteY860" fmla="*/ 6993885 h 8099368"/>
              <a:gd name="connsiteX861" fmla="*/ 5308694 w 12192000"/>
              <a:gd name="connsiteY861" fmla="*/ 7129251 h 8099368"/>
              <a:gd name="connsiteX862" fmla="*/ 5061256 w 12192000"/>
              <a:gd name="connsiteY862" fmla="*/ 7016446 h 8099368"/>
              <a:gd name="connsiteX863" fmla="*/ 4903794 w 12192000"/>
              <a:gd name="connsiteY863" fmla="*/ 6948763 h 8099368"/>
              <a:gd name="connsiteX864" fmla="*/ 4656355 w 12192000"/>
              <a:gd name="connsiteY864" fmla="*/ 6835959 h 8099368"/>
              <a:gd name="connsiteX865" fmla="*/ 4633860 w 12192000"/>
              <a:gd name="connsiteY865" fmla="*/ 6813398 h 8099368"/>
              <a:gd name="connsiteX866" fmla="*/ 4521389 w 12192000"/>
              <a:gd name="connsiteY866" fmla="*/ 6790837 h 8099368"/>
              <a:gd name="connsiteX867" fmla="*/ 4408916 w 12192000"/>
              <a:gd name="connsiteY867" fmla="*/ 6723154 h 8099368"/>
              <a:gd name="connsiteX868" fmla="*/ 4273949 w 12192000"/>
              <a:gd name="connsiteY868" fmla="*/ 6655471 h 8099368"/>
              <a:gd name="connsiteX869" fmla="*/ 4116488 w 12192000"/>
              <a:gd name="connsiteY869" fmla="*/ 6587789 h 8099368"/>
              <a:gd name="connsiteX870" fmla="*/ 4093993 w 12192000"/>
              <a:gd name="connsiteY870" fmla="*/ 6610350 h 8099368"/>
              <a:gd name="connsiteX871" fmla="*/ 4071499 w 12192000"/>
              <a:gd name="connsiteY871" fmla="*/ 6610350 h 8099368"/>
              <a:gd name="connsiteX872" fmla="*/ 4161476 w 12192000"/>
              <a:gd name="connsiteY872" fmla="*/ 6678032 h 8099368"/>
              <a:gd name="connsiteX873" fmla="*/ 4183971 w 12192000"/>
              <a:gd name="connsiteY873" fmla="*/ 6723154 h 8099368"/>
              <a:gd name="connsiteX874" fmla="*/ 4296443 w 12192000"/>
              <a:gd name="connsiteY874" fmla="*/ 6745715 h 8099368"/>
              <a:gd name="connsiteX875" fmla="*/ 4498894 w 12192000"/>
              <a:gd name="connsiteY875" fmla="*/ 6835959 h 8099368"/>
              <a:gd name="connsiteX876" fmla="*/ 4588872 w 12192000"/>
              <a:gd name="connsiteY876" fmla="*/ 6903642 h 8099368"/>
              <a:gd name="connsiteX877" fmla="*/ 4746333 w 12192000"/>
              <a:gd name="connsiteY877" fmla="*/ 6993885 h 8099368"/>
              <a:gd name="connsiteX878" fmla="*/ 4858805 w 12192000"/>
              <a:gd name="connsiteY878" fmla="*/ 7061568 h 8099368"/>
              <a:gd name="connsiteX879" fmla="*/ 5151233 w 12192000"/>
              <a:gd name="connsiteY879" fmla="*/ 7219494 h 8099368"/>
              <a:gd name="connsiteX880" fmla="*/ 5128739 w 12192000"/>
              <a:gd name="connsiteY880" fmla="*/ 7219494 h 8099368"/>
              <a:gd name="connsiteX881" fmla="*/ 5038761 w 12192000"/>
              <a:gd name="connsiteY881" fmla="*/ 7174373 h 8099368"/>
              <a:gd name="connsiteX882" fmla="*/ 4903794 w 12192000"/>
              <a:gd name="connsiteY882" fmla="*/ 7129251 h 8099368"/>
              <a:gd name="connsiteX883" fmla="*/ 4588872 w 12192000"/>
              <a:gd name="connsiteY883" fmla="*/ 6971324 h 8099368"/>
              <a:gd name="connsiteX884" fmla="*/ 4543883 w 12192000"/>
              <a:gd name="connsiteY884" fmla="*/ 6948763 h 8099368"/>
              <a:gd name="connsiteX885" fmla="*/ 4273949 w 12192000"/>
              <a:gd name="connsiteY885" fmla="*/ 6790837 h 8099368"/>
              <a:gd name="connsiteX886" fmla="*/ 4004015 w 12192000"/>
              <a:gd name="connsiteY886" fmla="*/ 6655471 h 8099368"/>
              <a:gd name="connsiteX887" fmla="*/ 3801565 w 12192000"/>
              <a:gd name="connsiteY887" fmla="*/ 6542667 h 8099368"/>
              <a:gd name="connsiteX888" fmla="*/ 3779071 w 12192000"/>
              <a:gd name="connsiteY888" fmla="*/ 6520106 h 8099368"/>
              <a:gd name="connsiteX889" fmla="*/ 3599115 w 12192000"/>
              <a:gd name="connsiteY889" fmla="*/ 6452423 h 8099368"/>
              <a:gd name="connsiteX890" fmla="*/ 2991764 w 12192000"/>
              <a:gd name="connsiteY890" fmla="*/ 6159131 h 8099368"/>
              <a:gd name="connsiteX891" fmla="*/ 3126731 w 12192000"/>
              <a:gd name="connsiteY891" fmla="*/ 6249375 h 8099368"/>
              <a:gd name="connsiteX892" fmla="*/ 2811809 w 12192000"/>
              <a:gd name="connsiteY892" fmla="*/ 6114009 h 8099368"/>
              <a:gd name="connsiteX893" fmla="*/ 2721831 w 12192000"/>
              <a:gd name="connsiteY893" fmla="*/ 6068888 h 8099368"/>
              <a:gd name="connsiteX894" fmla="*/ 2609359 w 12192000"/>
              <a:gd name="connsiteY894" fmla="*/ 6046327 h 8099368"/>
              <a:gd name="connsiteX895" fmla="*/ 2519381 w 12192000"/>
              <a:gd name="connsiteY895" fmla="*/ 5978644 h 8099368"/>
              <a:gd name="connsiteX896" fmla="*/ 1664591 w 12192000"/>
              <a:gd name="connsiteY896" fmla="*/ 5549986 h 8099368"/>
              <a:gd name="connsiteX897" fmla="*/ 1597107 w 12192000"/>
              <a:gd name="connsiteY897" fmla="*/ 5549986 h 8099368"/>
              <a:gd name="connsiteX898" fmla="*/ 1552119 w 12192000"/>
              <a:gd name="connsiteY898" fmla="*/ 5527425 h 8099368"/>
              <a:gd name="connsiteX899" fmla="*/ 1349668 w 12192000"/>
              <a:gd name="connsiteY899" fmla="*/ 5437182 h 8099368"/>
              <a:gd name="connsiteX900" fmla="*/ 1282185 w 12192000"/>
              <a:gd name="connsiteY900" fmla="*/ 5414621 h 8099368"/>
              <a:gd name="connsiteX901" fmla="*/ 742318 w 12192000"/>
              <a:gd name="connsiteY901" fmla="*/ 5166451 h 8099368"/>
              <a:gd name="connsiteX902" fmla="*/ 629845 w 12192000"/>
              <a:gd name="connsiteY902" fmla="*/ 5166451 h 8099368"/>
              <a:gd name="connsiteX903" fmla="*/ 787307 w 12192000"/>
              <a:gd name="connsiteY903" fmla="*/ 5256694 h 8099368"/>
              <a:gd name="connsiteX904" fmla="*/ 922273 w 12192000"/>
              <a:gd name="connsiteY904" fmla="*/ 5301816 h 8099368"/>
              <a:gd name="connsiteX905" fmla="*/ 922273 w 12192000"/>
              <a:gd name="connsiteY905" fmla="*/ 5324377 h 8099368"/>
              <a:gd name="connsiteX906" fmla="*/ 1034746 w 12192000"/>
              <a:gd name="connsiteY906" fmla="*/ 5346938 h 8099368"/>
              <a:gd name="connsiteX907" fmla="*/ 1124724 w 12192000"/>
              <a:gd name="connsiteY907" fmla="*/ 5392060 h 8099368"/>
              <a:gd name="connsiteX908" fmla="*/ 1147218 w 12192000"/>
              <a:gd name="connsiteY908" fmla="*/ 5414621 h 8099368"/>
              <a:gd name="connsiteX909" fmla="*/ 1237196 w 12192000"/>
              <a:gd name="connsiteY909" fmla="*/ 5459743 h 8099368"/>
              <a:gd name="connsiteX910" fmla="*/ 1192207 w 12192000"/>
              <a:gd name="connsiteY910" fmla="*/ 5459743 h 8099368"/>
              <a:gd name="connsiteX911" fmla="*/ 1079735 w 12192000"/>
              <a:gd name="connsiteY911" fmla="*/ 5414621 h 8099368"/>
              <a:gd name="connsiteX912" fmla="*/ 1169713 w 12192000"/>
              <a:gd name="connsiteY912" fmla="*/ 5459743 h 8099368"/>
              <a:gd name="connsiteX913" fmla="*/ 1304679 w 12192000"/>
              <a:gd name="connsiteY913" fmla="*/ 5527425 h 8099368"/>
              <a:gd name="connsiteX914" fmla="*/ 1475497 w 12192000"/>
              <a:gd name="connsiteY914" fmla="*/ 5609914 h 8099368"/>
              <a:gd name="connsiteX915" fmla="*/ 1529620 w 12192000"/>
              <a:gd name="connsiteY915" fmla="*/ 5640228 h 8099368"/>
              <a:gd name="connsiteX916" fmla="*/ 1439646 w 12192000"/>
              <a:gd name="connsiteY916" fmla="*/ 5595108 h 8099368"/>
              <a:gd name="connsiteX917" fmla="*/ 1417152 w 12192000"/>
              <a:gd name="connsiteY917" fmla="*/ 5617669 h 8099368"/>
              <a:gd name="connsiteX918" fmla="*/ 1507129 w 12192000"/>
              <a:gd name="connsiteY918" fmla="*/ 5662791 h 8099368"/>
              <a:gd name="connsiteX919" fmla="*/ 1574613 w 12192000"/>
              <a:gd name="connsiteY919" fmla="*/ 5707913 h 8099368"/>
              <a:gd name="connsiteX920" fmla="*/ 1642096 w 12192000"/>
              <a:gd name="connsiteY920" fmla="*/ 5730474 h 8099368"/>
              <a:gd name="connsiteX921" fmla="*/ 1597107 w 12192000"/>
              <a:gd name="connsiteY921" fmla="*/ 5730474 h 8099368"/>
              <a:gd name="connsiteX922" fmla="*/ 1619602 w 12192000"/>
              <a:gd name="connsiteY922" fmla="*/ 5753035 h 8099368"/>
              <a:gd name="connsiteX923" fmla="*/ 1687085 w 12192000"/>
              <a:gd name="connsiteY923" fmla="*/ 5798156 h 8099368"/>
              <a:gd name="connsiteX924" fmla="*/ 1732074 w 12192000"/>
              <a:gd name="connsiteY924" fmla="*/ 5820717 h 8099368"/>
              <a:gd name="connsiteX925" fmla="*/ 1822052 w 12192000"/>
              <a:gd name="connsiteY925" fmla="*/ 5888400 h 8099368"/>
              <a:gd name="connsiteX926" fmla="*/ 1709580 w 12192000"/>
              <a:gd name="connsiteY926" fmla="*/ 5820717 h 8099368"/>
              <a:gd name="connsiteX927" fmla="*/ 1574613 w 12192000"/>
              <a:gd name="connsiteY927" fmla="*/ 5775596 h 8099368"/>
              <a:gd name="connsiteX928" fmla="*/ 629845 w 12192000"/>
              <a:gd name="connsiteY928" fmla="*/ 5324377 h 8099368"/>
              <a:gd name="connsiteX929" fmla="*/ 292428 w 12192000"/>
              <a:gd name="connsiteY929" fmla="*/ 5166451 h 8099368"/>
              <a:gd name="connsiteX930" fmla="*/ 0 w 12192000"/>
              <a:gd name="connsiteY930" fmla="*/ 5166451 h 8099368"/>
              <a:gd name="connsiteX931" fmla="*/ 0 w 12192000"/>
              <a:gd name="connsiteY931" fmla="*/ 5164336 h 8099368"/>
              <a:gd name="connsiteX932" fmla="*/ 0 w 12192000"/>
              <a:gd name="connsiteY932" fmla="*/ 5149530 h 8099368"/>
              <a:gd name="connsiteX933" fmla="*/ 0 w 12192000"/>
              <a:gd name="connsiteY933" fmla="*/ 5133403 h 8099368"/>
              <a:gd name="connsiteX934" fmla="*/ 0 w 12192000"/>
              <a:gd name="connsiteY934" fmla="*/ 5109343 h 8099368"/>
              <a:gd name="connsiteX935" fmla="*/ 0 w 12192000"/>
              <a:gd name="connsiteY935" fmla="*/ 5075766 h 8099368"/>
              <a:gd name="connsiteX936" fmla="*/ 0 w 12192000"/>
              <a:gd name="connsiteY936" fmla="*/ 5031085 h 8099368"/>
              <a:gd name="connsiteX937" fmla="*/ 0 w 12192000"/>
              <a:gd name="connsiteY937" fmla="*/ 5030028 h 8099368"/>
              <a:gd name="connsiteX938" fmla="*/ 0 w 12192000"/>
              <a:gd name="connsiteY938" fmla="*/ 5022625 h 8099368"/>
              <a:gd name="connsiteX939" fmla="*/ 0 w 12192000"/>
              <a:gd name="connsiteY939" fmla="*/ 5002532 h 8099368"/>
              <a:gd name="connsiteX940" fmla="*/ 0 w 12192000"/>
              <a:gd name="connsiteY940" fmla="*/ 4963402 h 8099368"/>
              <a:gd name="connsiteX941" fmla="*/ 67484 w 12192000"/>
              <a:gd name="connsiteY941" fmla="*/ 4985963 h 8099368"/>
              <a:gd name="connsiteX942" fmla="*/ 0 w 12192000"/>
              <a:gd name="connsiteY942" fmla="*/ 4963402 h 8099368"/>
              <a:gd name="connsiteX943" fmla="*/ 0 w 12192000"/>
              <a:gd name="connsiteY943" fmla="*/ 4961331 h 8099368"/>
              <a:gd name="connsiteX944" fmla="*/ 0 w 12192000"/>
              <a:gd name="connsiteY944" fmla="*/ 4946834 h 8099368"/>
              <a:gd name="connsiteX945" fmla="*/ 0 w 12192000"/>
              <a:gd name="connsiteY945" fmla="*/ 4931043 h 8099368"/>
              <a:gd name="connsiteX946" fmla="*/ 0 w 12192000"/>
              <a:gd name="connsiteY946" fmla="*/ 4907485 h 8099368"/>
              <a:gd name="connsiteX947" fmla="*/ 0 w 12192000"/>
              <a:gd name="connsiteY947" fmla="*/ 4874607 h 8099368"/>
              <a:gd name="connsiteX948" fmla="*/ 0 w 12192000"/>
              <a:gd name="connsiteY948" fmla="*/ 4830857 h 8099368"/>
              <a:gd name="connsiteX949" fmla="*/ 0 w 12192000"/>
              <a:gd name="connsiteY949" fmla="*/ 4774680 h 8099368"/>
              <a:gd name="connsiteX950" fmla="*/ 0 w 12192000"/>
              <a:gd name="connsiteY950" fmla="*/ 4704524 h 8099368"/>
              <a:gd name="connsiteX951" fmla="*/ 0 w 12192000"/>
              <a:gd name="connsiteY951" fmla="*/ 4618836 h 8099368"/>
              <a:gd name="connsiteX952" fmla="*/ 0 w 12192000"/>
              <a:gd name="connsiteY952" fmla="*/ 4516062 h 8099368"/>
              <a:gd name="connsiteX953" fmla="*/ 0 w 12192000"/>
              <a:gd name="connsiteY953" fmla="*/ 4394648 h 8099368"/>
              <a:gd name="connsiteX954" fmla="*/ 0 w 12192000"/>
              <a:gd name="connsiteY954" fmla="*/ 4253042 h 8099368"/>
              <a:gd name="connsiteX955" fmla="*/ 0 w 12192000"/>
              <a:gd name="connsiteY955" fmla="*/ 4089690 h 8099368"/>
              <a:gd name="connsiteX956" fmla="*/ 0 w 12192000"/>
              <a:gd name="connsiteY956" fmla="*/ 3903039 h 8099368"/>
              <a:gd name="connsiteX957" fmla="*/ 0 w 12192000"/>
              <a:gd name="connsiteY957" fmla="*/ 3898104 h 8099368"/>
              <a:gd name="connsiteX958" fmla="*/ 0 w 12192000"/>
              <a:gd name="connsiteY958" fmla="*/ 3886383 h 8099368"/>
              <a:gd name="connsiteX959" fmla="*/ 0 w 12192000"/>
              <a:gd name="connsiteY959" fmla="*/ 3863558 h 8099368"/>
              <a:gd name="connsiteX960" fmla="*/ 0 w 12192000"/>
              <a:gd name="connsiteY960" fmla="*/ 3825927 h 8099368"/>
              <a:gd name="connsiteX961" fmla="*/ 0 w 12192000"/>
              <a:gd name="connsiteY961" fmla="*/ 3769789 h 8099368"/>
              <a:gd name="connsiteX962" fmla="*/ 0 w 12192000"/>
              <a:gd name="connsiteY962" fmla="*/ 3691443 h 8099368"/>
              <a:gd name="connsiteX963" fmla="*/ 0 w 12192000"/>
              <a:gd name="connsiteY963" fmla="*/ 3587187 h 8099368"/>
              <a:gd name="connsiteX964" fmla="*/ 0 w 12192000"/>
              <a:gd name="connsiteY964" fmla="*/ 3584366 h 8099368"/>
              <a:gd name="connsiteX965" fmla="*/ 0 w 12192000"/>
              <a:gd name="connsiteY965" fmla="*/ 3577669 h 8099368"/>
              <a:gd name="connsiteX966" fmla="*/ 0 w 12192000"/>
              <a:gd name="connsiteY966" fmla="*/ 3564625 h 8099368"/>
              <a:gd name="connsiteX967" fmla="*/ 0 w 12192000"/>
              <a:gd name="connsiteY967" fmla="*/ 3563259 h 8099368"/>
              <a:gd name="connsiteX968" fmla="*/ 0 w 12192000"/>
              <a:gd name="connsiteY968" fmla="*/ 3553697 h 8099368"/>
              <a:gd name="connsiteX969" fmla="*/ 0 w 12192000"/>
              <a:gd name="connsiteY969" fmla="*/ 3527744 h 8099368"/>
              <a:gd name="connsiteX970" fmla="*/ 0 w 12192000"/>
              <a:gd name="connsiteY970" fmla="*/ 3506058 h 8099368"/>
              <a:gd name="connsiteX971" fmla="*/ 0 w 12192000"/>
              <a:gd name="connsiteY971" fmla="*/ 3477202 h 8099368"/>
              <a:gd name="connsiteX972" fmla="*/ 0 w 12192000"/>
              <a:gd name="connsiteY972" fmla="*/ 3440149 h 8099368"/>
              <a:gd name="connsiteX973" fmla="*/ 0 w 12192000"/>
              <a:gd name="connsiteY973" fmla="*/ 3393876 h 8099368"/>
              <a:gd name="connsiteX974" fmla="*/ 0 w 12192000"/>
              <a:gd name="connsiteY974" fmla="*/ 3337358 h 8099368"/>
              <a:gd name="connsiteX975" fmla="*/ 0 w 12192000"/>
              <a:gd name="connsiteY975" fmla="*/ 3269571 h 8099368"/>
              <a:gd name="connsiteX976" fmla="*/ 0 w 12192000"/>
              <a:gd name="connsiteY976" fmla="*/ 3189490 h 8099368"/>
              <a:gd name="connsiteX977" fmla="*/ 0 w 12192000"/>
              <a:gd name="connsiteY977" fmla="*/ 3096090 h 8099368"/>
              <a:gd name="connsiteX978" fmla="*/ 0 w 12192000"/>
              <a:gd name="connsiteY978" fmla="*/ 2988347 h 8099368"/>
              <a:gd name="connsiteX979" fmla="*/ 0 w 12192000"/>
              <a:gd name="connsiteY979" fmla="*/ 2865237 h 8099368"/>
              <a:gd name="connsiteX980" fmla="*/ 0 w 12192000"/>
              <a:gd name="connsiteY980" fmla="*/ 2862417 h 8099368"/>
              <a:gd name="connsiteX981" fmla="*/ 0 w 12192000"/>
              <a:gd name="connsiteY981" fmla="*/ 2855719 h 8099368"/>
              <a:gd name="connsiteX982" fmla="*/ 0 w 12192000"/>
              <a:gd name="connsiteY982" fmla="*/ 2842676 h 8099368"/>
              <a:gd name="connsiteX983" fmla="*/ 0 w 12192000"/>
              <a:gd name="connsiteY983" fmla="*/ 2841883 h 8099368"/>
              <a:gd name="connsiteX984" fmla="*/ 0 w 12192000"/>
              <a:gd name="connsiteY984" fmla="*/ 2836331 h 8099368"/>
              <a:gd name="connsiteX985" fmla="*/ 0 w 12192000"/>
              <a:gd name="connsiteY985" fmla="*/ 2821261 h 8099368"/>
              <a:gd name="connsiteX986" fmla="*/ 0 w 12192000"/>
              <a:gd name="connsiteY986" fmla="*/ 2791914 h 8099368"/>
              <a:gd name="connsiteX987" fmla="*/ 0 w 12192000"/>
              <a:gd name="connsiteY987" fmla="*/ 2743531 h 8099368"/>
              <a:gd name="connsiteX988" fmla="*/ 0 w 12192000"/>
              <a:gd name="connsiteY988" fmla="*/ 2671354 h 8099368"/>
              <a:gd name="connsiteX989" fmla="*/ 0 w 12192000"/>
              <a:gd name="connsiteY989" fmla="*/ 2624855 h 8099368"/>
              <a:gd name="connsiteX990" fmla="*/ 0 w 12192000"/>
              <a:gd name="connsiteY990" fmla="*/ 2570623 h 8099368"/>
              <a:gd name="connsiteX991" fmla="*/ 0 w 12192000"/>
              <a:gd name="connsiteY991" fmla="*/ 2508063 h 8099368"/>
              <a:gd name="connsiteX992" fmla="*/ 0 w 12192000"/>
              <a:gd name="connsiteY992" fmla="*/ 2459141 h 8099368"/>
              <a:gd name="connsiteX993" fmla="*/ 44989 w 12192000"/>
              <a:gd name="connsiteY993" fmla="*/ 2459141 h 8099368"/>
              <a:gd name="connsiteX994" fmla="*/ 22495 w 12192000"/>
              <a:gd name="connsiteY994" fmla="*/ 2414019 h 8099368"/>
              <a:gd name="connsiteX995" fmla="*/ 0 w 12192000"/>
              <a:gd name="connsiteY995" fmla="*/ 2414019 h 8099368"/>
              <a:gd name="connsiteX996" fmla="*/ 0 w 12192000"/>
              <a:gd name="connsiteY996" fmla="*/ 2413181 h 8099368"/>
              <a:gd name="connsiteX997" fmla="*/ 0 w 12192000"/>
              <a:gd name="connsiteY997" fmla="*/ 2407321 h 8099368"/>
              <a:gd name="connsiteX998" fmla="*/ 0 w 12192000"/>
              <a:gd name="connsiteY998" fmla="*/ 2391414 h 8099368"/>
              <a:gd name="connsiteX999" fmla="*/ 0 w 12192000"/>
              <a:gd name="connsiteY999" fmla="*/ 2360436 h 8099368"/>
              <a:gd name="connsiteX1000" fmla="*/ 0 w 12192000"/>
              <a:gd name="connsiteY1000" fmla="*/ 2309366 h 8099368"/>
              <a:gd name="connsiteX1001" fmla="*/ 0 w 12192000"/>
              <a:gd name="connsiteY1001" fmla="*/ 2274726 h 8099368"/>
              <a:gd name="connsiteX1002" fmla="*/ 0 w 12192000"/>
              <a:gd name="connsiteY1002" fmla="*/ 2233179 h 8099368"/>
              <a:gd name="connsiteX1003" fmla="*/ 0 w 12192000"/>
              <a:gd name="connsiteY1003" fmla="*/ 2184097 h 8099368"/>
              <a:gd name="connsiteX1004" fmla="*/ 0 w 12192000"/>
              <a:gd name="connsiteY1004" fmla="*/ 2126852 h 8099368"/>
              <a:gd name="connsiteX1005" fmla="*/ 0 w 12192000"/>
              <a:gd name="connsiteY1005" fmla="*/ 2060816 h 8099368"/>
              <a:gd name="connsiteX1006" fmla="*/ 0 w 12192000"/>
              <a:gd name="connsiteY1006" fmla="*/ 1985361 h 8099368"/>
              <a:gd name="connsiteX1007" fmla="*/ 134967 w 12192000"/>
              <a:gd name="connsiteY1007" fmla="*/ 1985361 h 8099368"/>
              <a:gd name="connsiteX1008" fmla="*/ 89978 w 12192000"/>
              <a:gd name="connsiteY1008" fmla="*/ 1962800 h 8099368"/>
              <a:gd name="connsiteX1009" fmla="*/ 22495 w 12192000"/>
              <a:gd name="connsiteY1009" fmla="*/ 1917678 h 8099368"/>
              <a:gd name="connsiteX1010" fmla="*/ 0 w 12192000"/>
              <a:gd name="connsiteY1010" fmla="*/ 1895117 h 8099368"/>
              <a:gd name="connsiteX1011" fmla="*/ 0 w 12192000"/>
              <a:gd name="connsiteY1011" fmla="*/ 1892782 h 8099368"/>
              <a:gd name="connsiteX1012" fmla="*/ 0 w 12192000"/>
              <a:gd name="connsiteY1012" fmla="*/ 1876434 h 8099368"/>
              <a:gd name="connsiteX1013" fmla="*/ 0 w 12192000"/>
              <a:gd name="connsiteY1013" fmla="*/ 1858627 h 8099368"/>
              <a:gd name="connsiteX1014" fmla="*/ 0 w 12192000"/>
              <a:gd name="connsiteY1014" fmla="*/ 1832061 h 8099368"/>
              <a:gd name="connsiteX1015" fmla="*/ 0 w 12192000"/>
              <a:gd name="connsiteY1015" fmla="*/ 1794987 h 8099368"/>
              <a:gd name="connsiteX1016" fmla="*/ 0 w 12192000"/>
              <a:gd name="connsiteY1016" fmla="*/ 1745651 h 8099368"/>
              <a:gd name="connsiteX1017" fmla="*/ 0 w 12192000"/>
              <a:gd name="connsiteY1017" fmla="*/ 1682303 h 8099368"/>
              <a:gd name="connsiteX1018" fmla="*/ 0 w 12192000"/>
              <a:gd name="connsiteY1018" fmla="*/ 1603192 h 8099368"/>
              <a:gd name="connsiteX1019" fmla="*/ 0 w 12192000"/>
              <a:gd name="connsiteY1019" fmla="*/ 1506564 h 8099368"/>
              <a:gd name="connsiteX1020" fmla="*/ 0 w 12192000"/>
              <a:gd name="connsiteY1020" fmla="*/ 1390669 h 8099368"/>
              <a:gd name="connsiteX1021" fmla="*/ 0 w 12192000"/>
              <a:gd name="connsiteY1021" fmla="*/ 1253756 h 8099368"/>
              <a:gd name="connsiteX1022" fmla="*/ 0 w 12192000"/>
              <a:gd name="connsiteY1022" fmla="*/ 1094073 h 8099368"/>
              <a:gd name="connsiteX1023" fmla="*/ 0 w 12192000"/>
              <a:gd name="connsiteY1023" fmla="*/ 909867 h 8099368"/>
              <a:gd name="connsiteX1024" fmla="*/ 0 w 12192000"/>
              <a:gd name="connsiteY1024" fmla="*/ 699389 h 8099368"/>
              <a:gd name="connsiteX1025" fmla="*/ 382406 w 12192000"/>
              <a:gd name="connsiteY1025" fmla="*/ 902437 h 8099368"/>
              <a:gd name="connsiteX1026" fmla="*/ 944768 w 12192000"/>
              <a:gd name="connsiteY1026" fmla="*/ 1218290 h 8099368"/>
              <a:gd name="connsiteX1027" fmla="*/ 989757 w 12192000"/>
              <a:gd name="connsiteY1027" fmla="*/ 1240851 h 8099368"/>
              <a:gd name="connsiteX1028" fmla="*/ 494878 w 12192000"/>
              <a:gd name="connsiteY1028" fmla="*/ 857315 h 8099368"/>
              <a:gd name="connsiteX1029" fmla="*/ 472384 w 12192000"/>
              <a:gd name="connsiteY1029" fmla="*/ 834754 h 8099368"/>
              <a:gd name="connsiteX1030" fmla="*/ 472384 w 12192000"/>
              <a:gd name="connsiteY1030" fmla="*/ 789632 h 8099368"/>
              <a:gd name="connsiteX1031" fmla="*/ 539867 w 12192000"/>
              <a:gd name="connsiteY1031" fmla="*/ 857315 h 8099368"/>
              <a:gd name="connsiteX1032" fmla="*/ 854790 w 12192000"/>
              <a:gd name="connsiteY1032" fmla="*/ 970120 h 8099368"/>
              <a:gd name="connsiteX1033" fmla="*/ 562362 w 12192000"/>
              <a:gd name="connsiteY1033" fmla="*/ 812193 h 8099368"/>
              <a:gd name="connsiteX1034" fmla="*/ 404901 w 12192000"/>
              <a:gd name="connsiteY1034" fmla="*/ 699389 h 8099368"/>
              <a:gd name="connsiteX1035" fmla="*/ 652340 w 12192000"/>
              <a:gd name="connsiteY1035" fmla="*/ 834754 h 8099368"/>
              <a:gd name="connsiteX1036" fmla="*/ 719823 w 12192000"/>
              <a:gd name="connsiteY1036" fmla="*/ 857315 h 8099368"/>
              <a:gd name="connsiteX1037" fmla="*/ 562362 w 12192000"/>
              <a:gd name="connsiteY1037" fmla="*/ 721950 h 8099368"/>
              <a:gd name="connsiteX1038" fmla="*/ 427395 w 12192000"/>
              <a:gd name="connsiteY1038" fmla="*/ 654267 h 8099368"/>
              <a:gd name="connsiteX1039" fmla="*/ 742318 w 12192000"/>
              <a:gd name="connsiteY1039" fmla="*/ 789632 h 8099368"/>
              <a:gd name="connsiteX1040" fmla="*/ 877284 w 12192000"/>
              <a:gd name="connsiteY1040" fmla="*/ 812193 h 8099368"/>
              <a:gd name="connsiteX1041" fmla="*/ 899779 w 12192000"/>
              <a:gd name="connsiteY1041" fmla="*/ 789632 h 8099368"/>
              <a:gd name="connsiteX1042" fmla="*/ 809801 w 12192000"/>
              <a:gd name="connsiteY1042" fmla="*/ 721950 h 8099368"/>
              <a:gd name="connsiteX1043" fmla="*/ 539867 w 12192000"/>
              <a:gd name="connsiteY1043" fmla="*/ 586584 h 8099368"/>
              <a:gd name="connsiteX1044" fmla="*/ 607351 w 12192000"/>
              <a:gd name="connsiteY1044" fmla="*/ 564023 h 8099368"/>
              <a:gd name="connsiteX1045" fmla="*/ 629845 w 12192000"/>
              <a:gd name="connsiteY1045" fmla="*/ 541462 h 8099368"/>
              <a:gd name="connsiteX1046" fmla="*/ 787307 w 12192000"/>
              <a:gd name="connsiteY1046" fmla="*/ 609145 h 8099368"/>
              <a:gd name="connsiteX1047" fmla="*/ 652340 w 12192000"/>
              <a:gd name="connsiteY1047" fmla="*/ 586584 h 8099368"/>
              <a:gd name="connsiteX1048" fmla="*/ 877284 w 12192000"/>
              <a:gd name="connsiteY1048" fmla="*/ 721950 h 8099368"/>
              <a:gd name="connsiteX1049" fmla="*/ 967262 w 12192000"/>
              <a:gd name="connsiteY1049" fmla="*/ 744510 h 8099368"/>
              <a:gd name="connsiteX1050" fmla="*/ 1034746 w 12192000"/>
              <a:gd name="connsiteY1050" fmla="*/ 676828 h 8099368"/>
              <a:gd name="connsiteX1051" fmla="*/ 787307 w 12192000"/>
              <a:gd name="connsiteY1051" fmla="*/ 518901 h 8099368"/>
              <a:gd name="connsiteX1052" fmla="*/ 584856 w 12192000"/>
              <a:gd name="connsiteY1052" fmla="*/ 451218 h 8099368"/>
              <a:gd name="connsiteX1053" fmla="*/ 562362 w 12192000"/>
              <a:gd name="connsiteY1053" fmla="*/ 406097 h 8099368"/>
              <a:gd name="connsiteX1054" fmla="*/ 652340 w 12192000"/>
              <a:gd name="connsiteY1054" fmla="*/ 451218 h 8099368"/>
              <a:gd name="connsiteX1055" fmla="*/ 584856 w 12192000"/>
              <a:gd name="connsiteY1055" fmla="*/ 383536 h 8099368"/>
              <a:gd name="connsiteX1056" fmla="*/ 517373 w 12192000"/>
              <a:gd name="connsiteY1056" fmla="*/ 360975 h 8099368"/>
              <a:gd name="connsiteX1057" fmla="*/ 427395 w 12192000"/>
              <a:gd name="connsiteY1057" fmla="*/ 293292 h 8099368"/>
              <a:gd name="connsiteX1058" fmla="*/ 584856 w 12192000"/>
              <a:gd name="connsiteY1058" fmla="*/ 360975 h 8099368"/>
              <a:gd name="connsiteX1059" fmla="*/ 629845 w 12192000"/>
              <a:gd name="connsiteY1059" fmla="*/ 406097 h 8099368"/>
              <a:gd name="connsiteX1060" fmla="*/ 1147218 w 12192000"/>
              <a:gd name="connsiteY1060" fmla="*/ 654267 h 8099368"/>
              <a:gd name="connsiteX1061" fmla="*/ 1034746 w 12192000"/>
              <a:gd name="connsiteY1061" fmla="*/ 586584 h 8099368"/>
              <a:gd name="connsiteX1062" fmla="*/ 809801 w 12192000"/>
              <a:gd name="connsiteY1062" fmla="*/ 428658 h 8099368"/>
              <a:gd name="connsiteX1063" fmla="*/ 719823 w 12192000"/>
              <a:gd name="connsiteY1063" fmla="*/ 406097 h 8099368"/>
              <a:gd name="connsiteX1064" fmla="*/ 742318 w 12192000"/>
              <a:gd name="connsiteY1064" fmla="*/ 406097 h 8099368"/>
              <a:gd name="connsiteX1065" fmla="*/ 674834 w 12192000"/>
              <a:gd name="connsiteY1065" fmla="*/ 338414 h 8099368"/>
              <a:gd name="connsiteX1066" fmla="*/ 562362 w 12192000"/>
              <a:gd name="connsiteY1066" fmla="*/ 270731 h 8099368"/>
              <a:gd name="connsiteX1067" fmla="*/ 404901 w 12192000"/>
              <a:gd name="connsiteY1067" fmla="*/ 180488 h 8099368"/>
              <a:gd name="connsiteX1068" fmla="*/ 382406 w 12192000"/>
              <a:gd name="connsiteY1068" fmla="*/ 157927 h 8099368"/>
              <a:gd name="connsiteX1069" fmla="*/ 314923 w 12192000"/>
              <a:gd name="connsiteY1069" fmla="*/ 112805 h 8099368"/>
              <a:gd name="connsiteX1070" fmla="*/ 224945 w 12192000"/>
              <a:gd name="connsiteY1070" fmla="*/ 67683 h 8099368"/>
              <a:gd name="connsiteX1071" fmla="*/ 112472 w 12192000"/>
              <a:gd name="connsiteY1071" fmla="*/ 0 h 80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Lst>
            <a:rect l="l" t="t" r="r" b="b"/>
            <a:pathLst>
              <a:path w="12192000" h="8099368">
                <a:moveTo>
                  <a:pt x="6471976" y="6950228"/>
                </a:moveTo>
                <a:lnTo>
                  <a:pt x="6486842" y="6951583"/>
                </a:lnTo>
                <a:cubicBezTo>
                  <a:pt x="6495278" y="6954404"/>
                  <a:pt x="6500901" y="6960044"/>
                  <a:pt x="6500901" y="6971324"/>
                </a:cubicBezTo>
                <a:cubicBezTo>
                  <a:pt x="6489654" y="6965684"/>
                  <a:pt x="6481219" y="6958634"/>
                  <a:pt x="6473135" y="6951231"/>
                </a:cubicBezTo>
                <a:close/>
                <a:moveTo>
                  <a:pt x="9762599" y="6948763"/>
                </a:moveTo>
                <a:cubicBezTo>
                  <a:pt x="9830082" y="6971324"/>
                  <a:pt x="9875071" y="6993885"/>
                  <a:pt x="9920060" y="7016446"/>
                </a:cubicBezTo>
                <a:cubicBezTo>
                  <a:pt x="10100016" y="7084129"/>
                  <a:pt x="10189993" y="7151812"/>
                  <a:pt x="10347455" y="7219494"/>
                </a:cubicBezTo>
                <a:cubicBezTo>
                  <a:pt x="10167499" y="7151812"/>
                  <a:pt x="9987543" y="7084129"/>
                  <a:pt x="9897565" y="7016446"/>
                </a:cubicBezTo>
                <a:cubicBezTo>
                  <a:pt x="9852576" y="6993885"/>
                  <a:pt x="9807588" y="6971324"/>
                  <a:pt x="9762599" y="6948763"/>
                </a:cubicBezTo>
                <a:close/>
                <a:moveTo>
                  <a:pt x="7892826" y="6551161"/>
                </a:moveTo>
                <a:lnTo>
                  <a:pt x="7916998" y="6561350"/>
                </a:lnTo>
                <a:cubicBezTo>
                  <a:pt x="7922271" y="6563818"/>
                  <a:pt x="7923676" y="6565228"/>
                  <a:pt x="7918053" y="6565228"/>
                </a:cubicBezTo>
                <a:close/>
                <a:moveTo>
                  <a:pt x="7862076" y="6534013"/>
                </a:moveTo>
                <a:lnTo>
                  <a:pt x="7892826" y="6551161"/>
                </a:lnTo>
                <a:lnTo>
                  <a:pt x="7892746" y="6551127"/>
                </a:lnTo>
                <a:cubicBezTo>
                  <a:pt x="7882905" y="6546897"/>
                  <a:pt x="7872361" y="6541962"/>
                  <a:pt x="7864277" y="6536674"/>
                </a:cubicBezTo>
                <a:close/>
                <a:moveTo>
                  <a:pt x="4206466" y="6429862"/>
                </a:moveTo>
                <a:cubicBezTo>
                  <a:pt x="4296443" y="6474984"/>
                  <a:pt x="4341432" y="6497545"/>
                  <a:pt x="4386421" y="6520106"/>
                </a:cubicBezTo>
                <a:cubicBezTo>
                  <a:pt x="4296443" y="6497545"/>
                  <a:pt x="4251454" y="6474984"/>
                  <a:pt x="4206466" y="6429862"/>
                </a:cubicBezTo>
                <a:close/>
                <a:moveTo>
                  <a:pt x="7379061" y="6060797"/>
                </a:moveTo>
                <a:lnTo>
                  <a:pt x="7386609" y="6063622"/>
                </a:lnTo>
                <a:lnTo>
                  <a:pt x="7389432" y="6066068"/>
                </a:lnTo>
                <a:cubicBezTo>
                  <a:pt x="7395056" y="6068888"/>
                  <a:pt x="7400680" y="6068888"/>
                  <a:pt x="7400680" y="6068888"/>
                </a:cubicBezTo>
                <a:cubicBezTo>
                  <a:pt x="7389433" y="6068888"/>
                  <a:pt x="7383809" y="6068888"/>
                  <a:pt x="7380997" y="6066068"/>
                </a:cubicBezTo>
                <a:close/>
                <a:moveTo>
                  <a:pt x="1507129" y="5662791"/>
                </a:moveTo>
                <a:cubicBezTo>
                  <a:pt x="1552119" y="5662791"/>
                  <a:pt x="1574613" y="5685352"/>
                  <a:pt x="1619602" y="5707913"/>
                </a:cubicBezTo>
                <a:cubicBezTo>
                  <a:pt x="1619602" y="5707913"/>
                  <a:pt x="1619602" y="5707913"/>
                  <a:pt x="1597107" y="5707913"/>
                </a:cubicBezTo>
                <a:cubicBezTo>
                  <a:pt x="1574613" y="5685352"/>
                  <a:pt x="1529624" y="5685352"/>
                  <a:pt x="1507129" y="5662791"/>
                </a:cubicBezTo>
                <a:close/>
                <a:moveTo>
                  <a:pt x="1529627" y="5640232"/>
                </a:moveTo>
                <a:lnTo>
                  <a:pt x="1687085" y="5707913"/>
                </a:lnTo>
                <a:cubicBezTo>
                  <a:pt x="1737698" y="5730474"/>
                  <a:pt x="1788310" y="5753035"/>
                  <a:pt x="1844546" y="5775596"/>
                </a:cubicBezTo>
                <a:cubicBezTo>
                  <a:pt x="1934524" y="5798156"/>
                  <a:pt x="2024502" y="5820717"/>
                  <a:pt x="2114480" y="5888400"/>
                </a:cubicBezTo>
                <a:cubicBezTo>
                  <a:pt x="2181964" y="5910961"/>
                  <a:pt x="2226952" y="5933522"/>
                  <a:pt x="2226952" y="5956083"/>
                </a:cubicBezTo>
                <a:cubicBezTo>
                  <a:pt x="2159469" y="5933522"/>
                  <a:pt x="2136975" y="5910961"/>
                  <a:pt x="2091986" y="5888400"/>
                </a:cubicBezTo>
                <a:cubicBezTo>
                  <a:pt x="2046997" y="5888400"/>
                  <a:pt x="2024502" y="5865839"/>
                  <a:pt x="2002008" y="5865839"/>
                </a:cubicBezTo>
                <a:cubicBezTo>
                  <a:pt x="1979513" y="5843278"/>
                  <a:pt x="1934524" y="5843278"/>
                  <a:pt x="1912030" y="5820717"/>
                </a:cubicBezTo>
                <a:cubicBezTo>
                  <a:pt x="1912030" y="5820717"/>
                  <a:pt x="1889536" y="5820717"/>
                  <a:pt x="1889536" y="5820717"/>
                </a:cubicBezTo>
                <a:cubicBezTo>
                  <a:pt x="1777063" y="5753035"/>
                  <a:pt x="1664591" y="5707913"/>
                  <a:pt x="1574613" y="5662791"/>
                </a:cubicBezTo>
                <a:close/>
                <a:moveTo>
                  <a:pt x="1529620" y="5640228"/>
                </a:moveTo>
                <a:lnTo>
                  <a:pt x="1529627" y="5640232"/>
                </a:lnTo>
                <a:lnTo>
                  <a:pt x="1529624" y="5640230"/>
                </a:lnTo>
                <a:close/>
                <a:moveTo>
                  <a:pt x="10572399" y="2481701"/>
                </a:moveTo>
                <a:cubicBezTo>
                  <a:pt x="10572399" y="2481701"/>
                  <a:pt x="10594894" y="2481701"/>
                  <a:pt x="10594894" y="2481701"/>
                </a:cubicBezTo>
                <a:cubicBezTo>
                  <a:pt x="10617388" y="2481701"/>
                  <a:pt x="10662377" y="2504262"/>
                  <a:pt x="10684872" y="2526823"/>
                </a:cubicBezTo>
                <a:cubicBezTo>
                  <a:pt x="10639883" y="2504262"/>
                  <a:pt x="10617388" y="2504262"/>
                  <a:pt x="10572399" y="2481701"/>
                </a:cubicBezTo>
                <a:close/>
                <a:moveTo>
                  <a:pt x="4791322" y="2098166"/>
                </a:moveTo>
                <a:cubicBezTo>
                  <a:pt x="4802569" y="2098166"/>
                  <a:pt x="4808193" y="2098166"/>
                  <a:pt x="4811005" y="2100986"/>
                </a:cubicBezTo>
                <a:lnTo>
                  <a:pt x="4812941" y="2106256"/>
                </a:lnTo>
                <a:lnTo>
                  <a:pt x="4805393" y="2103432"/>
                </a:lnTo>
                <a:lnTo>
                  <a:pt x="4802569" y="2100986"/>
                </a:lnTo>
                <a:cubicBezTo>
                  <a:pt x="4796946" y="2098166"/>
                  <a:pt x="4791322" y="2098166"/>
                  <a:pt x="4791322" y="2098166"/>
                </a:cubicBezTo>
                <a:close/>
                <a:moveTo>
                  <a:pt x="7805580" y="1624386"/>
                </a:moveTo>
                <a:cubicBezTo>
                  <a:pt x="7895558" y="1646947"/>
                  <a:pt x="7940547" y="1669508"/>
                  <a:pt x="7985536" y="1714630"/>
                </a:cubicBezTo>
                <a:cubicBezTo>
                  <a:pt x="7895558" y="1669508"/>
                  <a:pt x="7850569" y="1646947"/>
                  <a:pt x="7805580" y="1624386"/>
                </a:cubicBezTo>
                <a:close/>
                <a:moveTo>
                  <a:pt x="4299175" y="1593331"/>
                </a:moveTo>
                <a:lnTo>
                  <a:pt x="4299255" y="1593365"/>
                </a:lnTo>
                <a:cubicBezTo>
                  <a:pt x="4309097" y="1597595"/>
                  <a:pt x="4319641" y="1602530"/>
                  <a:pt x="4327725" y="1607818"/>
                </a:cubicBezTo>
                <a:lnTo>
                  <a:pt x="4329926" y="1610479"/>
                </a:lnTo>
                <a:close/>
                <a:moveTo>
                  <a:pt x="4273949" y="1579265"/>
                </a:moveTo>
                <a:lnTo>
                  <a:pt x="4299175" y="1593331"/>
                </a:lnTo>
                <a:lnTo>
                  <a:pt x="4275003" y="1583142"/>
                </a:lnTo>
                <a:cubicBezTo>
                  <a:pt x="4269731" y="1580675"/>
                  <a:pt x="4268325" y="1579265"/>
                  <a:pt x="4273949" y="1579265"/>
                </a:cubicBezTo>
                <a:close/>
                <a:moveTo>
                  <a:pt x="1844546" y="879876"/>
                </a:moveTo>
                <a:cubicBezTo>
                  <a:pt x="2024502" y="970120"/>
                  <a:pt x="2204458" y="1037802"/>
                  <a:pt x="2294436" y="1105485"/>
                </a:cubicBezTo>
                <a:cubicBezTo>
                  <a:pt x="2339425" y="1128046"/>
                  <a:pt x="2384414" y="1150607"/>
                  <a:pt x="2429403" y="1173168"/>
                </a:cubicBezTo>
                <a:cubicBezTo>
                  <a:pt x="2361919" y="1150607"/>
                  <a:pt x="2316930" y="1128046"/>
                  <a:pt x="2271942" y="1105485"/>
                </a:cubicBezTo>
                <a:cubicBezTo>
                  <a:pt x="2091986" y="1037802"/>
                  <a:pt x="2002008" y="970120"/>
                  <a:pt x="1844546" y="879876"/>
                </a:cubicBezTo>
                <a:close/>
                <a:moveTo>
                  <a:pt x="112472" y="0"/>
                </a:moveTo>
                <a:cubicBezTo>
                  <a:pt x="202450" y="22561"/>
                  <a:pt x="202450" y="45122"/>
                  <a:pt x="247439" y="67683"/>
                </a:cubicBezTo>
                <a:cubicBezTo>
                  <a:pt x="247439" y="67683"/>
                  <a:pt x="247439" y="67683"/>
                  <a:pt x="269934" y="67683"/>
                </a:cubicBezTo>
                <a:cubicBezTo>
                  <a:pt x="269934" y="67683"/>
                  <a:pt x="292428" y="67683"/>
                  <a:pt x="292428" y="67683"/>
                </a:cubicBezTo>
                <a:cubicBezTo>
                  <a:pt x="292428" y="67683"/>
                  <a:pt x="292428" y="67683"/>
                  <a:pt x="292428" y="45122"/>
                </a:cubicBezTo>
                <a:cubicBezTo>
                  <a:pt x="247439" y="45122"/>
                  <a:pt x="202450" y="22561"/>
                  <a:pt x="202450" y="0"/>
                </a:cubicBezTo>
                <a:cubicBezTo>
                  <a:pt x="269934" y="22561"/>
                  <a:pt x="292428" y="45122"/>
                  <a:pt x="314923" y="45122"/>
                </a:cubicBezTo>
                <a:cubicBezTo>
                  <a:pt x="382406" y="90244"/>
                  <a:pt x="427395" y="112805"/>
                  <a:pt x="494878" y="157927"/>
                </a:cubicBezTo>
                <a:cubicBezTo>
                  <a:pt x="494878" y="157927"/>
                  <a:pt x="517373" y="157927"/>
                  <a:pt x="517373" y="180488"/>
                </a:cubicBezTo>
                <a:cubicBezTo>
                  <a:pt x="539867" y="180488"/>
                  <a:pt x="562362" y="203048"/>
                  <a:pt x="607351" y="225609"/>
                </a:cubicBezTo>
                <a:cubicBezTo>
                  <a:pt x="674834" y="225609"/>
                  <a:pt x="742318" y="248170"/>
                  <a:pt x="809801" y="248170"/>
                </a:cubicBezTo>
                <a:cubicBezTo>
                  <a:pt x="832295" y="270731"/>
                  <a:pt x="787307" y="270731"/>
                  <a:pt x="787307" y="293292"/>
                </a:cubicBezTo>
                <a:cubicBezTo>
                  <a:pt x="764812" y="338414"/>
                  <a:pt x="832295" y="406097"/>
                  <a:pt x="989757" y="451218"/>
                </a:cubicBezTo>
                <a:cubicBezTo>
                  <a:pt x="1147218" y="518901"/>
                  <a:pt x="1147218" y="541462"/>
                  <a:pt x="1169713" y="564023"/>
                </a:cubicBezTo>
                <a:cubicBezTo>
                  <a:pt x="1237196" y="609145"/>
                  <a:pt x="1282185" y="631706"/>
                  <a:pt x="1327174" y="654267"/>
                </a:cubicBezTo>
                <a:cubicBezTo>
                  <a:pt x="1327174" y="676828"/>
                  <a:pt x="1349668" y="676828"/>
                  <a:pt x="1349668" y="676828"/>
                </a:cubicBezTo>
                <a:cubicBezTo>
                  <a:pt x="1349668" y="676828"/>
                  <a:pt x="1349668" y="676828"/>
                  <a:pt x="1349668" y="699389"/>
                </a:cubicBezTo>
                <a:cubicBezTo>
                  <a:pt x="1417152" y="721950"/>
                  <a:pt x="1484635" y="744510"/>
                  <a:pt x="1507129" y="789632"/>
                </a:cubicBezTo>
                <a:cubicBezTo>
                  <a:pt x="1552119" y="789632"/>
                  <a:pt x="1574613" y="812193"/>
                  <a:pt x="1597107" y="812193"/>
                </a:cubicBezTo>
                <a:cubicBezTo>
                  <a:pt x="1844546" y="947559"/>
                  <a:pt x="2091986" y="1105485"/>
                  <a:pt x="2339425" y="1240851"/>
                </a:cubicBezTo>
                <a:cubicBezTo>
                  <a:pt x="2384414" y="1263412"/>
                  <a:pt x="2429403" y="1285973"/>
                  <a:pt x="2519381" y="1285973"/>
                </a:cubicBezTo>
                <a:cubicBezTo>
                  <a:pt x="2541875" y="1285973"/>
                  <a:pt x="2496886" y="1263412"/>
                  <a:pt x="2541875" y="1263412"/>
                </a:cubicBezTo>
                <a:cubicBezTo>
                  <a:pt x="2496886" y="1240851"/>
                  <a:pt x="2451897" y="1218290"/>
                  <a:pt x="2429403" y="1173168"/>
                </a:cubicBezTo>
                <a:cubicBezTo>
                  <a:pt x="2474392" y="1195729"/>
                  <a:pt x="2519381" y="1218290"/>
                  <a:pt x="2541875" y="1240851"/>
                </a:cubicBezTo>
                <a:cubicBezTo>
                  <a:pt x="2564370" y="1240851"/>
                  <a:pt x="2586864" y="1240851"/>
                  <a:pt x="2586864" y="1240851"/>
                </a:cubicBezTo>
                <a:cubicBezTo>
                  <a:pt x="2609359" y="1218290"/>
                  <a:pt x="2631853" y="1218290"/>
                  <a:pt x="2609359" y="1218290"/>
                </a:cubicBezTo>
                <a:cubicBezTo>
                  <a:pt x="2631853" y="1218290"/>
                  <a:pt x="2429403" y="1150607"/>
                  <a:pt x="2631853" y="1195729"/>
                </a:cubicBezTo>
                <a:cubicBezTo>
                  <a:pt x="2631853" y="1195729"/>
                  <a:pt x="2744325" y="1218290"/>
                  <a:pt x="2744325" y="1173168"/>
                </a:cubicBezTo>
                <a:cubicBezTo>
                  <a:pt x="2676842" y="1150607"/>
                  <a:pt x="2699336" y="1128046"/>
                  <a:pt x="2609359" y="1105485"/>
                </a:cubicBezTo>
                <a:cubicBezTo>
                  <a:pt x="2496886" y="1060363"/>
                  <a:pt x="2564370" y="1105485"/>
                  <a:pt x="2519381" y="1105485"/>
                </a:cubicBezTo>
                <a:cubicBezTo>
                  <a:pt x="2429403" y="1082924"/>
                  <a:pt x="2429403" y="1037802"/>
                  <a:pt x="2384414" y="1015242"/>
                </a:cubicBezTo>
                <a:cubicBezTo>
                  <a:pt x="2541875" y="1060363"/>
                  <a:pt x="2586864" y="1060363"/>
                  <a:pt x="2609359" y="1037802"/>
                </a:cubicBezTo>
                <a:cubicBezTo>
                  <a:pt x="2564370" y="1015242"/>
                  <a:pt x="2451897" y="970120"/>
                  <a:pt x="2474392" y="947559"/>
                </a:cubicBezTo>
                <a:cubicBezTo>
                  <a:pt x="2541875" y="992681"/>
                  <a:pt x="2654347" y="1015242"/>
                  <a:pt x="2654347" y="1037802"/>
                </a:cubicBezTo>
                <a:cubicBezTo>
                  <a:pt x="2789314" y="1128046"/>
                  <a:pt x="2991764" y="1195729"/>
                  <a:pt x="3104237" y="1285973"/>
                </a:cubicBezTo>
                <a:cubicBezTo>
                  <a:pt x="3171720" y="1308534"/>
                  <a:pt x="3239203" y="1331095"/>
                  <a:pt x="3284193" y="1353655"/>
                </a:cubicBezTo>
                <a:cubicBezTo>
                  <a:pt x="3486643" y="1466460"/>
                  <a:pt x="3711587" y="1579265"/>
                  <a:pt x="3936532" y="1669508"/>
                </a:cubicBezTo>
                <a:cubicBezTo>
                  <a:pt x="4071499" y="1737191"/>
                  <a:pt x="4228960" y="1804874"/>
                  <a:pt x="4363927" y="1872556"/>
                </a:cubicBezTo>
                <a:cubicBezTo>
                  <a:pt x="4498894" y="1940239"/>
                  <a:pt x="4656355" y="2007922"/>
                  <a:pt x="4791322" y="2098166"/>
                </a:cubicBezTo>
                <a:lnTo>
                  <a:pt x="4805393" y="2103432"/>
                </a:lnTo>
                <a:lnTo>
                  <a:pt x="4810302" y="2107684"/>
                </a:lnTo>
                <a:cubicBezTo>
                  <a:pt x="4812410" y="2110856"/>
                  <a:pt x="4813816" y="2115087"/>
                  <a:pt x="4813816" y="2120727"/>
                </a:cubicBezTo>
                <a:cubicBezTo>
                  <a:pt x="4813816" y="2115087"/>
                  <a:pt x="4813816" y="2110856"/>
                  <a:pt x="4813465" y="2107684"/>
                </a:cubicBezTo>
                <a:lnTo>
                  <a:pt x="4812941" y="2106256"/>
                </a:lnTo>
                <a:lnTo>
                  <a:pt x="4979713" y="2168669"/>
                </a:lnTo>
                <a:cubicBezTo>
                  <a:pt x="5038761" y="2194050"/>
                  <a:pt x="5094997" y="2222251"/>
                  <a:pt x="5151233" y="2256092"/>
                </a:cubicBezTo>
                <a:cubicBezTo>
                  <a:pt x="5173728" y="2256092"/>
                  <a:pt x="5196222" y="2256092"/>
                  <a:pt x="5218717" y="2256092"/>
                </a:cubicBezTo>
                <a:cubicBezTo>
                  <a:pt x="5196222" y="2256092"/>
                  <a:pt x="5151233" y="2233531"/>
                  <a:pt x="5128739" y="2210970"/>
                </a:cubicBezTo>
                <a:cubicBezTo>
                  <a:pt x="4993772" y="2143288"/>
                  <a:pt x="4836311" y="2075605"/>
                  <a:pt x="4701344" y="2007922"/>
                </a:cubicBezTo>
                <a:cubicBezTo>
                  <a:pt x="4656355" y="1962800"/>
                  <a:pt x="4588872" y="1940239"/>
                  <a:pt x="4543883" y="1917678"/>
                </a:cubicBezTo>
                <a:cubicBezTo>
                  <a:pt x="4408916" y="1849996"/>
                  <a:pt x="4363927" y="1804874"/>
                  <a:pt x="4228960" y="1759752"/>
                </a:cubicBezTo>
                <a:cubicBezTo>
                  <a:pt x="4161476" y="1714630"/>
                  <a:pt x="4116488" y="1669508"/>
                  <a:pt x="3981521" y="1624386"/>
                </a:cubicBezTo>
                <a:cubicBezTo>
                  <a:pt x="3959027" y="1601825"/>
                  <a:pt x="3936532" y="1579265"/>
                  <a:pt x="3891543" y="1579265"/>
                </a:cubicBezTo>
                <a:cubicBezTo>
                  <a:pt x="3801565" y="1511582"/>
                  <a:pt x="3644104" y="1443899"/>
                  <a:pt x="3576621" y="1398777"/>
                </a:cubicBezTo>
                <a:cubicBezTo>
                  <a:pt x="3531632" y="1353655"/>
                  <a:pt x="3621609" y="1353655"/>
                  <a:pt x="3554126" y="1308534"/>
                </a:cubicBezTo>
                <a:cubicBezTo>
                  <a:pt x="3554126" y="1308534"/>
                  <a:pt x="3554126" y="1308534"/>
                  <a:pt x="3531632" y="1308534"/>
                </a:cubicBezTo>
                <a:cubicBezTo>
                  <a:pt x="3464148" y="1285973"/>
                  <a:pt x="3396665" y="1308534"/>
                  <a:pt x="3306687" y="1263412"/>
                </a:cubicBezTo>
                <a:cubicBezTo>
                  <a:pt x="3284193" y="1240851"/>
                  <a:pt x="3239203" y="1218290"/>
                  <a:pt x="3216709" y="1195729"/>
                </a:cubicBezTo>
                <a:cubicBezTo>
                  <a:pt x="3126731" y="1173168"/>
                  <a:pt x="3059248" y="1105485"/>
                  <a:pt x="2969270" y="1150607"/>
                </a:cubicBezTo>
                <a:cubicBezTo>
                  <a:pt x="2969270" y="1173168"/>
                  <a:pt x="2879292" y="1150607"/>
                  <a:pt x="2834303" y="1128046"/>
                </a:cubicBezTo>
                <a:cubicBezTo>
                  <a:pt x="2744325" y="1082924"/>
                  <a:pt x="2901787" y="1128046"/>
                  <a:pt x="2879292" y="1105485"/>
                </a:cubicBezTo>
                <a:cubicBezTo>
                  <a:pt x="2834303" y="1082924"/>
                  <a:pt x="2856798" y="1082924"/>
                  <a:pt x="2856798" y="1060363"/>
                </a:cubicBezTo>
                <a:cubicBezTo>
                  <a:pt x="2879292" y="1060363"/>
                  <a:pt x="2901787" y="1082924"/>
                  <a:pt x="2901787" y="1082924"/>
                </a:cubicBezTo>
                <a:cubicBezTo>
                  <a:pt x="2924281" y="1082924"/>
                  <a:pt x="2901787" y="1105485"/>
                  <a:pt x="2901787" y="1105485"/>
                </a:cubicBezTo>
                <a:cubicBezTo>
                  <a:pt x="3036753" y="1105485"/>
                  <a:pt x="3149225" y="1128046"/>
                  <a:pt x="3261698" y="1195729"/>
                </a:cubicBezTo>
                <a:cubicBezTo>
                  <a:pt x="3284193" y="1195729"/>
                  <a:pt x="3351676" y="1218290"/>
                  <a:pt x="3396665" y="1240851"/>
                </a:cubicBezTo>
                <a:cubicBezTo>
                  <a:pt x="3216709" y="1128046"/>
                  <a:pt x="3014259" y="1037802"/>
                  <a:pt x="2834303" y="924998"/>
                </a:cubicBezTo>
                <a:cubicBezTo>
                  <a:pt x="2811809" y="924998"/>
                  <a:pt x="2811809" y="902437"/>
                  <a:pt x="2766820" y="902437"/>
                </a:cubicBezTo>
                <a:cubicBezTo>
                  <a:pt x="2721831" y="902437"/>
                  <a:pt x="2721831" y="902437"/>
                  <a:pt x="2766820" y="947559"/>
                </a:cubicBezTo>
                <a:cubicBezTo>
                  <a:pt x="2811809" y="947559"/>
                  <a:pt x="2834303" y="970120"/>
                  <a:pt x="2856798" y="992681"/>
                </a:cubicBezTo>
                <a:cubicBezTo>
                  <a:pt x="2879292" y="1015242"/>
                  <a:pt x="2901787" y="1037802"/>
                  <a:pt x="2879292" y="1037802"/>
                </a:cubicBezTo>
                <a:cubicBezTo>
                  <a:pt x="2834303" y="1015242"/>
                  <a:pt x="2811809" y="992681"/>
                  <a:pt x="2811809" y="992681"/>
                </a:cubicBezTo>
                <a:cubicBezTo>
                  <a:pt x="2789314" y="970120"/>
                  <a:pt x="2744325" y="947559"/>
                  <a:pt x="2721831" y="947559"/>
                </a:cubicBezTo>
                <a:cubicBezTo>
                  <a:pt x="2676842" y="924998"/>
                  <a:pt x="2631853" y="902437"/>
                  <a:pt x="2586864" y="879876"/>
                </a:cubicBezTo>
                <a:cubicBezTo>
                  <a:pt x="2496886" y="857315"/>
                  <a:pt x="2451897" y="834754"/>
                  <a:pt x="2474392" y="812193"/>
                </a:cubicBezTo>
                <a:cubicBezTo>
                  <a:pt x="2541875" y="789632"/>
                  <a:pt x="2429403" y="744510"/>
                  <a:pt x="2316930" y="699389"/>
                </a:cubicBezTo>
                <a:cubicBezTo>
                  <a:pt x="2271942" y="699389"/>
                  <a:pt x="2204458" y="676828"/>
                  <a:pt x="2204458" y="654267"/>
                </a:cubicBezTo>
                <a:cubicBezTo>
                  <a:pt x="2159469" y="631706"/>
                  <a:pt x="2091986" y="609145"/>
                  <a:pt x="2069491" y="564023"/>
                </a:cubicBezTo>
                <a:cubicBezTo>
                  <a:pt x="2024502" y="541462"/>
                  <a:pt x="1912030" y="473779"/>
                  <a:pt x="1957019" y="451218"/>
                </a:cubicBezTo>
                <a:cubicBezTo>
                  <a:pt x="1867041" y="406097"/>
                  <a:pt x="1777063" y="360975"/>
                  <a:pt x="1709580" y="315853"/>
                </a:cubicBezTo>
                <a:cubicBezTo>
                  <a:pt x="1642096" y="293292"/>
                  <a:pt x="1574613" y="270731"/>
                  <a:pt x="1552119" y="248170"/>
                </a:cubicBezTo>
                <a:cubicBezTo>
                  <a:pt x="1664591" y="270731"/>
                  <a:pt x="1687085" y="293292"/>
                  <a:pt x="1732074" y="315853"/>
                </a:cubicBezTo>
                <a:cubicBezTo>
                  <a:pt x="1867041" y="383536"/>
                  <a:pt x="2024502" y="473779"/>
                  <a:pt x="2114480" y="541462"/>
                </a:cubicBezTo>
                <a:cubicBezTo>
                  <a:pt x="2136975" y="541462"/>
                  <a:pt x="2159469" y="541462"/>
                  <a:pt x="2181964" y="564023"/>
                </a:cubicBezTo>
                <a:cubicBezTo>
                  <a:pt x="2204458" y="564023"/>
                  <a:pt x="2249447" y="586584"/>
                  <a:pt x="2271942" y="609145"/>
                </a:cubicBezTo>
                <a:cubicBezTo>
                  <a:pt x="2204458" y="586584"/>
                  <a:pt x="2181964" y="564023"/>
                  <a:pt x="2159469" y="564023"/>
                </a:cubicBezTo>
                <a:cubicBezTo>
                  <a:pt x="2114480" y="541462"/>
                  <a:pt x="2069491" y="541462"/>
                  <a:pt x="2114480" y="564023"/>
                </a:cubicBezTo>
                <a:cubicBezTo>
                  <a:pt x="2159469" y="586584"/>
                  <a:pt x="2204458" y="609145"/>
                  <a:pt x="2226952" y="631706"/>
                </a:cubicBezTo>
                <a:cubicBezTo>
                  <a:pt x="2249447" y="631706"/>
                  <a:pt x="2249447" y="631706"/>
                  <a:pt x="2249447" y="631706"/>
                </a:cubicBezTo>
                <a:cubicBezTo>
                  <a:pt x="2384414" y="676828"/>
                  <a:pt x="2541875" y="721950"/>
                  <a:pt x="2609359" y="767071"/>
                </a:cubicBezTo>
                <a:cubicBezTo>
                  <a:pt x="2699336" y="812193"/>
                  <a:pt x="2721831" y="834754"/>
                  <a:pt x="2721831" y="857315"/>
                </a:cubicBezTo>
                <a:cubicBezTo>
                  <a:pt x="2789314" y="879876"/>
                  <a:pt x="2834303" y="902437"/>
                  <a:pt x="2901787" y="924998"/>
                </a:cubicBezTo>
                <a:cubicBezTo>
                  <a:pt x="2969270" y="992681"/>
                  <a:pt x="3149225" y="1060363"/>
                  <a:pt x="3261698" y="1128046"/>
                </a:cubicBezTo>
                <a:cubicBezTo>
                  <a:pt x="3261698" y="1128046"/>
                  <a:pt x="3284193" y="1128046"/>
                  <a:pt x="3284193" y="1128046"/>
                </a:cubicBezTo>
                <a:cubicBezTo>
                  <a:pt x="3261698" y="1105485"/>
                  <a:pt x="3239203" y="1105485"/>
                  <a:pt x="3194215" y="1082924"/>
                </a:cubicBezTo>
                <a:cubicBezTo>
                  <a:pt x="3194215" y="1082924"/>
                  <a:pt x="3216709" y="1082924"/>
                  <a:pt x="3216709" y="1082924"/>
                </a:cubicBezTo>
                <a:cubicBezTo>
                  <a:pt x="3261698" y="1105485"/>
                  <a:pt x="3284193" y="1105485"/>
                  <a:pt x="3329181" y="1128046"/>
                </a:cubicBezTo>
                <a:cubicBezTo>
                  <a:pt x="3396665" y="1173168"/>
                  <a:pt x="3441654" y="1195729"/>
                  <a:pt x="3509137" y="1240851"/>
                </a:cubicBezTo>
                <a:cubicBezTo>
                  <a:pt x="3576621" y="1240851"/>
                  <a:pt x="3599115" y="1263412"/>
                  <a:pt x="3621609" y="1285973"/>
                </a:cubicBezTo>
                <a:cubicBezTo>
                  <a:pt x="3554126" y="1263412"/>
                  <a:pt x="3509137" y="1240851"/>
                  <a:pt x="3486643" y="1240851"/>
                </a:cubicBezTo>
                <a:cubicBezTo>
                  <a:pt x="3441654" y="1218290"/>
                  <a:pt x="3419159" y="1195729"/>
                  <a:pt x="3351676" y="1173168"/>
                </a:cubicBezTo>
                <a:cubicBezTo>
                  <a:pt x="3441654" y="1218290"/>
                  <a:pt x="3531632" y="1285973"/>
                  <a:pt x="3644104" y="1331095"/>
                </a:cubicBezTo>
                <a:cubicBezTo>
                  <a:pt x="3711587" y="1353655"/>
                  <a:pt x="3734082" y="1398777"/>
                  <a:pt x="3846554" y="1421338"/>
                </a:cubicBezTo>
                <a:cubicBezTo>
                  <a:pt x="3981521" y="1443899"/>
                  <a:pt x="4026510" y="1466460"/>
                  <a:pt x="4071499" y="1511582"/>
                </a:cubicBezTo>
                <a:cubicBezTo>
                  <a:pt x="4138982" y="1556704"/>
                  <a:pt x="4228960" y="1601825"/>
                  <a:pt x="4341432" y="1624386"/>
                </a:cubicBezTo>
                <a:lnTo>
                  <a:pt x="4329926" y="1610479"/>
                </a:lnTo>
                <a:lnTo>
                  <a:pt x="4364981" y="1630027"/>
                </a:lnTo>
                <a:cubicBezTo>
                  <a:pt x="4460934" y="1680789"/>
                  <a:pt x="4566377" y="1731551"/>
                  <a:pt x="4633860" y="1782313"/>
                </a:cubicBezTo>
                <a:cubicBezTo>
                  <a:pt x="4678849" y="1804874"/>
                  <a:pt x="4723838" y="1827435"/>
                  <a:pt x="4768827" y="1849996"/>
                </a:cubicBezTo>
                <a:cubicBezTo>
                  <a:pt x="5038761" y="1962800"/>
                  <a:pt x="5263705" y="2053044"/>
                  <a:pt x="5466156" y="2165849"/>
                </a:cubicBezTo>
                <a:cubicBezTo>
                  <a:pt x="5668606" y="2278653"/>
                  <a:pt x="5871056" y="2368897"/>
                  <a:pt x="6096001" y="2459141"/>
                </a:cubicBezTo>
                <a:cubicBezTo>
                  <a:pt x="6073506" y="2414019"/>
                  <a:pt x="5916046" y="2368897"/>
                  <a:pt x="5848562" y="2323775"/>
                </a:cubicBezTo>
                <a:cubicBezTo>
                  <a:pt x="5691100" y="2256092"/>
                  <a:pt x="5488650" y="2165849"/>
                  <a:pt x="5331189" y="2075605"/>
                </a:cubicBezTo>
                <a:cubicBezTo>
                  <a:pt x="5286200" y="2075605"/>
                  <a:pt x="5218717" y="2053044"/>
                  <a:pt x="5263705" y="2030483"/>
                </a:cubicBezTo>
                <a:cubicBezTo>
                  <a:pt x="5263705" y="2030483"/>
                  <a:pt x="5286200" y="2030483"/>
                  <a:pt x="5308694" y="2030483"/>
                </a:cubicBezTo>
                <a:cubicBezTo>
                  <a:pt x="5376178" y="2030483"/>
                  <a:pt x="5421167" y="2075605"/>
                  <a:pt x="5443662" y="2075605"/>
                </a:cubicBezTo>
                <a:cubicBezTo>
                  <a:pt x="5460532" y="2109446"/>
                  <a:pt x="5502710" y="2130597"/>
                  <a:pt x="5551213" y="2139057"/>
                </a:cubicBezTo>
                <a:lnTo>
                  <a:pt x="5578628" y="2141381"/>
                </a:lnTo>
                <a:lnTo>
                  <a:pt x="5578628" y="2143288"/>
                </a:lnTo>
                <a:cubicBezTo>
                  <a:pt x="5578628" y="2143288"/>
                  <a:pt x="5601122" y="2143288"/>
                  <a:pt x="5601122" y="2143288"/>
                </a:cubicBezTo>
                <a:lnTo>
                  <a:pt x="5578628" y="2141381"/>
                </a:lnTo>
                <a:lnTo>
                  <a:pt x="5578628" y="2130245"/>
                </a:lnTo>
                <a:cubicBezTo>
                  <a:pt x="5578628" y="2120727"/>
                  <a:pt x="5578628" y="2120727"/>
                  <a:pt x="5578628" y="2120727"/>
                </a:cubicBezTo>
                <a:cubicBezTo>
                  <a:pt x="5691100" y="2165849"/>
                  <a:pt x="5781078" y="2233531"/>
                  <a:pt x="5893551" y="2278653"/>
                </a:cubicBezTo>
                <a:cubicBezTo>
                  <a:pt x="5916046" y="2278653"/>
                  <a:pt x="5938539" y="2301214"/>
                  <a:pt x="5961034" y="2301214"/>
                </a:cubicBezTo>
                <a:cubicBezTo>
                  <a:pt x="5961034" y="2301214"/>
                  <a:pt x="5983528" y="2301214"/>
                  <a:pt x="6006023" y="2301214"/>
                </a:cubicBezTo>
                <a:cubicBezTo>
                  <a:pt x="5983528" y="2301214"/>
                  <a:pt x="5961034" y="2278653"/>
                  <a:pt x="5983528" y="2278653"/>
                </a:cubicBezTo>
                <a:cubicBezTo>
                  <a:pt x="6006023" y="2278653"/>
                  <a:pt x="6028517" y="2301214"/>
                  <a:pt x="6051012" y="2301214"/>
                </a:cubicBezTo>
                <a:cubicBezTo>
                  <a:pt x="6073506" y="2346336"/>
                  <a:pt x="6140990" y="2368897"/>
                  <a:pt x="6230968" y="2391458"/>
                </a:cubicBezTo>
                <a:cubicBezTo>
                  <a:pt x="6253462" y="2368897"/>
                  <a:pt x="6275956" y="2391458"/>
                  <a:pt x="6298451" y="2391458"/>
                </a:cubicBezTo>
                <a:cubicBezTo>
                  <a:pt x="6320945" y="2414019"/>
                  <a:pt x="6343440" y="2414019"/>
                  <a:pt x="6343440" y="2414019"/>
                </a:cubicBezTo>
                <a:cubicBezTo>
                  <a:pt x="6298451" y="2368897"/>
                  <a:pt x="6230968" y="2346336"/>
                  <a:pt x="6163484" y="2323775"/>
                </a:cubicBezTo>
                <a:cubicBezTo>
                  <a:pt x="6163484" y="2323775"/>
                  <a:pt x="6163484" y="2346336"/>
                  <a:pt x="6118495" y="2323775"/>
                </a:cubicBezTo>
                <a:cubicBezTo>
                  <a:pt x="6073506" y="2301214"/>
                  <a:pt x="6073506" y="2301214"/>
                  <a:pt x="6073506" y="2278653"/>
                </a:cubicBezTo>
                <a:cubicBezTo>
                  <a:pt x="6051012" y="2278653"/>
                  <a:pt x="6006023" y="2256092"/>
                  <a:pt x="5961034" y="2233531"/>
                </a:cubicBezTo>
                <a:cubicBezTo>
                  <a:pt x="5871056" y="2210970"/>
                  <a:pt x="5848562" y="2165849"/>
                  <a:pt x="5713595" y="2120727"/>
                </a:cubicBezTo>
                <a:cubicBezTo>
                  <a:pt x="5758584" y="2143288"/>
                  <a:pt x="5781078" y="2165849"/>
                  <a:pt x="5826067" y="2188409"/>
                </a:cubicBezTo>
                <a:cubicBezTo>
                  <a:pt x="5871056" y="2210970"/>
                  <a:pt x="5938539" y="2233531"/>
                  <a:pt x="5983528" y="2278653"/>
                </a:cubicBezTo>
                <a:cubicBezTo>
                  <a:pt x="5871056" y="2233531"/>
                  <a:pt x="5826067" y="2210970"/>
                  <a:pt x="5803573" y="2188409"/>
                </a:cubicBezTo>
                <a:cubicBezTo>
                  <a:pt x="5668606" y="2120727"/>
                  <a:pt x="5533639" y="2053044"/>
                  <a:pt x="5421167" y="1985361"/>
                </a:cubicBezTo>
                <a:cubicBezTo>
                  <a:pt x="5353683" y="1962800"/>
                  <a:pt x="5218717" y="1917678"/>
                  <a:pt x="5196222" y="1872556"/>
                </a:cubicBezTo>
                <a:cubicBezTo>
                  <a:pt x="5038761" y="1849996"/>
                  <a:pt x="4971278" y="1804874"/>
                  <a:pt x="4948783" y="1759752"/>
                </a:cubicBezTo>
                <a:cubicBezTo>
                  <a:pt x="4926288" y="1737191"/>
                  <a:pt x="4903794" y="1737191"/>
                  <a:pt x="4858805" y="1714630"/>
                </a:cubicBezTo>
                <a:cubicBezTo>
                  <a:pt x="4813816" y="1692069"/>
                  <a:pt x="4768827" y="1669508"/>
                  <a:pt x="4791322" y="1669508"/>
                </a:cubicBezTo>
                <a:cubicBezTo>
                  <a:pt x="4791322" y="1646947"/>
                  <a:pt x="4881300" y="1669508"/>
                  <a:pt x="4903794" y="1692069"/>
                </a:cubicBezTo>
                <a:cubicBezTo>
                  <a:pt x="4926288" y="1669508"/>
                  <a:pt x="4836311" y="1646947"/>
                  <a:pt x="4881300" y="1624386"/>
                </a:cubicBezTo>
                <a:cubicBezTo>
                  <a:pt x="4881300" y="1624386"/>
                  <a:pt x="4858805" y="1624386"/>
                  <a:pt x="4836311" y="1601825"/>
                </a:cubicBezTo>
                <a:cubicBezTo>
                  <a:pt x="4791322" y="1601825"/>
                  <a:pt x="4768827" y="1579265"/>
                  <a:pt x="4768827" y="1579265"/>
                </a:cubicBezTo>
                <a:cubicBezTo>
                  <a:pt x="4746333" y="1556704"/>
                  <a:pt x="4746333" y="1556704"/>
                  <a:pt x="4746333" y="1556704"/>
                </a:cubicBezTo>
                <a:cubicBezTo>
                  <a:pt x="4701344" y="1534143"/>
                  <a:pt x="4678849" y="1534143"/>
                  <a:pt x="4656355" y="1511582"/>
                </a:cubicBezTo>
                <a:cubicBezTo>
                  <a:pt x="4566377" y="1466460"/>
                  <a:pt x="4476399" y="1443899"/>
                  <a:pt x="4453905" y="1398777"/>
                </a:cubicBezTo>
                <a:cubicBezTo>
                  <a:pt x="4431410" y="1376216"/>
                  <a:pt x="4408916" y="1353655"/>
                  <a:pt x="4386421" y="1331095"/>
                </a:cubicBezTo>
                <a:cubicBezTo>
                  <a:pt x="4476399" y="1353655"/>
                  <a:pt x="4498894" y="1376216"/>
                  <a:pt x="4521389" y="1398777"/>
                </a:cubicBezTo>
                <a:cubicBezTo>
                  <a:pt x="4543883" y="1398777"/>
                  <a:pt x="4566377" y="1398777"/>
                  <a:pt x="4611366" y="1398777"/>
                </a:cubicBezTo>
                <a:cubicBezTo>
                  <a:pt x="4656355" y="1398777"/>
                  <a:pt x="4656355" y="1398777"/>
                  <a:pt x="4633860" y="1376216"/>
                </a:cubicBezTo>
                <a:cubicBezTo>
                  <a:pt x="4588872" y="1353655"/>
                  <a:pt x="4543883" y="1331095"/>
                  <a:pt x="4498894" y="1308534"/>
                </a:cubicBezTo>
                <a:cubicBezTo>
                  <a:pt x="4498894" y="1308534"/>
                  <a:pt x="4521389" y="1308534"/>
                  <a:pt x="4521389" y="1308534"/>
                </a:cubicBezTo>
                <a:cubicBezTo>
                  <a:pt x="4566377" y="1331095"/>
                  <a:pt x="4611366" y="1353655"/>
                  <a:pt x="4656355" y="1376216"/>
                </a:cubicBezTo>
                <a:cubicBezTo>
                  <a:pt x="4656355" y="1376216"/>
                  <a:pt x="4678849" y="1376216"/>
                  <a:pt x="4678849" y="1376216"/>
                </a:cubicBezTo>
                <a:cubicBezTo>
                  <a:pt x="4768827" y="1398777"/>
                  <a:pt x="4768827" y="1421338"/>
                  <a:pt x="4768827" y="1421338"/>
                </a:cubicBezTo>
                <a:cubicBezTo>
                  <a:pt x="4768827" y="1443899"/>
                  <a:pt x="4723838" y="1421338"/>
                  <a:pt x="4701344" y="1398777"/>
                </a:cubicBezTo>
                <a:cubicBezTo>
                  <a:pt x="4701344" y="1421338"/>
                  <a:pt x="4701344" y="1421338"/>
                  <a:pt x="4701344" y="1421338"/>
                </a:cubicBezTo>
                <a:cubicBezTo>
                  <a:pt x="4723838" y="1443899"/>
                  <a:pt x="4746333" y="1443899"/>
                  <a:pt x="4746333" y="1466460"/>
                </a:cubicBezTo>
                <a:cubicBezTo>
                  <a:pt x="4768827" y="1443899"/>
                  <a:pt x="4813816" y="1466460"/>
                  <a:pt x="4836311" y="1466460"/>
                </a:cubicBezTo>
                <a:cubicBezTo>
                  <a:pt x="4881300" y="1466460"/>
                  <a:pt x="4926288" y="1466460"/>
                  <a:pt x="4926288" y="1466460"/>
                </a:cubicBezTo>
                <a:cubicBezTo>
                  <a:pt x="4926288" y="1443899"/>
                  <a:pt x="4858805" y="1421338"/>
                  <a:pt x="4813816" y="1421338"/>
                </a:cubicBezTo>
                <a:cubicBezTo>
                  <a:pt x="4746333" y="1398777"/>
                  <a:pt x="4656355" y="1353655"/>
                  <a:pt x="4678849" y="1331095"/>
                </a:cubicBezTo>
                <a:cubicBezTo>
                  <a:pt x="4768827" y="1353655"/>
                  <a:pt x="4881300" y="1376216"/>
                  <a:pt x="4948783" y="1421338"/>
                </a:cubicBezTo>
                <a:cubicBezTo>
                  <a:pt x="5128739" y="1489021"/>
                  <a:pt x="5241211" y="1556704"/>
                  <a:pt x="5376178" y="1646947"/>
                </a:cubicBezTo>
                <a:cubicBezTo>
                  <a:pt x="5466156" y="1692069"/>
                  <a:pt x="5578628" y="1737191"/>
                  <a:pt x="5691100" y="1782313"/>
                </a:cubicBezTo>
                <a:cubicBezTo>
                  <a:pt x="5803573" y="1827435"/>
                  <a:pt x="5893551" y="1827435"/>
                  <a:pt x="5983528" y="1849996"/>
                </a:cubicBezTo>
                <a:cubicBezTo>
                  <a:pt x="5916046" y="1804874"/>
                  <a:pt x="5826067" y="1782313"/>
                  <a:pt x="5803573" y="1737191"/>
                </a:cubicBezTo>
                <a:cubicBezTo>
                  <a:pt x="5736089" y="1714630"/>
                  <a:pt x="5691100" y="1669508"/>
                  <a:pt x="5623617" y="1646947"/>
                </a:cubicBezTo>
                <a:cubicBezTo>
                  <a:pt x="5488650" y="1579265"/>
                  <a:pt x="5331189" y="1511582"/>
                  <a:pt x="5241211" y="1421338"/>
                </a:cubicBezTo>
                <a:cubicBezTo>
                  <a:pt x="5061256" y="1353655"/>
                  <a:pt x="4971278" y="1285973"/>
                  <a:pt x="4858805" y="1218290"/>
                </a:cubicBezTo>
                <a:cubicBezTo>
                  <a:pt x="4813816" y="1218290"/>
                  <a:pt x="4791322" y="1195729"/>
                  <a:pt x="4768827" y="1195729"/>
                </a:cubicBezTo>
                <a:cubicBezTo>
                  <a:pt x="4746333" y="1173168"/>
                  <a:pt x="4723838" y="1173168"/>
                  <a:pt x="4723838" y="1173168"/>
                </a:cubicBezTo>
                <a:cubicBezTo>
                  <a:pt x="4746333" y="1173168"/>
                  <a:pt x="4768827" y="1195729"/>
                  <a:pt x="4791322" y="1173168"/>
                </a:cubicBezTo>
                <a:cubicBezTo>
                  <a:pt x="4813816" y="1173168"/>
                  <a:pt x="4836311" y="1195729"/>
                  <a:pt x="4836311" y="1195729"/>
                </a:cubicBezTo>
                <a:cubicBezTo>
                  <a:pt x="4836311" y="1195729"/>
                  <a:pt x="4858805" y="1218290"/>
                  <a:pt x="4881300" y="1218290"/>
                </a:cubicBezTo>
                <a:cubicBezTo>
                  <a:pt x="4903794" y="1240851"/>
                  <a:pt x="4926288" y="1240851"/>
                  <a:pt x="4948783" y="1263412"/>
                </a:cubicBezTo>
                <a:cubicBezTo>
                  <a:pt x="4993772" y="1285973"/>
                  <a:pt x="5038761" y="1308534"/>
                  <a:pt x="5061256" y="1308534"/>
                </a:cubicBezTo>
                <a:cubicBezTo>
                  <a:pt x="5128739" y="1353655"/>
                  <a:pt x="5218717" y="1398777"/>
                  <a:pt x="5263705" y="1421338"/>
                </a:cubicBezTo>
                <a:cubicBezTo>
                  <a:pt x="5286200" y="1443899"/>
                  <a:pt x="5308694" y="1466460"/>
                  <a:pt x="5353683" y="1466460"/>
                </a:cubicBezTo>
                <a:cubicBezTo>
                  <a:pt x="5353683" y="1466460"/>
                  <a:pt x="5286200" y="1443899"/>
                  <a:pt x="5308694" y="1443899"/>
                </a:cubicBezTo>
                <a:cubicBezTo>
                  <a:pt x="5353683" y="1443899"/>
                  <a:pt x="5353683" y="1421338"/>
                  <a:pt x="5308694" y="1398777"/>
                </a:cubicBezTo>
                <a:cubicBezTo>
                  <a:pt x="5263705" y="1398777"/>
                  <a:pt x="5263705" y="1376216"/>
                  <a:pt x="5263705" y="1376216"/>
                </a:cubicBezTo>
                <a:cubicBezTo>
                  <a:pt x="5263705" y="1376216"/>
                  <a:pt x="5263705" y="1376216"/>
                  <a:pt x="5241211" y="1376216"/>
                </a:cubicBezTo>
                <a:cubicBezTo>
                  <a:pt x="5218717" y="1353655"/>
                  <a:pt x="5173728" y="1353655"/>
                  <a:pt x="5218717" y="1353655"/>
                </a:cubicBezTo>
                <a:cubicBezTo>
                  <a:pt x="5241211" y="1353655"/>
                  <a:pt x="5241211" y="1331095"/>
                  <a:pt x="5241211" y="1331095"/>
                </a:cubicBezTo>
                <a:cubicBezTo>
                  <a:pt x="5241211" y="1331095"/>
                  <a:pt x="5218717" y="1331095"/>
                  <a:pt x="5218717" y="1331095"/>
                </a:cubicBezTo>
                <a:cubicBezTo>
                  <a:pt x="5128739" y="1308534"/>
                  <a:pt x="5061256" y="1285973"/>
                  <a:pt x="4971278" y="1240851"/>
                </a:cubicBezTo>
                <a:cubicBezTo>
                  <a:pt x="5061256" y="1240851"/>
                  <a:pt x="5061256" y="1240851"/>
                  <a:pt x="5038761" y="1195729"/>
                </a:cubicBezTo>
                <a:cubicBezTo>
                  <a:pt x="5016266" y="1150607"/>
                  <a:pt x="5128739" y="1195729"/>
                  <a:pt x="5173728" y="1195729"/>
                </a:cubicBezTo>
                <a:cubicBezTo>
                  <a:pt x="5173728" y="1173168"/>
                  <a:pt x="5151233" y="1173168"/>
                  <a:pt x="5128739" y="1128046"/>
                </a:cubicBezTo>
                <a:cubicBezTo>
                  <a:pt x="5218717" y="1173168"/>
                  <a:pt x="5308694" y="1195729"/>
                  <a:pt x="5398672" y="1218290"/>
                </a:cubicBezTo>
                <a:cubicBezTo>
                  <a:pt x="5353683" y="1218290"/>
                  <a:pt x="5376178" y="1263412"/>
                  <a:pt x="5308694" y="1240851"/>
                </a:cubicBezTo>
                <a:cubicBezTo>
                  <a:pt x="5263705" y="1240851"/>
                  <a:pt x="5263705" y="1240851"/>
                  <a:pt x="5286200" y="1263412"/>
                </a:cubicBezTo>
                <a:cubicBezTo>
                  <a:pt x="5308694" y="1285973"/>
                  <a:pt x="5353683" y="1285973"/>
                  <a:pt x="5353683" y="1285973"/>
                </a:cubicBezTo>
                <a:cubicBezTo>
                  <a:pt x="5398672" y="1263412"/>
                  <a:pt x="5443662" y="1263412"/>
                  <a:pt x="5533639" y="1285973"/>
                </a:cubicBezTo>
                <a:cubicBezTo>
                  <a:pt x="5623617" y="1331095"/>
                  <a:pt x="5713595" y="1353655"/>
                  <a:pt x="5781078" y="1376216"/>
                </a:cubicBezTo>
                <a:cubicBezTo>
                  <a:pt x="5803573" y="1398777"/>
                  <a:pt x="5848562" y="1421338"/>
                  <a:pt x="5893551" y="1421338"/>
                </a:cubicBezTo>
                <a:cubicBezTo>
                  <a:pt x="5916046" y="1421338"/>
                  <a:pt x="5916046" y="1398777"/>
                  <a:pt x="5893551" y="1376216"/>
                </a:cubicBezTo>
                <a:cubicBezTo>
                  <a:pt x="5893551" y="1376216"/>
                  <a:pt x="5871056" y="1353655"/>
                  <a:pt x="5893551" y="1353655"/>
                </a:cubicBezTo>
                <a:cubicBezTo>
                  <a:pt x="5803573" y="1308534"/>
                  <a:pt x="5668606" y="1240851"/>
                  <a:pt x="5578628" y="1173168"/>
                </a:cubicBezTo>
                <a:cubicBezTo>
                  <a:pt x="5533639" y="1150607"/>
                  <a:pt x="5511145" y="1128046"/>
                  <a:pt x="5466156" y="1105485"/>
                </a:cubicBezTo>
                <a:cubicBezTo>
                  <a:pt x="5376178" y="1060363"/>
                  <a:pt x="5353683" y="1037802"/>
                  <a:pt x="5241211" y="992681"/>
                </a:cubicBezTo>
                <a:cubicBezTo>
                  <a:pt x="5308694" y="992681"/>
                  <a:pt x="5331189" y="1015242"/>
                  <a:pt x="5353683" y="1015242"/>
                </a:cubicBezTo>
                <a:cubicBezTo>
                  <a:pt x="5353683" y="1015242"/>
                  <a:pt x="5331189" y="992681"/>
                  <a:pt x="5353683" y="992681"/>
                </a:cubicBezTo>
                <a:cubicBezTo>
                  <a:pt x="5398672" y="1015242"/>
                  <a:pt x="5443662" y="1015242"/>
                  <a:pt x="5443662" y="1037802"/>
                </a:cubicBezTo>
                <a:cubicBezTo>
                  <a:pt x="5421167" y="1037802"/>
                  <a:pt x="5398672" y="1037802"/>
                  <a:pt x="5376178" y="1015242"/>
                </a:cubicBezTo>
                <a:cubicBezTo>
                  <a:pt x="5421167" y="1060363"/>
                  <a:pt x="5488650" y="1082924"/>
                  <a:pt x="5511145" y="1105485"/>
                </a:cubicBezTo>
                <a:cubicBezTo>
                  <a:pt x="5601122" y="1173168"/>
                  <a:pt x="5758584" y="1240851"/>
                  <a:pt x="5893551" y="1308534"/>
                </a:cubicBezTo>
                <a:cubicBezTo>
                  <a:pt x="6028517" y="1376216"/>
                  <a:pt x="6140990" y="1443899"/>
                  <a:pt x="6275956" y="1489021"/>
                </a:cubicBezTo>
                <a:cubicBezTo>
                  <a:pt x="6298451" y="1511582"/>
                  <a:pt x="6298451" y="1511582"/>
                  <a:pt x="6320945" y="1511582"/>
                </a:cubicBezTo>
                <a:cubicBezTo>
                  <a:pt x="6343440" y="1534143"/>
                  <a:pt x="6388429" y="1534143"/>
                  <a:pt x="6410923" y="1556704"/>
                </a:cubicBezTo>
                <a:cubicBezTo>
                  <a:pt x="6658362" y="1669508"/>
                  <a:pt x="6883307" y="1804874"/>
                  <a:pt x="7130746" y="1917678"/>
                </a:cubicBezTo>
                <a:cubicBezTo>
                  <a:pt x="7288207" y="1985361"/>
                  <a:pt x="7378185" y="2030483"/>
                  <a:pt x="7513152" y="2098166"/>
                </a:cubicBezTo>
                <a:cubicBezTo>
                  <a:pt x="7535647" y="2075605"/>
                  <a:pt x="7468163" y="2053044"/>
                  <a:pt x="7423174" y="2030483"/>
                </a:cubicBezTo>
                <a:cubicBezTo>
                  <a:pt x="7423174" y="2030483"/>
                  <a:pt x="7423174" y="2007922"/>
                  <a:pt x="7423174" y="2007922"/>
                </a:cubicBezTo>
                <a:cubicBezTo>
                  <a:pt x="7378185" y="1985361"/>
                  <a:pt x="7355691" y="1962800"/>
                  <a:pt x="7310702" y="1940239"/>
                </a:cubicBezTo>
                <a:cubicBezTo>
                  <a:pt x="7243219" y="1917678"/>
                  <a:pt x="7175735" y="1895117"/>
                  <a:pt x="7153241" y="1872556"/>
                </a:cubicBezTo>
                <a:cubicBezTo>
                  <a:pt x="7108252" y="1849996"/>
                  <a:pt x="7063263" y="1827435"/>
                  <a:pt x="7040768" y="1804874"/>
                </a:cubicBezTo>
                <a:cubicBezTo>
                  <a:pt x="6928296" y="1782313"/>
                  <a:pt x="6883307" y="1737191"/>
                  <a:pt x="6793329" y="1692069"/>
                </a:cubicBezTo>
                <a:cubicBezTo>
                  <a:pt x="6770835" y="1692069"/>
                  <a:pt x="6748340" y="1692069"/>
                  <a:pt x="6748340" y="1669508"/>
                </a:cubicBezTo>
                <a:cubicBezTo>
                  <a:pt x="6680857" y="1646947"/>
                  <a:pt x="6545890" y="1601825"/>
                  <a:pt x="6523396" y="1556704"/>
                </a:cubicBezTo>
                <a:cubicBezTo>
                  <a:pt x="6455912" y="1534143"/>
                  <a:pt x="6433418" y="1489021"/>
                  <a:pt x="6320945" y="1489021"/>
                </a:cubicBezTo>
                <a:cubicBezTo>
                  <a:pt x="6365934" y="1511582"/>
                  <a:pt x="6410923" y="1534143"/>
                  <a:pt x="6455912" y="1556704"/>
                </a:cubicBezTo>
                <a:cubicBezTo>
                  <a:pt x="6455912" y="1556704"/>
                  <a:pt x="6433418" y="1556704"/>
                  <a:pt x="6433418" y="1556704"/>
                </a:cubicBezTo>
                <a:cubicBezTo>
                  <a:pt x="6388429" y="1534143"/>
                  <a:pt x="6343440" y="1511582"/>
                  <a:pt x="6298451" y="1489021"/>
                </a:cubicBezTo>
                <a:cubicBezTo>
                  <a:pt x="6275956" y="1466460"/>
                  <a:pt x="6298451" y="1443899"/>
                  <a:pt x="6298451" y="1443899"/>
                </a:cubicBezTo>
                <a:cubicBezTo>
                  <a:pt x="6253462" y="1421338"/>
                  <a:pt x="6208473" y="1398777"/>
                  <a:pt x="6163484" y="1376216"/>
                </a:cubicBezTo>
                <a:cubicBezTo>
                  <a:pt x="6051012" y="1331095"/>
                  <a:pt x="6051012" y="1285973"/>
                  <a:pt x="5938539" y="1240851"/>
                </a:cubicBezTo>
                <a:cubicBezTo>
                  <a:pt x="5893551" y="1240851"/>
                  <a:pt x="5893551" y="1218290"/>
                  <a:pt x="5826067" y="1195729"/>
                </a:cubicBezTo>
                <a:cubicBezTo>
                  <a:pt x="5826067" y="1195729"/>
                  <a:pt x="5871056" y="1218290"/>
                  <a:pt x="5848562" y="1240851"/>
                </a:cubicBezTo>
                <a:cubicBezTo>
                  <a:pt x="5736089" y="1218290"/>
                  <a:pt x="5736089" y="1195729"/>
                  <a:pt x="5691100" y="1173168"/>
                </a:cubicBezTo>
                <a:cubicBezTo>
                  <a:pt x="5691100" y="1173168"/>
                  <a:pt x="5713595" y="1173168"/>
                  <a:pt x="5736089" y="1173168"/>
                </a:cubicBezTo>
                <a:cubicBezTo>
                  <a:pt x="5736089" y="1173168"/>
                  <a:pt x="5826067" y="1173168"/>
                  <a:pt x="5736089" y="1128046"/>
                </a:cubicBezTo>
                <a:cubicBezTo>
                  <a:pt x="5691100" y="1128046"/>
                  <a:pt x="5668606" y="1105485"/>
                  <a:pt x="5713595" y="1105485"/>
                </a:cubicBezTo>
                <a:cubicBezTo>
                  <a:pt x="5758584" y="1105485"/>
                  <a:pt x="5781078" y="1128046"/>
                  <a:pt x="5803573" y="1128046"/>
                </a:cubicBezTo>
                <a:cubicBezTo>
                  <a:pt x="5893551" y="1173168"/>
                  <a:pt x="5961034" y="1218290"/>
                  <a:pt x="6006023" y="1240851"/>
                </a:cubicBezTo>
                <a:cubicBezTo>
                  <a:pt x="6118495" y="1308534"/>
                  <a:pt x="6343440" y="1376216"/>
                  <a:pt x="6455912" y="1443899"/>
                </a:cubicBezTo>
                <a:cubicBezTo>
                  <a:pt x="6433418" y="1443899"/>
                  <a:pt x="6388429" y="1421338"/>
                  <a:pt x="6388429" y="1421338"/>
                </a:cubicBezTo>
                <a:cubicBezTo>
                  <a:pt x="6365934" y="1421338"/>
                  <a:pt x="6388429" y="1443899"/>
                  <a:pt x="6388429" y="1443899"/>
                </a:cubicBezTo>
                <a:cubicBezTo>
                  <a:pt x="6500901" y="1511582"/>
                  <a:pt x="6635868" y="1534143"/>
                  <a:pt x="6770835" y="1579265"/>
                </a:cubicBezTo>
                <a:cubicBezTo>
                  <a:pt x="6815824" y="1601825"/>
                  <a:pt x="6815824" y="1579265"/>
                  <a:pt x="6793329" y="1556704"/>
                </a:cubicBezTo>
                <a:cubicBezTo>
                  <a:pt x="6770835" y="1556704"/>
                  <a:pt x="6703351" y="1534143"/>
                  <a:pt x="6748340" y="1511582"/>
                </a:cubicBezTo>
                <a:cubicBezTo>
                  <a:pt x="6815824" y="1511582"/>
                  <a:pt x="6815824" y="1556704"/>
                  <a:pt x="6860813" y="1556704"/>
                </a:cubicBezTo>
                <a:cubicBezTo>
                  <a:pt x="6995779" y="1556704"/>
                  <a:pt x="6995779" y="1556704"/>
                  <a:pt x="6860813" y="1489021"/>
                </a:cubicBezTo>
                <a:cubicBezTo>
                  <a:pt x="6838318" y="1466460"/>
                  <a:pt x="6838318" y="1466460"/>
                  <a:pt x="6838318" y="1443899"/>
                </a:cubicBezTo>
                <a:cubicBezTo>
                  <a:pt x="6860813" y="1443899"/>
                  <a:pt x="6883307" y="1443899"/>
                  <a:pt x="6883307" y="1443899"/>
                </a:cubicBezTo>
                <a:cubicBezTo>
                  <a:pt x="6860813" y="1443899"/>
                  <a:pt x="6860813" y="1421338"/>
                  <a:pt x="6838318" y="1421338"/>
                </a:cubicBezTo>
                <a:cubicBezTo>
                  <a:pt x="6793329" y="1376216"/>
                  <a:pt x="6680857" y="1353655"/>
                  <a:pt x="6613373" y="1308534"/>
                </a:cubicBezTo>
                <a:cubicBezTo>
                  <a:pt x="6635868" y="1308534"/>
                  <a:pt x="6635868" y="1308534"/>
                  <a:pt x="6658362" y="1308534"/>
                </a:cubicBezTo>
                <a:cubicBezTo>
                  <a:pt x="6635868" y="1285973"/>
                  <a:pt x="6500901" y="1240851"/>
                  <a:pt x="6568385" y="1240851"/>
                </a:cubicBezTo>
                <a:cubicBezTo>
                  <a:pt x="6613373" y="1240851"/>
                  <a:pt x="6658362" y="1285973"/>
                  <a:pt x="6703351" y="1308534"/>
                </a:cubicBezTo>
                <a:cubicBezTo>
                  <a:pt x="6770835" y="1331095"/>
                  <a:pt x="6815824" y="1376216"/>
                  <a:pt x="6905802" y="1398777"/>
                </a:cubicBezTo>
                <a:cubicBezTo>
                  <a:pt x="6928296" y="1398777"/>
                  <a:pt x="6950790" y="1398777"/>
                  <a:pt x="6973285" y="1398777"/>
                </a:cubicBezTo>
                <a:cubicBezTo>
                  <a:pt x="6973285" y="1398777"/>
                  <a:pt x="6883307" y="1353655"/>
                  <a:pt x="6950790" y="1353655"/>
                </a:cubicBezTo>
                <a:cubicBezTo>
                  <a:pt x="6973285" y="1376216"/>
                  <a:pt x="6995779" y="1398777"/>
                  <a:pt x="7018274" y="1398777"/>
                </a:cubicBezTo>
                <a:cubicBezTo>
                  <a:pt x="7175735" y="1466460"/>
                  <a:pt x="7265713" y="1511582"/>
                  <a:pt x="7378185" y="1579265"/>
                </a:cubicBezTo>
                <a:cubicBezTo>
                  <a:pt x="7423174" y="1579265"/>
                  <a:pt x="7378185" y="1556704"/>
                  <a:pt x="7355691" y="1534143"/>
                </a:cubicBezTo>
                <a:cubicBezTo>
                  <a:pt x="7243219" y="1511582"/>
                  <a:pt x="7310702" y="1511582"/>
                  <a:pt x="7310702" y="1489021"/>
                </a:cubicBezTo>
                <a:cubicBezTo>
                  <a:pt x="7220724" y="1466460"/>
                  <a:pt x="7175735" y="1443899"/>
                  <a:pt x="7108252" y="1398777"/>
                </a:cubicBezTo>
                <a:cubicBezTo>
                  <a:pt x="7063263" y="1398777"/>
                  <a:pt x="7085757" y="1376216"/>
                  <a:pt x="7108252" y="1376216"/>
                </a:cubicBezTo>
                <a:cubicBezTo>
                  <a:pt x="7040768" y="1353655"/>
                  <a:pt x="6973285" y="1308534"/>
                  <a:pt x="6928296" y="1263412"/>
                </a:cubicBezTo>
                <a:cubicBezTo>
                  <a:pt x="6973285" y="1285973"/>
                  <a:pt x="6995779" y="1285973"/>
                  <a:pt x="7018274" y="1308534"/>
                </a:cubicBezTo>
                <a:cubicBezTo>
                  <a:pt x="7018274" y="1285973"/>
                  <a:pt x="6950790" y="1263412"/>
                  <a:pt x="7063263" y="1285973"/>
                </a:cubicBezTo>
                <a:cubicBezTo>
                  <a:pt x="7130746" y="1285973"/>
                  <a:pt x="7130746" y="1308534"/>
                  <a:pt x="7153241" y="1331095"/>
                </a:cubicBezTo>
                <a:cubicBezTo>
                  <a:pt x="7220724" y="1353655"/>
                  <a:pt x="7288207" y="1376216"/>
                  <a:pt x="7333196" y="1421338"/>
                </a:cubicBezTo>
                <a:cubicBezTo>
                  <a:pt x="7423174" y="1466460"/>
                  <a:pt x="7513152" y="1511582"/>
                  <a:pt x="7603130" y="1579265"/>
                </a:cubicBezTo>
                <a:cubicBezTo>
                  <a:pt x="7783086" y="1669508"/>
                  <a:pt x="8008030" y="1759752"/>
                  <a:pt x="8142997" y="1872556"/>
                </a:cubicBezTo>
                <a:cubicBezTo>
                  <a:pt x="8187986" y="1872556"/>
                  <a:pt x="8210481" y="1895117"/>
                  <a:pt x="8255470" y="1917678"/>
                </a:cubicBezTo>
                <a:cubicBezTo>
                  <a:pt x="8255470" y="1917678"/>
                  <a:pt x="8255470" y="1895117"/>
                  <a:pt x="8300458" y="1917678"/>
                </a:cubicBezTo>
                <a:cubicBezTo>
                  <a:pt x="8322953" y="1917678"/>
                  <a:pt x="8300458" y="1940239"/>
                  <a:pt x="8300458" y="1940239"/>
                </a:cubicBezTo>
                <a:cubicBezTo>
                  <a:pt x="8322953" y="1962800"/>
                  <a:pt x="8367942" y="1962800"/>
                  <a:pt x="8412931" y="1985361"/>
                </a:cubicBezTo>
                <a:cubicBezTo>
                  <a:pt x="8502908" y="2030483"/>
                  <a:pt x="8547897" y="2053044"/>
                  <a:pt x="8615381" y="2098166"/>
                </a:cubicBezTo>
                <a:cubicBezTo>
                  <a:pt x="8637875" y="2098166"/>
                  <a:pt x="8637875" y="2075605"/>
                  <a:pt x="8637875" y="2075605"/>
                </a:cubicBezTo>
                <a:cubicBezTo>
                  <a:pt x="8660370" y="2075605"/>
                  <a:pt x="8705359" y="2098166"/>
                  <a:pt x="8727853" y="2120727"/>
                </a:cubicBezTo>
                <a:cubicBezTo>
                  <a:pt x="8772842" y="2120727"/>
                  <a:pt x="8772842" y="2143288"/>
                  <a:pt x="8817831" y="2143288"/>
                </a:cubicBezTo>
                <a:lnTo>
                  <a:pt x="8907809" y="2188409"/>
                </a:lnTo>
                <a:lnTo>
                  <a:pt x="8907809" y="2188409"/>
                </a:lnTo>
                <a:lnTo>
                  <a:pt x="8907809" y="2188410"/>
                </a:lnTo>
                <a:lnTo>
                  <a:pt x="8930303" y="2199689"/>
                </a:lnTo>
                <a:lnTo>
                  <a:pt x="8930303" y="2199690"/>
                </a:lnTo>
                <a:cubicBezTo>
                  <a:pt x="8935927" y="2205330"/>
                  <a:pt x="8941551" y="2210970"/>
                  <a:pt x="8952798" y="2210970"/>
                </a:cubicBezTo>
                <a:lnTo>
                  <a:pt x="8930303" y="2199689"/>
                </a:lnTo>
                <a:lnTo>
                  <a:pt x="8921165" y="2191935"/>
                </a:lnTo>
                <a:lnTo>
                  <a:pt x="8907809" y="2188410"/>
                </a:lnTo>
                <a:lnTo>
                  <a:pt x="8907809" y="2188409"/>
                </a:lnTo>
                <a:lnTo>
                  <a:pt x="8903943" y="2175014"/>
                </a:lnTo>
                <a:cubicBezTo>
                  <a:pt x="8896562" y="2164438"/>
                  <a:pt x="8879690" y="2160208"/>
                  <a:pt x="8862820" y="2143288"/>
                </a:cubicBezTo>
                <a:cubicBezTo>
                  <a:pt x="8840325" y="2120727"/>
                  <a:pt x="8795337" y="2098166"/>
                  <a:pt x="8772842" y="2075605"/>
                </a:cubicBezTo>
                <a:cubicBezTo>
                  <a:pt x="8727853" y="2030483"/>
                  <a:pt x="8592886" y="1985361"/>
                  <a:pt x="8547897" y="1940239"/>
                </a:cubicBezTo>
                <a:cubicBezTo>
                  <a:pt x="8435425" y="1895117"/>
                  <a:pt x="8390436" y="1872556"/>
                  <a:pt x="8322953" y="1827435"/>
                </a:cubicBezTo>
                <a:cubicBezTo>
                  <a:pt x="8187986" y="1759752"/>
                  <a:pt x="8075514" y="1692069"/>
                  <a:pt x="7940547" y="1624386"/>
                </a:cubicBezTo>
                <a:cubicBezTo>
                  <a:pt x="7895558" y="1601825"/>
                  <a:pt x="7850569" y="1579265"/>
                  <a:pt x="7850569" y="1556704"/>
                </a:cubicBezTo>
                <a:cubicBezTo>
                  <a:pt x="7828075" y="1556704"/>
                  <a:pt x="7805580" y="1556704"/>
                  <a:pt x="7805580" y="1534143"/>
                </a:cubicBezTo>
                <a:cubicBezTo>
                  <a:pt x="7783086" y="1556704"/>
                  <a:pt x="7715602" y="1534143"/>
                  <a:pt x="7670613" y="1511582"/>
                </a:cubicBezTo>
                <a:cubicBezTo>
                  <a:pt x="7625624" y="1511582"/>
                  <a:pt x="7625624" y="1534143"/>
                  <a:pt x="7670613" y="1534143"/>
                </a:cubicBezTo>
                <a:cubicBezTo>
                  <a:pt x="7715602" y="1579265"/>
                  <a:pt x="7760591" y="1601825"/>
                  <a:pt x="7805580" y="1624386"/>
                </a:cubicBezTo>
                <a:cubicBezTo>
                  <a:pt x="7760591" y="1624386"/>
                  <a:pt x="7715602" y="1624386"/>
                  <a:pt x="7670613" y="1579265"/>
                </a:cubicBezTo>
                <a:cubicBezTo>
                  <a:pt x="7648119" y="1556704"/>
                  <a:pt x="7580636" y="1534143"/>
                  <a:pt x="7513152" y="1511582"/>
                </a:cubicBezTo>
                <a:cubicBezTo>
                  <a:pt x="7490658" y="1489021"/>
                  <a:pt x="7445669" y="1466460"/>
                  <a:pt x="7468163" y="1466460"/>
                </a:cubicBezTo>
                <a:cubicBezTo>
                  <a:pt x="7490658" y="1466460"/>
                  <a:pt x="7513152" y="1466460"/>
                  <a:pt x="7580636" y="1489021"/>
                </a:cubicBezTo>
                <a:cubicBezTo>
                  <a:pt x="7603130" y="1511582"/>
                  <a:pt x="7603130" y="1489021"/>
                  <a:pt x="7603130" y="1489021"/>
                </a:cubicBezTo>
                <a:cubicBezTo>
                  <a:pt x="7625624" y="1489021"/>
                  <a:pt x="7625624" y="1489021"/>
                  <a:pt x="7625624" y="1489021"/>
                </a:cubicBezTo>
                <a:cubicBezTo>
                  <a:pt x="7603130" y="1466460"/>
                  <a:pt x="7513152" y="1443899"/>
                  <a:pt x="7513152" y="1421338"/>
                </a:cubicBezTo>
                <a:cubicBezTo>
                  <a:pt x="7558141" y="1421338"/>
                  <a:pt x="7603130" y="1466460"/>
                  <a:pt x="7648119" y="1466460"/>
                </a:cubicBezTo>
                <a:cubicBezTo>
                  <a:pt x="7558141" y="1398777"/>
                  <a:pt x="7468163" y="1331095"/>
                  <a:pt x="7333196" y="1285973"/>
                </a:cubicBezTo>
                <a:cubicBezTo>
                  <a:pt x="7333196" y="1263412"/>
                  <a:pt x="7310702" y="1263412"/>
                  <a:pt x="7288207" y="1240851"/>
                </a:cubicBezTo>
                <a:cubicBezTo>
                  <a:pt x="7265713" y="1240851"/>
                  <a:pt x="7243219" y="1240851"/>
                  <a:pt x="7243219" y="1218290"/>
                </a:cubicBezTo>
                <a:cubicBezTo>
                  <a:pt x="7175735" y="1195729"/>
                  <a:pt x="7130746" y="1195729"/>
                  <a:pt x="7085757" y="1173168"/>
                </a:cubicBezTo>
                <a:cubicBezTo>
                  <a:pt x="7063263" y="1173168"/>
                  <a:pt x="7063263" y="1173168"/>
                  <a:pt x="7063263" y="1173168"/>
                </a:cubicBezTo>
                <a:cubicBezTo>
                  <a:pt x="7063263" y="1150607"/>
                  <a:pt x="7063263" y="1128046"/>
                  <a:pt x="7085757" y="1150607"/>
                </a:cubicBezTo>
                <a:cubicBezTo>
                  <a:pt x="7130746" y="1105485"/>
                  <a:pt x="6905802" y="1037802"/>
                  <a:pt x="6883307" y="992681"/>
                </a:cubicBezTo>
                <a:cubicBezTo>
                  <a:pt x="6973285" y="1037802"/>
                  <a:pt x="7040768" y="1082924"/>
                  <a:pt x="7130746" y="1105485"/>
                </a:cubicBezTo>
                <a:cubicBezTo>
                  <a:pt x="7175735" y="1128046"/>
                  <a:pt x="7243219" y="1150607"/>
                  <a:pt x="7288207" y="1195729"/>
                </a:cubicBezTo>
                <a:cubicBezTo>
                  <a:pt x="7378185" y="1218290"/>
                  <a:pt x="7468163" y="1263412"/>
                  <a:pt x="7535647" y="1308534"/>
                </a:cubicBezTo>
                <a:cubicBezTo>
                  <a:pt x="7558141" y="1308534"/>
                  <a:pt x="7558141" y="1308534"/>
                  <a:pt x="7558141" y="1308534"/>
                </a:cubicBezTo>
                <a:cubicBezTo>
                  <a:pt x="7603130" y="1308534"/>
                  <a:pt x="7648119" y="1331095"/>
                  <a:pt x="7670613" y="1353655"/>
                </a:cubicBezTo>
                <a:cubicBezTo>
                  <a:pt x="7693108" y="1376216"/>
                  <a:pt x="7738097" y="1398777"/>
                  <a:pt x="7783086" y="1398777"/>
                </a:cubicBezTo>
                <a:cubicBezTo>
                  <a:pt x="7873064" y="1421338"/>
                  <a:pt x="7918053" y="1443899"/>
                  <a:pt x="7918053" y="1489021"/>
                </a:cubicBezTo>
                <a:cubicBezTo>
                  <a:pt x="7918053" y="1489021"/>
                  <a:pt x="7985536" y="1534143"/>
                  <a:pt x="8075514" y="1556704"/>
                </a:cubicBezTo>
                <a:cubicBezTo>
                  <a:pt x="8075514" y="1534143"/>
                  <a:pt x="8053019" y="1511582"/>
                  <a:pt x="8098008" y="1534143"/>
                </a:cubicBezTo>
                <a:cubicBezTo>
                  <a:pt x="8098008" y="1534143"/>
                  <a:pt x="8120503" y="1534143"/>
                  <a:pt x="8120503" y="1534143"/>
                </a:cubicBezTo>
                <a:cubicBezTo>
                  <a:pt x="8120503" y="1511582"/>
                  <a:pt x="8030525" y="1489021"/>
                  <a:pt x="8030525" y="1466460"/>
                </a:cubicBezTo>
                <a:cubicBezTo>
                  <a:pt x="7963041" y="1443899"/>
                  <a:pt x="8008030" y="1443899"/>
                  <a:pt x="8008030" y="1421338"/>
                </a:cubicBezTo>
                <a:cubicBezTo>
                  <a:pt x="7963041" y="1421338"/>
                  <a:pt x="7940547" y="1421338"/>
                  <a:pt x="7895558" y="1398777"/>
                </a:cubicBezTo>
                <a:cubicBezTo>
                  <a:pt x="7850569" y="1353655"/>
                  <a:pt x="7760591" y="1331095"/>
                  <a:pt x="7693108" y="1285973"/>
                </a:cubicBezTo>
                <a:cubicBezTo>
                  <a:pt x="7625624" y="1263412"/>
                  <a:pt x="7625624" y="1240851"/>
                  <a:pt x="7603130" y="1218290"/>
                </a:cubicBezTo>
                <a:cubicBezTo>
                  <a:pt x="7490658" y="1195729"/>
                  <a:pt x="7603130" y="1173168"/>
                  <a:pt x="7445669" y="1128046"/>
                </a:cubicBezTo>
                <a:cubicBezTo>
                  <a:pt x="7445669" y="1105485"/>
                  <a:pt x="7378185" y="1082924"/>
                  <a:pt x="7333196" y="1060363"/>
                </a:cubicBezTo>
                <a:cubicBezTo>
                  <a:pt x="7220724" y="1015242"/>
                  <a:pt x="7108252" y="947559"/>
                  <a:pt x="7040768" y="902437"/>
                </a:cubicBezTo>
                <a:cubicBezTo>
                  <a:pt x="7040768" y="902437"/>
                  <a:pt x="7063263" y="902437"/>
                  <a:pt x="7063263" y="902437"/>
                </a:cubicBezTo>
                <a:cubicBezTo>
                  <a:pt x="7108252" y="924998"/>
                  <a:pt x="7130746" y="924998"/>
                  <a:pt x="7153241" y="947559"/>
                </a:cubicBezTo>
                <a:cubicBezTo>
                  <a:pt x="7220724" y="947559"/>
                  <a:pt x="7265713" y="970120"/>
                  <a:pt x="7288207" y="992681"/>
                </a:cubicBezTo>
                <a:cubicBezTo>
                  <a:pt x="7378185" y="1037802"/>
                  <a:pt x="7513152" y="1105485"/>
                  <a:pt x="7603130" y="1150607"/>
                </a:cubicBezTo>
                <a:cubicBezTo>
                  <a:pt x="7603130" y="1150607"/>
                  <a:pt x="7625624" y="1173168"/>
                  <a:pt x="7648119" y="1173168"/>
                </a:cubicBezTo>
                <a:cubicBezTo>
                  <a:pt x="7693108" y="1218290"/>
                  <a:pt x="7805580" y="1285973"/>
                  <a:pt x="7918053" y="1353655"/>
                </a:cubicBezTo>
                <a:cubicBezTo>
                  <a:pt x="8008030" y="1398777"/>
                  <a:pt x="8120503" y="1443899"/>
                  <a:pt x="8187986" y="1489021"/>
                </a:cubicBezTo>
                <a:cubicBezTo>
                  <a:pt x="8232975" y="1534143"/>
                  <a:pt x="8345447" y="1556704"/>
                  <a:pt x="8390436" y="1601825"/>
                </a:cubicBezTo>
                <a:cubicBezTo>
                  <a:pt x="8390436" y="1601825"/>
                  <a:pt x="8412931" y="1624386"/>
                  <a:pt x="8412931" y="1624386"/>
                </a:cubicBezTo>
                <a:cubicBezTo>
                  <a:pt x="8502908" y="1646947"/>
                  <a:pt x="8547897" y="1669508"/>
                  <a:pt x="8592886" y="1714630"/>
                </a:cubicBezTo>
                <a:cubicBezTo>
                  <a:pt x="8772842" y="1804874"/>
                  <a:pt x="8975292" y="1895117"/>
                  <a:pt x="9200237" y="2007922"/>
                </a:cubicBezTo>
                <a:cubicBezTo>
                  <a:pt x="9200237" y="1962800"/>
                  <a:pt x="9110259" y="1940239"/>
                  <a:pt x="9065270" y="1895117"/>
                </a:cubicBezTo>
                <a:cubicBezTo>
                  <a:pt x="9200237" y="1962800"/>
                  <a:pt x="9267720" y="2007922"/>
                  <a:pt x="9380193" y="2053044"/>
                </a:cubicBezTo>
                <a:cubicBezTo>
                  <a:pt x="9402687" y="2075605"/>
                  <a:pt x="9470171" y="2075605"/>
                  <a:pt x="9470171" y="2075605"/>
                </a:cubicBezTo>
                <a:cubicBezTo>
                  <a:pt x="9560148" y="2098166"/>
                  <a:pt x="9560148" y="2120727"/>
                  <a:pt x="9582643" y="2120727"/>
                </a:cubicBezTo>
                <a:cubicBezTo>
                  <a:pt x="9627632" y="2143288"/>
                  <a:pt x="9672621" y="2165849"/>
                  <a:pt x="9672621" y="2188409"/>
                </a:cubicBezTo>
                <a:cubicBezTo>
                  <a:pt x="9987543" y="2346336"/>
                  <a:pt x="10234982" y="2481701"/>
                  <a:pt x="10527410" y="2639628"/>
                </a:cubicBezTo>
                <a:cubicBezTo>
                  <a:pt x="10549905" y="2639628"/>
                  <a:pt x="10572399" y="2639628"/>
                  <a:pt x="10594894" y="2639628"/>
                </a:cubicBezTo>
                <a:cubicBezTo>
                  <a:pt x="10594894" y="2639628"/>
                  <a:pt x="10617388" y="2639628"/>
                  <a:pt x="10639883" y="2662189"/>
                </a:cubicBezTo>
                <a:cubicBezTo>
                  <a:pt x="10707366" y="2684750"/>
                  <a:pt x="10774850" y="2729872"/>
                  <a:pt x="10842333" y="2752432"/>
                </a:cubicBezTo>
                <a:cubicBezTo>
                  <a:pt x="10864827" y="2774993"/>
                  <a:pt x="10887322" y="2774993"/>
                  <a:pt x="10909816" y="2774993"/>
                </a:cubicBezTo>
                <a:cubicBezTo>
                  <a:pt x="11061654" y="2859597"/>
                  <a:pt x="11238798" y="2944200"/>
                  <a:pt x="11412779" y="3019286"/>
                </a:cubicBezTo>
                <a:lnTo>
                  <a:pt x="11476197" y="3045691"/>
                </a:lnTo>
                <a:lnTo>
                  <a:pt x="11472178" y="3045724"/>
                </a:lnTo>
                <a:cubicBezTo>
                  <a:pt x="11483425" y="3051364"/>
                  <a:pt x="11494673" y="3055595"/>
                  <a:pt x="11505568" y="3059120"/>
                </a:cubicBezTo>
                <a:lnTo>
                  <a:pt x="11515296" y="3061970"/>
                </a:lnTo>
                <a:lnTo>
                  <a:pt x="11584650" y="3090846"/>
                </a:lnTo>
                <a:cubicBezTo>
                  <a:pt x="11573403" y="3079566"/>
                  <a:pt x="11556532" y="3073926"/>
                  <a:pt x="11536850" y="3068285"/>
                </a:cubicBezTo>
                <a:lnTo>
                  <a:pt x="11515296" y="3061970"/>
                </a:lnTo>
                <a:lnTo>
                  <a:pt x="11476197" y="3045691"/>
                </a:lnTo>
                <a:lnTo>
                  <a:pt x="11514707" y="3045372"/>
                </a:lnTo>
                <a:cubicBezTo>
                  <a:pt x="11549503" y="3044314"/>
                  <a:pt x="11562156" y="3040084"/>
                  <a:pt x="11562156" y="3023163"/>
                </a:cubicBezTo>
                <a:cubicBezTo>
                  <a:pt x="11494673" y="3000603"/>
                  <a:pt x="11472178" y="2978041"/>
                  <a:pt x="11404695" y="2955481"/>
                </a:cubicBezTo>
                <a:cubicBezTo>
                  <a:pt x="11337211" y="2955481"/>
                  <a:pt x="11314717" y="2932920"/>
                  <a:pt x="11269728" y="2887798"/>
                </a:cubicBezTo>
                <a:cubicBezTo>
                  <a:pt x="11269728" y="2887798"/>
                  <a:pt x="11269728" y="2865237"/>
                  <a:pt x="11269728" y="2865237"/>
                </a:cubicBezTo>
                <a:cubicBezTo>
                  <a:pt x="11224739" y="2865237"/>
                  <a:pt x="11202244" y="2842676"/>
                  <a:pt x="11157256" y="2842676"/>
                </a:cubicBezTo>
                <a:cubicBezTo>
                  <a:pt x="11134761" y="2820115"/>
                  <a:pt x="11112267" y="2820115"/>
                  <a:pt x="11067278" y="2797554"/>
                </a:cubicBezTo>
                <a:cubicBezTo>
                  <a:pt x="11067278" y="2797554"/>
                  <a:pt x="11044783" y="2774993"/>
                  <a:pt x="11044783" y="2774993"/>
                </a:cubicBezTo>
                <a:cubicBezTo>
                  <a:pt x="10999794" y="2752432"/>
                  <a:pt x="10954805" y="2729872"/>
                  <a:pt x="10954805" y="2729872"/>
                </a:cubicBezTo>
                <a:cubicBezTo>
                  <a:pt x="10977300" y="2729872"/>
                  <a:pt x="10999794" y="2729872"/>
                  <a:pt x="10999794" y="2729872"/>
                </a:cubicBezTo>
                <a:cubicBezTo>
                  <a:pt x="11044783" y="2752432"/>
                  <a:pt x="11067278" y="2774993"/>
                  <a:pt x="11112267" y="2797554"/>
                </a:cubicBezTo>
                <a:cubicBezTo>
                  <a:pt x="11089772" y="2774993"/>
                  <a:pt x="11044783" y="2752432"/>
                  <a:pt x="11022289" y="2729872"/>
                </a:cubicBezTo>
                <a:cubicBezTo>
                  <a:pt x="10977300" y="2707311"/>
                  <a:pt x="10932311" y="2684750"/>
                  <a:pt x="10887322" y="2662189"/>
                </a:cubicBezTo>
                <a:cubicBezTo>
                  <a:pt x="10819839" y="2617067"/>
                  <a:pt x="10729861" y="2594506"/>
                  <a:pt x="10662377" y="2549384"/>
                </a:cubicBezTo>
                <a:cubicBezTo>
                  <a:pt x="10549905" y="2504262"/>
                  <a:pt x="10459927" y="2459141"/>
                  <a:pt x="10347455" y="2391458"/>
                </a:cubicBezTo>
                <a:cubicBezTo>
                  <a:pt x="10257477" y="2391458"/>
                  <a:pt x="10167499" y="2346336"/>
                  <a:pt x="10077521" y="2278653"/>
                </a:cubicBezTo>
                <a:cubicBezTo>
                  <a:pt x="10010038" y="2256092"/>
                  <a:pt x="9965049" y="2233531"/>
                  <a:pt x="9965049" y="2210970"/>
                </a:cubicBezTo>
                <a:cubicBezTo>
                  <a:pt x="10032532" y="2233531"/>
                  <a:pt x="10055027" y="2256092"/>
                  <a:pt x="10100016" y="2278653"/>
                </a:cubicBezTo>
                <a:cubicBezTo>
                  <a:pt x="10145005" y="2278653"/>
                  <a:pt x="10167499" y="2301214"/>
                  <a:pt x="10189993" y="2301214"/>
                </a:cubicBezTo>
                <a:cubicBezTo>
                  <a:pt x="10212488" y="2323775"/>
                  <a:pt x="10257477" y="2346336"/>
                  <a:pt x="10279971" y="2346336"/>
                </a:cubicBezTo>
                <a:cubicBezTo>
                  <a:pt x="10279971" y="2368897"/>
                  <a:pt x="10302466" y="2368897"/>
                  <a:pt x="10302466" y="2368897"/>
                </a:cubicBezTo>
                <a:cubicBezTo>
                  <a:pt x="10414938" y="2414019"/>
                  <a:pt x="10527410" y="2459141"/>
                  <a:pt x="10617388" y="2504262"/>
                </a:cubicBezTo>
                <a:cubicBezTo>
                  <a:pt x="10662377" y="2526823"/>
                  <a:pt x="10707366" y="2571945"/>
                  <a:pt x="10752355" y="2594506"/>
                </a:cubicBezTo>
                <a:cubicBezTo>
                  <a:pt x="10774850" y="2594506"/>
                  <a:pt x="10774850" y="2571945"/>
                  <a:pt x="10774850" y="2571945"/>
                </a:cubicBezTo>
                <a:cubicBezTo>
                  <a:pt x="10729861" y="2549384"/>
                  <a:pt x="10707366" y="2549384"/>
                  <a:pt x="10684872" y="2526823"/>
                </a:cubicBezTo>
                <a:cubicBezTo>
                  <a:pt x="10684872" y="2504262"/>
                  <a:pt x="10639883" y="2481701"/>
                  <a:pt x="10617388" y="2481701"/>
                </a:cubicBezTo>
                <a:cubicBezTo>
                  <a:pt x="10594894" y="2459141"/>
                  <a:pt x="10549905" y="2459141"/>
                  <a:pt x="10549905" y="2436580"/>
                </a:cubicBezTo>
                <a:cubicBezTo>
                  <a:pt x="10549905" y="2436580"/>
                  <a:pt x="10572399" y="2459141"/>
                  <a:pt x="10594894" y="2459141"/>
                </a:cubicBezTo>
                <a:cubicBezTo>
                  <a:pt x="10617388" y="2436580"/>
                  <a:pt x="10527410" y="2414019"/>
                  <a:pt x="10572399" y="2414019"/>
                </a:cubicBezTo>
                <a:cubicBezTo>
                  <a:pt x="10572399" y="2414019"/>
                  <a:pt x="10527410" y="2391458"/>
                  <a:pt x="10504916" y="2368897"/>
                </a:cubicBezTo>
                <a:cubicBezTo>
                  <a:pt x="10504916" y="2368897"/>
                  <a:pt x="10482422" y="2368897"/>
                  <a:pt x="10459927" y="2346336"/>
                </a:cubicBezTo>
                <a:cubicBezTo>
                  <a:pt x="10459927" y="2346336"/>
                  <a:pt x="10392444" y="2301214"/>
                  <a:pt x="10369949" y="2278653"/>
                </a:cubicBezTo>
                <a:cubicBezTo>
                  <a:pt x="10414938" y="2301214"/>
                  <a:pt x="10437433" y="2323775"/>
                  <a:pt x="10482422" y="2346336"/>
                </a:cubicBezTo>
                <a:cubicBezTo>
                  <a:pt x="10549905" y="2346336"/>
                  <a:pt x="10572399" y="2368897"/>
                  <a:pt x="10617388" y="2391458"/>
                </a:cubicBezTo>
                <a:cubicBezTo>
                  <a:pt x="10909816" y="2571945"/>
                  <a:pt x="11247233" y="2707311"/>
                  <a:pt x="11562156" y="2865237"/>
                </a:cubicBezTo>
                <a:cubicBezTo>
                  <a:pt x="11742112" y="2955481"/>
                  <a:pt x="11899573" y="3045724"/>
                  <a:pt x="12079529" y="3135968"/>
                </a:cubicBezTo>
                <a:cubicBezTo>
                  <a:pt x="12079529" y="3135968"/>
                  <a:pt x="12079529" y="3135968"/>
                  <a:pt x="12126978" y="3135968"/>
                </a:cubicBezTo>
                <a:lnTo>
                  <a:pt x="12192000" y="3135968"/>
                </a:lnTo>
                <a:lnTo>
                  <a:pt x="12192000" y="3316455"/>
                </a:lnTo>
                <a:lnTo>
                  <a:pt x="12171264" y="3303060"/>
                </a:lnTo>
                <a:cubicBezTo>
                  <a:pt x="12147012" y="3292484"/>
                  <a:pt x="12113271" y="3288254"/>
                  <a:pt x="12079529" y="3271333"/>
                </a:cubicBezTo>
                <a:cubicBezTo>
                  <a:pt x="12090776" y="3282614"/>
                  <a:pt x="12107647" y="3293895"/>
                  <a:pt x="12127329" y="3305175"/>
                </a:cubicBezTo>
                <a:lnTo>
                  <a:pt x="12192000" y="3339016"/>
                </a:lnTo>
                <a:lnTo>
                  <a:pt x="12192000" y="5730474"/>
                </a:lnTo>
                <a:lnTo>
                  <a:pt x="12172319" y="5730474"/>
                </a:lnTo>
                <a:cubicBezTo>
                  <a:pt x="12169507" y="5730474"/>
                  <a:pt x="12169507" y="5730474"/>
                  <a:pt x="12169507" y="5730474"/>
                </a:cubicBezTo>
                <a:cubicBezTo>
                  <a:pt x="12169507" y="5730474"/>
                  <a:pt x="12169507" y="5743164"/>
                  <a:pt x="12178997" y="5749510"/>
                </a:cubicBezTo>
                <a:lnTo>
                  <a:pt x="12192000" y="5753034"/>
                </a:lnTo>
                <a:lnTo>
                  <a:pt x="12192000" y="6181692"/>
                </a:lnTo>
                <a:lnTo>
                  <a:pt x="12158259" y="6169002"/>
                </a:lnTo>
                <a:cubicBezTo>
                  <a:pt x="12124517" y="6160541"/>
                  <a:pt x="12090776" y="6164771"/>
                  <a:pt x="12057034" y="6181692"/>
                </a:cubicBezTo>
                <a:cubicBezTo>
                  <a:pt x="12079529" y="6181692"/>
                  <a:pt x="12102023" y="6181692"/>
                  <a:pt x="12102023" y="6204253"/>
                </a:cubicBezTo>
                <a:cubicBezTo>
                  <a:pt x="12124518" y="6204253"/>
                  <a:pt x="12147012" y="6226814"/>
                  <a:pt x="12169507" y="6249375"/>
                </a:cubicBezTo>
                <a:cubicBezTo>
                  <a:pt x="12169507" y="6249375"/>
                  <a:pt x="12182160" y="6249375"/>
                  <a:pt x="12188486" y="6258893"/>
                </a:cubicBezTo>
                <a:lnTo>
                  <a:pt x="12192000" y="6271932"/>
                </a:lnTo>
                <a:lnTo>
                  <a:pt x="12192000" y="7422542"/>
                </a:lnTo>
                <a:lnTo>
                  <a:pt x="11992362" y="7321018"/>
                </a:lnTo>
                <a:cubicBezTo>
                  <a:pt x="11927691" y="7287177"/>
                  <a:pt x="11865831" y="7253336"/>
                  <a:pt x="11809595" y="7219494"/>
                </a:cubicBezTo>
                <a:cubicBezTo>
                  <a:pt x="11629639" y="7106690"/>
                  <a:pt x="11427189" y="7016446"/>
                  <a:pt x="11247233" y="6903642"/>
                </a:cubicBezTo>
                <a:cubicBezTo>
                  <a:pt x="11247233" y="6903642"/>
                  <a:pt x="11241609" y="6903642"/>
                  <a:pt x="11233174" y="6900822"/>
                </a:cubicBezTo>
                <a:lnTo>
                  <a:pt x="11227258" y="6898072"/>
                </a:lnTo>
                <a:lnTo>
                  <a:pt x="11202244" y="6881081"/>
                </a:lnTo>
                <a:cubicBezTo>
                  <a:pt x="11207868" y="6886721"/>
                  <a:pt x="11213491" y="6890951"/>
                  <a:pt x="11218764" y="6894124"/>
                </a:cubicBezTo>
                <a:lnTo>
                  <a:pt x="11227258" y="6898072"/>
                </a:lnTo>
                <a:lnTo>
                  <a:pt x="11345998" y="6978727"/>
                </a:lnTo>
                <a:cubicBezTo>
                  <a:pt x="11482020" y="7072848"/>
                  <a:pt x="11595898" y="7157452"/>
                  <a:pt x="11697123" y="7242055"/>
                </a:cubicBezTo>
                <a:cubicBezTo>
                  <a:pt x="11697123" y="7264616"/>
                  <a:pt x="11719617" y="7264616"/>
                  <a:pt x="11719617" y="7264616"/>
                </a:cubicBezTo>
                <a:cubicBezTo>
                  <a:pt x="11764606" y="7309738"/>
                  <a:pt x="11764606" y="7309738"/>
                  <a:pt x="11719617" y="7332299"/>
                </a:cubicBezTo>
                <a:cubicBezTo>
                  <a:pt x="11674628" y="7287177"/>
                  <a:pt x="11652134" y="7287177"/>
                  <a:pt x="11652134" y="7264616"/>
                </a:cubicBezTo>
                <a:cubicBezTo>
                  <a:pt x="11539661" y="7219494"/>
                  <a:pt x="11449684" y="7196933"/>
                  <a:pt x="11337211" y="7151812"/>
                </a:cubicBezTo>
                <a:cubicBezTo>
                  <a:pt x="11449684" y="7196933"/>
                  <a:pt x="11539661" y="7264616"/>
                  <a:pt x="11629639" y="7309738"/>
                </a:cubicBezTo>
                <a:cubicBezTo>
                  <a:pt x="11719617" y="7332299"/>
                  <a:pt x="11764606" y="7377421"/>
                  <a:pt x="11787101" y="7399982"/>
                </a:cubicBezTo>
                <a:cubicBezTo>
                  <a:pt x="11719617" y="7354860"/>
                  <a:pt x="11539661" y="7309738"/>
                  <a:pt x="11539661" y="7287177"/>
                </a:cubicBezTo>
                <a:cubicBezTo>
                  <a:pt x="11517167" y="7264616"/>
                  <a:pt x="11494673" y="7264616"/>
                  <a:pt x="11472178" y="7242055"/>
                </a:cubicBezTo>
                <a:cubicBezTo>
                  <a:pt x="11404695" y="7287177"/>
                  <a:pt x="11629639" y="7332299"/>
                  <a:pt x="11629639" y="7377421"/>
                </a:cubicBezTo>
                <a:cubicBezTo>
                  <a:pt x="11629639" y="7399982"/>
                  <a:pt x="11742112" y="7422543"/>
                  <a:pt x="11764606" y="7445104"/>
                </a:cubicBezTo>
                <a:cubicBezTo>
                  <a:pt x="11607145" y="7399982"/>
                  <a:pt x="11584650" y="7354860"/>
                  <a:pt x="11449684" y="7332299"/>
                </a:cubicBezTo>
                <a:cubicBezTo>
                  <a:pt x="11404695" y="7332299"/>
                  <a:pt x="11382200" y="7309738"/>
                  <a:pt x="11314717" y="7287177"/>
                </a:cubicBezTo>
                <a:cubicBezTo>
                  <a:pt x="11292222" y="7309738"/>
                  <a:pt x="11382200" y="7332299"/>
                  <a:pt x="11292222" y="7332299"/>
                </a:cubicBezTo>
                <a:cubicBezTo>
                  <a:pt x="11269728" y="7332299"/>
                  <a:pt x="11359706" y="7354860"/>
                  <a:pt x="11382200" y="7377421"/>
                </a:cubicBezTo>
                <a:cubicBezTo>
                  <a:pt x="11472178" y="7422543"/>
                  <a:pt x="11562156" y="7467665"/>
                  <a:pt x="11652134" y="7512786"/>
                </a:cubicBezTo>
                <a:cubicBezTo>
                  <a:pt x="11697123" y="7557908"/>
                  <a:pt x="11697123" y="7557908"/>
                  <a:pt x="11584650" y="7535347"/>
                </a:cubicBezTo>
                <a:cubicBezTo>
                  <a:pt x="11562156" y="7535347"/>
                  <a:pt x="11629639" y="7580469"/>
                  <a:pt x="11562156" y="7557908"/>
                </a:cubicBezTo>
                <a:cubicBezTo>
                  <a:pt x="11472178" y="7557908"/>
                  <a:pt x="11449684" y="7512786"/>
                  <a:pt x="11404695" y="7490225"/>
                </a:cubicBezTo>
                <a:cubicBezTo>
                  <a:pt x="11449684" y="7512786"/>
                  <a:pt x="11494673" y="7535347"/>
                  <a:pt x="11539661" y="7512786"/>
                </a:cubicBezTo>
                <a:cubicBezTo>
                  <a:pt x="11494673" y="7490225"/>
                  <a:pt x="11404695" y="7445104"/>
                  <a:pt x="11314717" y="7399982"/>
                </a:cubicBezTo>
                <a:cubicBezTo>
                  <a:pt x="11269728" y="7377421"/>
                  <a:pt x="11247233" y="7377421"/>
                  <a:pt x="11224739" y="7377421"/>
                </a:cubicBezTo>
                <a:cubicBezTo>
                  <a:pt x="11224739" y="7399982"/>
                  <a:pt x="11067278" y="7399982"/>
                  <a:pt x="11157256" y="7445104"/>
                </a:cubicBezTo>
                <a:cubicBezTo>
                  <a:pt x="11269728" y="7490225"/>
                  <a:pt x="11359706" y="7535347"/>
                  <a:pt x="11404695" y="7580469"/>
                </a:cubicBezTo>
                <a:cubicBezTo>
                  <a:pt x="11494673" y="7603030"/>
                  <a:pt x="11562156" y="7625591"/>
                  <a:pt x="11629639" y="7648152"/>
                </a:cubicBezTo>
                <a:cubicBezTo>
                  <a:pt x="11629639" y="7670713"/>
                  <a:pt x="11674628" y="7693274"/>
                  <a:pt x="11629639" y="7670713"/>
                </a:cubicBezTo>
                <a:cubicBezTo>
                  <a:pt x="11584650" y="7670713"/>
                  <a:pt x="11562156" y="7648152"/>
                  <a:pt x="11539661" y="7648152"/>
                </a:cubicBezTo>
                <a:cubicBezTo>
                  <a:pt x="11539661" y="7670713"/>
                  <a:pt x="11607145" y="7693274"/>
                  <a:pt x="11607145" y="7715835"/>
                </a:cubicBezTo>
                <a:cubicBezTo>
                  <a:pt x="11629639" y="7715835"/>
                  <a:pt x="11652134" y="7715835"/>
                  <a:pt x="11674628" y="7738396"/>
                </a:cubicBezTo>
                <a:cubicBezTo>
                  <a:pt x="11719617" y="7760956"/>
                  <a:pt x="11742112" y="7783517"/>
                  <a:pt x="11764606" y="7806078"/>
                </a:cubicBezTo>
                <a:cubicBezTo>
                  <a:pt x="11697123" y="7783517"/>
                  <a:pt x="11652134" y="7760956"/>
                  <a:pt x="11607145" y="7738396"/>
                </a:cubicBezTo>
                <a:cubicBezTo>
                  <a:pt x="11562156" y="7715835"/>
                  <a:pt x="11562156" y="7715835"/>
                  <a:pt x="11562156" y="7693274"/>
                </a:cubicBezTo>
                <a:cubicBezTo>
                  <a:pt x="11427189" y="7625591"/>
                  <a:pt x="11247233" y="7535347"/>
                  <a:pt x="11044783" y="7445104"/>
                </a:cubicBezTo>
                <a:cubicBezTo>
                  <a:pt x="11044783" y="7467665"/>
                  <a:pt x="11134761" y="7512786"/>
                  <a:pt x="11157256" y="7535347"/>
                </a:cubicBezTo>
                <a:cubicBezTo>
                  <a:pt x="11269728" y="7580469"/>
                  <a:pt x="11247233" y="7603030"/>
                  <a:pt x="11382200" y="7670713"/>
                </a:cubicBezTo>
                <a:cubicBezTo>
                  <a:pt x="11404695" y="7670713"/>
                  <a:pt x="11449684" y="7670713"/>
                  <a:pt x="11472178" y="7693274"/>
                </a:cubicBezTo>
                <a:lnTo>
                  <a:pt x="11449684" y="7693274"/>
                </a:lnTo>
                <a:cubicBezTo>
                  <a:pt x="11449684" y="7715835"/>
                  <a:pt x="11494673" y="7738396"/>
                  <a:pt x="11517167" y="7760956"/>
                </a:cubicBezTo>
                <a:cubicBezTo>
                  <a:pt x="11562156" y="7783517"/>
                  <a:pt x="11629639" y="7806078"/>
                  <a:pt x="11629639" y="7828639"/>
                </a:cubicBezTo>
                <a:cubicBezTo>
                  <a:pt x="11697123" y="7851200"/>
                  <a:pt x="11719617" y="7873761"/>
                  <a:pt x="11787101" y="7896322"/>
                </a:cubicBezTo>
                <a:cubicBezTo>
                  <a:pt x="11809595" y="7918883"/>
                  <a:pt x="11809595" y="7918883"/>
                  <a:pt x="11809595" y="7918883"/>
                </a:cubicBezTo>
                <a:cubicBezTo>
                  <a:pt x="11832090" y="7941444"/>
                  <a:pt x="11899573" y="7964005"/>
                  <a:pt x="11877078" y="7986566"/>
                </a:cubicBezTo>
                <a:cubicBezTo>
                  <a:pt x="11922067" y="7986566"/>
                  <a:pt x="11944562" y="8009127"/>
                  <a:pt x="11967056" y="8031687"/>
                </a:cubicBezTo>
                <a:cubicBezTo>
                  <a:pt x="12017669" y="8048608"/>
                  <a:pt x="12055629" y="8065529"/>
                  <a:pt x="12071445" y="8082449"/>
                </a:cubicBezTo>
                <a:lnTo>
                  <a:pt x="12079528" y="8099368"/>
                </a:lnTo>
                <a:lnTo>
                  <a:pt x="12079525" y="8099368"/>
                </a:lnTo>
                <a:lnTo>
                  <a:pt x="12026807" y="8072932"/>
                </a:lnTo>
                <a:cubicBezTo>
                  <a:pt x="11986739" y="8052838"/>
                  <a:pt x="11978304" y="8048608"/>
                  <a:pt x="11944562" y="8031687"/>
                </a:cubicBezTo>
                <a:cubicBezTo>
                  <a:pt x="11944562" y="8009127"/>
                  <a:pt x="11944562" y="8009127"/>
                  <a:pt x="11922067" y="8009127"/>
                </a:cubicBezTo>
                <a:cubicBezTo>
                  <a:pt x="11922067" y="8009127"/>
                  <a:pt x="11899573" y="8009127"/>
                  <a:pt x="11899573" y="8009127"/>
                </a:cubicBezTo>
                <a:cubicBezTo>
                  <a:pt x="11899573" y="8009127"/>
                  <a:pt x="11899573" y="8031687"/>
                  <a:pt x="11899573" y="8031687"/>
                </a:cubicBezTo>
                <a:cubicBezTo>
                  <a:pt x="11944562" y="8054248"/>
                  <a:pt x="11989551" y="8054248"/>
                  <a:pt x="11989551" y="8076809"/>
                </a:cubicBezTo>
                <a:cubicBezTo>
                  <a:pt x="11922067" y="8054248"/>
                  <a:pt x="11899573" y="8054248"/>
                  <a:pt x="11877078" y="8031687"/>
                </a:cubicBezTo>
                <a:cubicBezTo>
                  <a:pt x="11809595" y="7986566"/>
                  <a:pt x="11764606" y="7964005"/>
                  <a:pt x="11697123" y="7918883"/>
                </a:cubicBezTo>
                <a:cubicBezTo>
                  <a:pt x="11697123" y="7918883"/>
                  <a:pt x="11674628" y="7918883"/>
                  <a:pt x="11674628" y="7918883"/>
                </a:cubicBezTo>
                <a:cubicBezTo>
                  <a:pt x="11652134" y="7896322"/>
                  <a:pt x="11629639" y="7873761"/>
                  <a:pt x="11584650" y="7873761"/>
                </a:cubicBezTo>
                <a:cubicBezTo>
                  <a:pt x="11517167" y="7851200"/>
                  <a:pt x="11449684" y="7851200"/>
                  <a:pt x="11382200" y="7828639"/>
                </a:cubicBezTo>
                <a:cubicBezTo>
                  <a:pt x="11359706" y="7806078"/>
                  <a:pt x="11404695" y="7806078"/>
                  <a:pt x="11404695" y="7806078"/>
                </a:cubicBezTo>
                <a:cubicBezTo>
                  <a:pt x="11449684" y="7760956"/>
                  <a:pt x="11359706" y="7693274"/>
                  <a:pt x="11202244" y="7648152"/>
                </a:cubicBezTo>
                <a:cubicBezTo>
                  <a:pt x="11044783" y="7580469"/>
                  <a:pt x="11044783" y="7557908"/>
                  <a:pt x="11022289" y="7535347"/>
                </a:cubicBezTo>
                <a:cubicBezTo>
                  <a:pt x="10954805" y="7490225"/>
                  <a:pt x="10909816" y="7467665"/>
                  <a:pt x="10864827" y="7445104"/>
                </a:cubicBezTo>
                <a:cubicBezTo>
                  <a:pt x="10864827" y="7422543"/>
                  <a:pt x="10842333" y="7422543"/>
                  <a:pt x="10842333" y="7422543"/>
                </a:cubicBezTo>
                <a:cubicBezTo>
                  <a:pt x="10774850" y="7399982"/>
                  <a:pt x="10707366" y="7354860"/>
                  <a:pt x="10684872" y="7332299"/>
                </a:cubicBezTo>
                <a:cubicBezTo>
                  <a:pt x="10639883" y="7332299"/>
                  <a:pt x="10617388" y="7309738"/>
                  <a:pt x="10594894" y="7287177"/>
                </a:cubicBezTo>
                <a:cubicBezTo>
                  <a:pt x="10347455" y="7151812"/>
                  <a:pt x="10100016" y="7039007"/>
                  <a:pt x="9852576" y="6903642"/>
                </a:cubicBezTo>
                <a:cubicBezTo>
                  <a:pt x="9807588" y="6881081"/>
                  <a:pt x="9762599" y="6835959"/>
                  <a:pt x="9672621" y="6835959"/>
                </a:cubicBezTo>
                <a:cubicBezTo>
                  <a:pt x="9650126" y="6858520"/>
                  <a:pt x="9695115" y="6881081"/>
                  <a:pt x="9650126" y="6881081"/>
                </a:cubicBezTo>
                <a:cubicBezTo>
                  <a:pt x="9695115" y="6903642"/>
                  <a:pt x="9740104" y="6926202"/>
                  <a:pt x="9762599" y="6948763"/>
                </a:cubicBezTo>
                <a:cubicBezTo>
                  <a:pt x="9717610" y="6926202"/>
                  <a:pt x="9672621" y="6903642"/>
                  <a:pt x="9650126" y="6903642"/>
                </a:cubicBezTo>
                <a:cubicBezTo>
                  <a:pt x="9627632" y="6903642"/>
                  <a:pt x="9605137" y="6903642"/>
                  <a:pt x="9605137" y="6903642"/>
                </a:cubicBezTo>
                <a:lnTo>
                  <a:pt x="9582643" y="6903642"/>
                </a:lnTo>
                <a:cubicBezTo>
                  <a:pt x="9560148" y="6926202"/>
                  <a:pt x="9762599" y="6971324"/>
                  <a:pt x="9560148" y="6926202"/>
                </a:cubicBezTo>
                <a:cubicBezTo>
                  <a:pt x="9560148" y="6926202"/>
                  <a:pt x="9447676" y="6926202"/>
                  <a:pt x="9447676" y="6948763"/>
                </a:cubicBezTo>
                <a:cubicBezTo>
                  <a:pt x="9515159" y="6971324"/>
                  <a:pt x="9492665" y="6993885"/>
                  <a:pt x="9582643" y="7016446"/>
                </a:cubicBezTo>
                <a:cubicBezTo>
                  <a:pt x="9695115" y="7061568"/>
                  <a:pt x="9627632" y="7016446"/>
                  <a:pt x="9672621" y="7016446"/>
                </a:cubicBezTo>
                <a:cubicBezTo>
                  <a:pt x="9762599" y="7039007"/>
                  <a:pt x="9762599" y="7084129"/>
                  <a:pt x="9807588" y="7106690"/>
                </a:cubicBezTo>
                <a:cubicBezTo>
                  <a:pt x="9650126" y="7061568"/>
                  <a:pt x="9627632" y="7061568"/>
                  <a:pt x="9582643" y="7084129"/>
                </a:cubicBezTo>
                <a:cubicBezTo>
                  <a:pt x="9627632" y="7106690"/>
                  <a:pt x="9740104" y="7151812"/>
                  <a:pt x="9717610" y="7174373"/>
                </a:cubicBezTo>
                <a:cubicBezTo>
                  <a:pt x="9650126" y="7129251"/>
                  <a:pt x="9560148" y="7106690"/>
                  <a:pt x="9537654" y="7084129"/>
                </a:cubicBezTo>
                <a:cubicBezTo>
                  <a:pt x="9402687" y="6993885"/>
                  <a:pt x="9200237" y="6926202"/>
                  <a:pt x="9087765" y="6858520"/>
                </a:cubicBezTo>
                <a:cubicBezTo>
                  <a:pt x="9020281" y="6835959"/>
                  <a:pt x="8952798" y="6790837"/>
                  <a:pt x="8907809" y="6768276"/>
                </a:cubicBezTo>
                <a:cubicBezTo>
                  <a:pt x="8705359" y="6678032"/>
                  <a:pt x="8480414" y="6565228"/>
                  <a:pt x="8255470" y="6474984"/>
                </a:cubicBezTo>
                <a:cubicBezTo>
                  <a:pt x="8120503" y="6407301"/>
                  <a:pt x="7963041" y="6339619"/>
                  <a:pt x="7828075" y="6294497"/>
                </a:cubicBezTo>
                <a:cubicBezTo>
                  <a:pt x="7693108" y="6204253"/>
                  <a:pt x="7535647" y="6136570"/>
                  <a:pt x="7400680" y="6068888"/>
                </a:cubicBezTo>
                <a:lnTo>
                  <a:pt x="7386609" y="6063622"/>
                </a:lnTo>
                <a:lnTo>
                  <a:pt x="7381700" y="6059370"/>
                </a:lnTo>
                <a:cubicBezTo>
                  <a:pt x="7379591" y="6056197"/>
                  <a:pt x="7378185" y="6051967"/>
                  <a:pt x="7378185" y="6046327"/>
                </a:cubicBezTo>
                <a:cubicBezTo>
                  <a:pt x="7378185" y="6051967"/>
                  <a:pt x="7378185" y="6056197"/>
                  <a:pt x="7378537" y="6059370"/>
                </a:cubicBezTo>
                <a:lnTo>
                  <a:pt x="7379061" y="6060797"/>
                </a:lnTo>
                <a:lnTo>
                  <a:pt x="7212289" y="5998385"/>
                </a:lnTo>
                <a:cubicBezTo>
                  <a:pt x="7153241" y="5973004"/>
                  <a:pt x="7097005" y="5944802"/>
                  <a:pt x="7040768" y="5910961"/>
                </a:cubicBezTo>
                <a:cubicBezTo>
                  <a:pt x="7018274" y="5910961"/>
                  <a:pt x="6995779" y="5910961"/>
                  <a:pt x="6973285" y="5910961"/>
                </a:cubicBezTo>
                <a:cubicBezTo>
                  <a:pt x="6995779" y="5933522"/>
                  <a:pt x="7040768" y="5933522"/>
                  <a:pt x="7063263" y="5956083"/>
                </a:cubicBezTo>
                <a:cubicBezTo>
                  <a:pt x="7198230" y="6023766"/>
                  <a:pt x="7355691" y="6091448"/>
                  <a:pt x="7490658" y="6159131"/>
                </a:cubicBezTo>
                <a:cubicBezTo>
                  <a:pt x="7535647" y="6181692"/>
                  <a:pt x="7603130" y="6226814"/>
                  <a:pt x="7670613" y="6249375"/>
                </a:cubicBezTo>
                <a:cubicBezTo>
                  <a:pt x="7783086" y="6294497"/>
                  <a:pt x="7828075" y="6362179"/>
                  <a:pt x="7963041" y="6407301"/>
                </a:cubicBezTo>
                <a:cubicBezTo>
                  <a:pt x="8053019" y="6452423"/>
                  <a:pt x="8075514" y="6497545"/>
                  <a:pt x="8210481" y="6520106"/>
                </a:cubicBezTo>
                <a:cubicBezTo>
                  <a:pt x="8232975" y="6542667"/>
                  <a:pt x="8255470" y="6565228"/>
                  <a:pt x="8300458" y="6565228"/>
                </a:cubicBezTo>
                <a:cubicBezTo>
                  <a:pt x="8390436" y="6632911"/>
                  <a:pt x="8547897" y="6678032"/>
                  <a:pt x="8637875" y="6745715"/>
                </a:cubicBezTo>
                <a:cubicBezTo>
                  <a:pt x="8660370" y="6790837"/>
                  <a:pt x="8592886" y="6790837"/>
                  <a:pt x="8637875" y="6813398"/>
                </a:cubicBezTo>
                <a:cubicBezTo>
                  <a:pt x="8637875" y="6813398"/>
                  <a:pt x="8637875" y="6813398"/>
                  <a:pt x="8660370" y="6835959"/>
                </a:cubicBezTo>
                <a:cubicBezTo>
                  <a:pt x="8727853" y="6835959"/>
                  <a:pt x="8795337" y="6813398"/>
                  <a:pt x="8885314" y="6881081"/>
                </a:cubicBezTo>
                <a:cubicBezTo>
                  <a:pt x="8907809" y="6881081"/>
                  <a:pt x="8952798" y="6903642"/>
                  <a:pt x="8975292" y="6926202"/>
                </a:cubicBezTo>
                <a:cubicBezTo>
                  <a:pt x="9065270" y="6948763"/>
                  <a:pt x="9132754" y="7016446"/>
                  <a:pt x="9222731" y="6971324"/>
                </a:cubicBezTo>
                <a:cubicBezTo>
                  <a:pt x="9222731" y="6971324"/>
                  <a:pt x="9312709" y="6971324"/>
                  <a:pt x="9357698" y="6993885"/>
                </a:cubicBezTo>
                <a:cubicBezTo>
                  <a:pt x="9425181" y="7027727"/>
                  <a:pt x="9353480" y="7023497"/>
                  <a:pt x="9322902" y="7019266"/>
                </a:cubicBezTo>
                <a:lnTo>
                  <a:pt x="9315159" y="7017905"/>
                </a:lnTo>
                <a:lnTo>
                  <a:pt x="9312709" y="7016446"/>
                </a:lnTo>
                <a:cubicBezTo>
                  <a:pt x="9309897" y="7016446"/>
                  <a:pt x="9309897" y="7016799"/>
                  <a:pt x="9311874" y="7017327"/>
                </a:cubicBezTo>
                <a:lnTo>
                  <a:pt x="9315159" y="7017905"/>
                </a:lnTo>
                <a:lnTo>
                  <a:pt x="9335203" y="7029842"/>
                </a:lnTo>
                <a:cubicBezTo>
                  <a:pt x="9347857" y="7040417"/>
                  <a:pt x="9335204" y="7044647"/>
                  <a:pt x="9335204" y="7061568"/>
                </a:cubicBezTo>
                <a:cubicBezTo>
                  <a:pt x="9312709" y="7061568"/>
                  <a:pt x="9290215" y="7061568"/>
                  <a:pt x="9290215" y="7039007"/>
                </a:cubicBezTo>
                <a:cubicBezTo>
                  <a:pt x="9267720" y="7039007"/>
                  <a:pt x="9290215" y="7039007"/>
                  <a:pt x="9290215" y="7016446"/>
                </a:cubicBezTo>
                <a:cubicBezTo>
                  <a:pt x="9155248" y="7016446"/>
                  <a:pt x="9042776" y="7016446"/>
                  <a:pt x="8930303" y="6948763"/>
                </a:cubicBezTo>
                <a:cubicBezTo>
                  <a:pt x="8907809" y="6926202"/>
                  <a:pt x="8840325" y="6903642"/>
                  <a:pt x="8795337" y="6903642"/>
                </a:cubicBezTo>
                <a:cubicBezTo>
                  <a:pt x="8975292" y="6993885"/>
                  <a:pt x="9177742" y="7084129"/>
                  <a:pt x="9357698" y="7196933"/>
                </a:cubicBezTo>
                <a:cubicBezTo>
                  <a:pt x="9380193" y="7196933"/>
                  <a:pt x="9380193" y="7219494"/>
                  <a:pt x="9425182" y="7219494"/>
                </a:cubicBezTo>
                <a:cubicBezTo>
                  <a:pt x="9470171" y="7219494"/>
                  <a:pt x="9470171" y="7196933"/>
                  <a:pt x="9425182" y="7174373"/>
                </a:cubicBezTo>
                <a:cubicBezTo>
                  <a:pt x="9380193" y="7151812"/>
                  <a:pt x="9357698" y="7151812"/>
                  <a:pt x="9335204" y="7129251"/>
                </a:cubicBezTo>
                <a:cubicBezTo>
                  <a:pt x="9312709" y="7106690"/>
                  <a:pt x="9290215" y="7084129"/>
                  <a:pt x="9312709" y="7084129"/>
                </a:cubicBezTo>
                <a:cubicBezTo>
                  <a:pt x="9357698" y="7106690"/>
                  <a:pt x="9380193" y="7106690"/>
                  <a:pt x="9380193" y="7129251"/>
                </a:cubicBezTo>
                <a:cubicBezTo>
                  <a:pt x="9402687" y="7151812"/>
                  <a:pt x="9447676" y="7151812"/>
                  <a:pt x="9470171" y="7174373"/>
                </a:cubicBezTo>
                <a:cubicBezTo>
                  <a:pt x="9515159" y="7196933"/>
                  <a:pt x="9560148" y="7219494"/>
                  <a:pt x="9605137" y="7242055"/>
                </a:cubicBezTo>
                <a:cubicBezTo>
                  <a:pt x="9695115" y="7242055"/>
                  <a:pt x="9740104" y="7287177"/>
                  <a:pt x="9717610" y="7287177"/>
                </a:cubicBezTo>
                <a:cubicBezTo>
                  <a:pt x="9650126" y="7309738"/>
                  <a:pt x="9785093" y="7354860"/>
                  <a:pt x="9875071" y="7399982"/>
                </a:cubicBezTo>
                <a:cubicBezTo>
                  <a:pt x="9920060" y="7422543"/>
                  <a:pt x="9987543" y="7422543"/>
                  <a:pt x="9987543" y="7445104"/>
                </a:cubicBezTo>
                <a:cubicBezTo>
                  <a:pt x="10032532" y="7467665"/>
                  <a:pt x="10100016" y="7512786"/>
                  <a:pt x="10122510" y="7535347"/>
                </a:cubicBezTo>
                <a:cubicBezTo>
                  <a:pt x="10167499" y="7557908"/>
                  <a:pt x="10279971" y="7625591"/>
                  <a:pt x="10234982" y="7648152"/>
                </a:cubicBezTo>
                <a:cubicBezTo>
                  <a:pt x="10324960" y="7670713"/>
                  <a:pt x="10414938" y="7715835"/>
                  <a:pt x="10482422" y="7760956"/>
                </a:cubicBezTo>
                <a:cubicBezTo>
                  <a:pt x="10549905" y="7783517"/>
                  <a:pt x="10617388" y="7828639"/>
                  <a:pt x="10639883" y="7851200"/>
                </a:cubicBezTo>
                <a:cubicBezTo>
                  <a:pt x="10527410" y="7828639"/>
                  <a:pt x="10504916" y="7783517"/>
                  <a:pt x="10459927" y="7760956"/>
                </a:cubicBezTo>
                <a:cubicBezTo>
                  <a:pt x="10324960" y="7693274"/>
                  <a:pt x="10167499" y="7625591"/>
                  <a:pt x="10077521" y="7580469"/>
                </a:cubicBezTo>
                <a:cubicBezTo>
                  <a:pt x="10055027" y="7557908"/>
                  <a:pt x="10032532" y="7557908"/>
                  <a:pt x="10010038" y="7535347"/>
                </a:cubicBezTo>
                <a:cubicBezTo>
                  <a:pt x="9987543" y="7535347"/>
                  <a:pt x="9942554" y="7512786"/>
                  <a:pt x="9920060" y="7512786"/>
                </a:cubicBezTo>
                <a:cubicBezTo>
                  <a:pt x="9987543" y="7512786"/>
                  <a:pt x="10010038" y="7535347"/>
                  <a:pt x="10032532" y="7535347"/>
                </a:cubicBezTo>
                <a:cubicBezTo>
                  <a:pt x="10077521" y="7557908"/>
                  <a:pt x="10122510" y="7557908"/>
                  <a:pt x="10077521" y="7535347"/>
                </a:cubicBezTo>
                <a:cubicBezTo>
                  <a:pt x="10032532" y="7512786"/>
                  <a:pt x="9987543" y="7490225"/>
                  <a:pt x="9965049" y="7467665"/>
                </a:cubicBezTo>
                <a:cubicBezTo>
                  <a:pt x="9942554" y="7467665"/>
                  <a:pt x="9942554" y="7467665"/>
                  <a:pt x="9942554" y="7467665"/>
                </a:cubicBezTo>
                <a:cubicBezTo>
                  <a:pt x="9807588" y="7422543"/>
                  <a:pt x="9650126" y="7399982"/>
                  <a:pt x="9582643" y="7332299"/>
                </a:cubicBezTo>
                <a:cubicBezTo>
                  <a:pt x="9492665" y="7309738"/>
                  <a:pt x="9470171" y="7287177"/>
                  <a:pt x="9470171" y="7264616"/>
                </a:cubicBezTo>
                <a:cubicBezTo>
                  <a:pt x="9402687" y="7242055"/>
                  <a:pt x="9357698" y="7219494"/>
                  <a:pt x="9290215" y="7196933"/>
                </a:cubicBezTo>
                <a:cubicBezTo>
                  <a:pt x="9222731" y="7129251"/>
                  <a:pt x="9042776" y="7061568"/>
                  <a:pt x="8930303" y="6993885"/>
                </a:cubicBezTo>
                <a:cubicBezTo>
                  <a:pt x="8930303" y="6993885"/>
                  <a:pt x="8907809" y="6993885"/>
                  <a:pt x="8907809" y="6993885"/>
                </a:cubicBezTo>
                <a:cubicBezTo>
                  <a:pt x="8930303" y="7016446"/>
                  <a:pt x="8952798" y="7016446"/>
                  <a:pt x="8997787" y="7039007"/>
                </a:cubicBezTo>
                <a:cubicBezTo>
                  <a:pt x="8997787" y="7039007"/>
                  <a:pt x="8975292" y="7039007"/>
                  <a:pt x="8975292" y="7039007"/>
                </a:cubicBezTo>
                <a:cubicBezTo>
                  <a:pt x="8952798" y="7016446"/>
                  <a:pt x="8907809" y="7016446"/>
                  <a:pt x="8862820" y="6993885"/>
                </a:cubicBezTo>
                <a:cubicBezTo>
                  <a:pt x="8795337" y="6948763"/>
                  <a:pt x="8750348" y="6926202"/>
                  <a:pt x="8682864" y="6903642"/>
                </a:cubicBezTo>
                <a:cubicBezTo>
                  <a:pt x="8615381" y="6881081"/>
                  <a:pt x="8592886" y="6858520"/>
                  <a:pt x="8570392" y="6835959"/>
                </a:cubicBezTo>
                <a:cubicBezTo>
                  <a:pt x="8660370" y="6858520"/>
                  <a:pt x="8682864" y="6881081"/>
                  <a:pt x="8705359" y="6903642"/>
                </a:cubicBezTo>
                <a:cubicBezTo>
                  <a:pt x="8750348" y="6903642"/>
                  <a:pt x="8772842" y="6926202"/>
                  <a:pt x="8840325" y="6948763"/>
                </a:cubicBezTo>
                <a:cubicBezTo>
                  <a:pt x="8750348" y="6903642"/>
                  <a:pt x="8660370" y="6858520"/>
                  <a:pt x="8547897" y="6813398"/>
                </a:cubicBezTo>
                <a:cubicBezTo>
                  <a:pt x="8480414" y="6768276"/>
                  <a:pt x="8457920" y="6745715"/>
                  <a:pt x="8345447" y="6723154"/>
                </a:cubicBezTo>
                <a:cubicBezTo>
                  <a:pt x="8210481" y="6700593"/>
                  <a:pt x="8165492" y="6655471"/>
                  <a:pt x="8120503" y="6632911"/>
                </a:cubicBezTo>
                <a:cubicBezTo>
                  <a:pt x="8053019" y="6587789"/>
                  <a:pt x="7985536" y="6542667"/>
                  <a:pt x="7850569" y="6520106"/>
                </a:cubicBezTo>
                <a:lnTo>
                  <a:pt x="7862076" y="6534013"/>
                </a:lnTo>
                <a:lnTo>
                  <a:pt x="7827020" y="6514466"/>
                </a:lnTo>
                <a:cubicBezTo>
                  <a:pt x="7731067" y="6463703"/>
                  <a:pt x="7625624" y="6412941"/>
                  <a:pt x="7558141" y="6362179"/>
                </a:cubicBezTo>
                <a:cubicBezTo>
                  <a:pt x="7513152" y="6339619"/>
                  <a:pt x="7468163" y="6339619"/>
                  <a:pt x="7423174" y="6317058"/>
                </a:cubicBezTo>
                <a:cubicBezTo>
                  <a:pt x="7153241" y="6204253"/>
                  <a:pt x="6928296" y="6091448"/>
                  <a:pt x="6725846" y="6001205"/>
                </a:cubicBezTo>
                <a:cubicBezTo>
                  <a:pt x="6523396" y="5910961"/>
                  <a:pt x="6320945" y="5798156"/>
                  <a:pt x="6096001" y="5707913"/>
                </a:cubicBezTo>
                <a:cubicBezTo>
                  <a:pt x="6118495" y="5753035"/>
                  <a:pt x="6275956" y="5798156"/>
                  <a:pt x="6343440" y="5843278"/>
                </a:cubicBezTo>
                <a:cubicBezTo>
                  <a:pt x="6500901" y="5910961"/>
                  <a:pt x="6703351" y="6001205"/>
                  <a:pt x="6860813" y="6091448"/>
                </a:cubicBezTo>
                <a:cubicBezTo>
                  <a:pt x="6905802" y="6091448"/>
                  <a:pt x="6973285" y="6114009"/>
                  <a:pt x="6928296" y="6136570"/>
                </a:cubicBezTo>
                <a:cubicBezTo>
                  <a:pt x="6928296" y="6136570"/>
                  <a:pt x="6905802" y="6136570"/>
                  <a:pt x="6883307" y="6136570"/>
                </a:cubicBezTo>
                <a:cubicBezTo>
                  <a:pt x="6815824" y="6114009"/>
                  <a:pt x="6770835" y="6091448"/>
                  <a:pt x="6748340" y="6091448"/>
                </a:cubicBezTo>
                <a:cubicBezTo>
                  <a:pt x="6731469" y="6057607"/>
                  <a:pt x="6689292" y="6036456"/>
                  <a:pt x="6640789" y="6027996"/>
                </a:cubicBezTo>
                <a:lnTo>
                  <a:pt x="6613373" y="6025672"/>
                </a:lnTo>
                <a:lnTo>
                  <a:pt x="6613373" y="6023766"/>
                </a:lnTo>
                <a:cubicBezTo>
                  <a:pt x="6613373" y="6023766"/>
                  <a:pt x="6590879" y="6023766"/>
                  <a:pt x="6590879" y="6023766"/>
                </a:cubicBezTo>
                <a:lnTo>
                  <a:pt x="6613373" y="6025672"/>
                </a:lnTo>
                <a:lnTo>
                  <a:pt x="6613373" y="6036809"/>
                </a:lnTo>
                <a:cubicBezTo>
                  <a:pt x="6613373" y="6046327"/>
                  <a:pt x="6613373" y="6046327"/>
                  <a:pt x="6613373" y="6046327"/>
                </a:cubicBezTo>
                <a:cubicBezTo>
                  <a:pt x="6500901" y="6001205"/>
                  <a:pt x="6410923" y="5933522"/>
                  <a:pt x="6298451" y="5888400"/>
                </a:cubicBezTo>
                <a:cubicBezTo>
                  <a:pt x="6275956" y="5888400"/>
                  <a:pt x="6253462" y="5865839"/>
                  <a:pt x="6230968" y="5865839"/>
                </a:cubicBezTo>
                <a:cubicBezTo>
                  <a:pt x="6230968" y="5865839"/>
                  <a:pt x="6208473" y="5865839"/>
                  <a:pt x="6185979" y="5865839"/>
                </a:cubicBezTo>
                <a:cubicBezTo>
                  <a:pt x="6208473" y="5865839"/>
                  <a:pt x="6230968" y="5888400"/>
                  <a:pt x="6208473" y="5888400"/>
                </a:cubicBezTo>
                <a:cubicBezTo>
                  <a:pt x="6185979" y="5888400"/>
                  <a:pt x="6163484" y="5865839"/>
                  <a:pt x="6140990" y="5865839"/>
                </a:cubicBezTo>
                <a:cubicBezTo>
                  <a:pt x="6118495" y="5843278"/>
                  <a:pt x="6051012" y="5820717"/>
                  <a:pt x="5961034" y="5798156"/>
                </a:cubicBezTo>
                <a:cubicBezTo>
                  <a:pt x="5938539" y="5798156"/>
                  <a:pt x="5916046" y="5775596"/>
                  <a:pt x="5893551" y="5775596"/>
                </a:cubicBezTo>
                <a:cubicBezTo>
                  <a:pt x="5871056" y="5775596"/>
                  <a:pt x="5848562" y="5775596"/>
                  <a:pt x="5848562" y="5775596"/>
                </a:cubicBezTo>
                <a:cubicBezTo>
                  <a:pt x="5893551" y="5798156"/>
                  <a:pt x="5961034" y="5820717"/>
                  <a:pt x="6028517" y="5865839"/>
                </a:cubicBezTo>
                <a:cubicBezTo>
                  <a:pt x="6028517" y="5843278"/>
                  <a:pt x="6028517" y="5843278"/>
                  <a:pt x="6073506" y="5843278"/>
                </a:cubicBezTo>
                <a:cubicBezTo>
                  <a:pt x="6118495" y="5865839"/>
                  <a:pt x="6118495" y="5888400"/>
                  <a:pt x="6118495" y="5888400"/>
                </a:cubicBezTo>
                <a:cubicBezTo>
                  <a:pt x="6140990" y="5910961"/>
                  <a:pt x="6185979" y="5910961"/>
                  <a:pt x="6230968" y="5933522"/>
                </a:cubicBezTo>
                <a:cubicBezTo>
                  <a:pt x="6320945" y="5956083"/>
                  <a:pt x="6343440" y="6001205"/>
                  <a:pt x="6478407" y="6046327"/>
                </a:cubicBezTo>
                <a:cubicBezTo>
                  <a:pt x="6433418" y="6023766"/>
                  <a:pt x="6410923" y="6001205"/>
                  <a:pt x="6365934" y="5978644"/>
                </a:cubicBezTo>
                <a:cubicBezTo>
                  <a:pt x="6320945" y="5956083"/>
                  <a:pt x="6253462" y="5933522"/>
                  <a:pt x="6208473" y="5910961"/>
                </a:cubicBezTo>
                <a:cubicBezTo>
                  <a:pt x="6320945" y="5933522"/>
                  <a:pt x="6365934" y="5956083"/>
                  <a:pt x="6388429" y="5978644"/>
                </a:cubicBezTo>
                <a:cubicBezTo>
                  <a:pt x="6523396" y="6046327"/>
                  <a:pt x="6658362" y="6114009"/>
                  <a:pt x="6770835" y="6159131"/>
                </a:cubicBezTo>
                <a:cubicBezTo>
                  <a:pt x="6838318" y="6204253"/>
                  <a:pt x="6973285" y="6249375"/>
                  <a:pt x="6995779" y="6271936"/>
                </a:cubicBezTo>
                <a:cubicBezTo>
                  <a:pt x="7153241" y="6317058"/>
                  <a:pt x="7198230" y="6339619"/>
                  <a:pt x="7243219" y="6384740"/>
                </a:cubicBezTo>
                <a:cubicBezTo>
                  <a:pt x="7265713" y="6407301"/>
                  <a:pt x="7288207" y="6407301"/>
                  <a:pt x="7333196" y="6429862"/>
                </a:cubicBezTo>
                <a:cubicBezTo>
                  <a:pt x="7378185" y="6452423"/>
                  <a:pt x="7423174" y="6474984"/>
                  <a:pt x="7400680" y="6474984"/>
                </a:cubicBezTo>
                <a:cubicBezTo>
                  <a:pt x="7400680" y="6497545"/>
                  <a:pt x="7310702" y="6474984"/>
                  <a:pt x="7288207" y="6474984"/>
                </a:cubicBezTo>
                <a:cubicBezTo>
                  <a:pt x="7265713" y="6474984"/>
                  <a:pt x="7355691" y="6497545"/>
                  <a:pt x="7310702" y="6520106"/>
                </a:cubicBezTo>
                <a:cubicBezTo>
                  <a:pt x="7310702" y="6520106"/>
                  <a:pt x="7333196" y="6520106"/>
                  <a:pt x="7355691" y="6542667"/>
                </a:cubicBezTo>
                <a:cubicBezTo>
                  <a:pt x="7400680" y="6542667"/>
                  <a:pt x="7423174" y="6565228"/>
                  <a:pt x="7423174" y="6565228"/>
                </a:cubicBezTo>
                <a:cubicBezTo>
                  <a:pt x="7445669" y="6587789"/>
                  <a:pt x="7445669" y="6587789"/>
                  <a:pt x="7445669" y="6587789"/>
                </a:cubicBezTo>
                <a:cubicBezTo>
                  <a:pt x="7490658" y="6610350"/>
                  <a:pt x="7513152" y="6610350"/>
                  <a:pt x="7535647" y="6632911"/>
                </a:cubicBezTo>
                <a:cubicBezTo>
                  <a:pt x="7625624" y="6655471"/>
                  <a:pt x="7715602" y="6700593"/>
                  <a:pt x="7738097" y="6745715"/>
                </a:cubicBezTo>
                <a:cubicBezTo>
                  <a:pt x="7760591" y="6745715"/>
                  <a:pt x="7783086" y="6768276"/>
                  <a:pt x="7805580" y="6790837"/>
                </a:cubicBezTo>
                <a:cubicBezTo>
                  <a:pt x="7738097" y="6790837"/>
                  <a:pt x="7693108" y="6768276"/>
                  <a:pt x="7670613" y="6745715"/>
                </a:cubicBezTo>
                <a:cubicBezTo>
                  <a:pt x="7648119" y="6745715"/>
                  <a:pt x="7625624" y="6745715"/>
                  <a:pt x="7580636" y="6723154"/>
                </a:cubicBezTo>
                <a:cubicBezTo>
                  <a:pt x="7535647" y="6745715"/>
                  <a:pt x="7535647" y="6745715"/>
                  <a:pt x="7558141" y="6768276"/>
                </a:cubicBezTo>
                <a:cubicBezTo>
                  <a:pt x="7603130" y="6790837"/>
                  <a:pt x="7648119" y="6813398"/>
                  <a:pt x="7693108" y="6835959"/>
                </a:cubicBezTo>
                <a:cubicBezTo>
                  <a:pt x="7693108" y="6835959"/>
                  <a:pt x="7670613" y="6835959"/>
                  <a:pt x="7670613" y="6835959"/>
                </a:cubicBezTo>
                <a:cubicBezTo>
                  <a:pt x="7625624" y="6813398"/>
                  <a:pt x="7580636" y="6790837"/>
                  <a:pt x="7535647" y="6768276"/>
                </a:cubicBezTo>
                <a:cubicBezTo>
                  <a:pt x="7535647" y="6768276"/>
                  <a:pt x="7513152" y="6745715"/>
                  <a:pt x="7513152" y="6745715"/>
                </a:cubicBezTo>
                <a:cubicBezTo>
                  <a:pt x="7445669" y="6745715"/>
                  <a:pt x="7423174" y="6723154"/>
                  <a:pt x="7423174" y="6700593"/>
                </a:cubicBezTo>
                <a:cubicBezTo>
                  <a:pt x="7423174" y="6700593"/>
                  <a:pt x="7468163" y="6723154"/>
                  <a:pt x="7490658" y="6723154"/>
                </a:cubicBezTo>
                <a:cubicBezTo>
                  <a:pt x="7468163" y="6700593"/>
                  <a:pt x="7445669" y="6700593"/>
                  <a:pt x="7445669" y="6678032"/>
                </a:cubicBezTo>
                <a:cubicBezTo>
                  <a:pt x="7423174" y="6678032"/>
                  <a:pt x="7378185" y="6678032"/>
                  <a:pt x="7355691" y="6678032"/>
                </a:cubicBezTo>
                <a:cubicBezTo>
                  <a:pt x="7310702" y="6678032"/>
                  <a:pt x="7265713" y="6655471"/>
                  <a:pt x="7265713" y="6678032"/>
                </a:cubicBezTo>
                <a:cubicBezTo>
                  <a:pt x="7265713" y="6700593"/>
                  <a:pt x="7333196" y="6700593"/>
                  <a:pt x="7378185" y="6723154"/>
                </a:cubicBezTo>
                <a:cubicBezTo>
                  <a:pt x="7445669" y="6745715"/>
                  <a:pt x="7535647" y="6768276"/>
                  <a:pt x="7513152" y="6813398"/>
                </a:cubicBezTo>
                <a:cubicBezTo>
                  <a:pt x="7423174" y="6768276"/>
                  <a:pt x="7310702" y="6745715"/>
                  <a:pt x="7243219" y="6723154"/>
                </a:cubicBezTo>
                <a:cubicBezTo>
                  <a:pt x="7063263" y="6655471"/>
                  <a:pt x="6950790" y="6565228"/>
                  <a:pt x="6815824" y="6497545"/>
                </a:cubicBezTo>
                <a:cubicBezTo>
                  <a:pt x="6725846" y="6452423"/>
                  <a:pt x="6613373" y="6407301"/>
                  <a:pt x="6500901" y="6362179"/>
                </a:cubicBezTo>
                <a:cubicBezTo>
                  <a:pt x="6388429" y="6317058"/>
                  <a:pt x="6298451" y="6339619"/>
                  <a:pt x="6208473" y="6317058"/>
                </a:cubicBezTo>
                <a:cubicBezTo>
                  <a:pt x="6275956" y="6339619"/>
                  <a:pt x="6365934" y="6384740"/>
                  <a:pt x="6388429" y="6407301"/>
                </a:cubicBezTo>
                <a:cubicBezTo>
                  <a:pt x="6455912" y="6429862"/>
                  <a:pt x="6500901" y="6474984"/>
                  <a:pt x="6568385" y="6497545"/>
                </a:cubicBezTo>
                <a:cubicBezTo>
                  <a:pt x="6703351" y="6565228"/>
                  <a:pt x="6860813" y="6632911"/>
                  <a:pt x="6950790" y="6700593"/>
                </a:cubicBezTo>
                <a:cubicBezTo>
                  <a:pt x="7130746" y="6768276"/>
                  <a:pt x="7220724" y="6835959"/>
                  <a:pt x="7333196" y="6903642"/>
                </a:cubicBezTo>
                <a:cubicBezTo>
                  <a:pt x="7378185" y="6903642"/>
                  <a:pt x="7400680" y="6926202"/>
                  <a:pt x="7423174" y="6948763"/>
                </a:cubicBezTo>
                <a:cubicBezTo>
                  <a:pt x="7445669" y="6948763"/>
                  <a:pt x="7468163" y="6948763"/>
                  <a:pt x="7468163" y="6971324"/>
                </a:cubicBezTo>
                <a:cubicBezTo>
                  <a:pt x="7445669" y="6971324"/>
                  <a:pt x="7423174" y="6948763"/>
                  <a:pt x="7400680" y="6948763"/>
                </a:cubicBezTo>
                <a:cubicBezTo>
                  <a:pt x="7378185" y="6948763"/>
                  <a:pt x="7355691" y="6926202"/>
                  <a:pt x="7355691" y="6926202"/>
                </a:cubicBezTo>
                <a:cubicBezTo>
                  <a:pt x="7355691" y="6926202"/>
                  <a:pt x="7333196" y="6903642"/>
                  <a:pt x="7310702" y="6903642"/>
                </a:cubicBezTo>
                <a:cubicBezTo>
                  <a:pt x="7288207" y="6903642"/>
                  <a:pt x="7265713" y="6881081"/>
                  <a:pt x="7243219" y="6881081"/>
                </a:cubicBezTo>
                <a:cubicBezTo>
                  <a:pt x="7198230" y="6858520"/>
                  <a:pt x="7153241" y="6835959"/>
                  <a:pt x="7130746" y="6813398"/>
                </a:cubicBezTo>
                <a:cubicBezTo>
                  <a:pt x="7063263" y="6768276"/>
                  <a:pt x="6973285" y="6745715"/>
                  <a:pt x="6928296" y="6700593"/>
                </a:cubicBezTo>
                <a:cubicBezTo>
                  <a:pt x="6905802" y="6700593"/>
                  <a:pt x="6883307" y="6678032"/>
                  <a:pt x="6860813" y="6655471"/>
                </a:cubicBezTo>
                <a:cubicBezTo>
                  <a:pt x="6838318" y="6678032"/>
                  <a:pt x="6905802" y="6700593"/>
                  <a:pt x="6883307" y="6700593"/>
                </a:cubicBezTo>
                <a:cubicBezTo>
                  <a:pt x="6838318" y="6700593"/>
                  <a:pt x="6838318" y="6700593"/>
                  <a:pt x="6883307" y="6723154"/>
                </a:cubicBezTo>
                <a:cubicBezTo>
                  <a:pt x="6928296" y="6745715"/>
                  <a:pt x="6928296" y="6745715"/>
                  <a:pt x="6928296" y="6745715"/>
                </a:cubicBezTo>
                <a:cubicBezTo>
                  <a:pt x="6928296" y="6768276"/>
                  <a:pt x="6928296" y="6768276"/>
                  <a:pt x="6950790" y="6768276"/>
                </a:cubicBezTo>
                <a:cubicBezTo>
                  <a:pt x="6973285" y="6768276"/>
                  <a:pt x="7018274" y="6790837"/>
                  <a:pt x="6973285" y="6790837"/>
                </a:cubicBezTo>
                <a:cubicBezTo>
                  <a:pt x="6950790" y="6790837"/>
                  <a:pt x="6950790" y="6790837"/>
                  <a:pt x="6950790" y="6813398"/>
                </a:cubicBezTo>
                <a:cubicBezTo>
                  <a:pt x="6950790" y="6813398"/>
                  <a:pt x="6973285" y="6813398"/>
                  <a:pt x="6973285" y="6813398"/>
                </a:cubicBezTo>
                <a:cubicBezTo>
                  <a:pt x="7063263" y="6813398"/>
                  <a:pt x="7130746" y="6858520"/>
                  <a:pt x="7220724" y="6881081"/>
                </a:cubicBezTo>
                <a:cubicBezTo>
                  <a:pt x="7130746" y="6881081"/>
                  <a:pt x="7130746" y="6881081"/>
                  <a:pt x="7153241" y="6926202"/>
                </a:cubicBezTo>
                <a:cubicBezTo>
                  <a:pt x="7175735" y="6971324"/>
                  <a:pt x="7063263" y="6948763"/>
                  <a:pt x="7018274" y="6926202"/>
                </a:cubicBezTo>
                <a:cubicBezTo>
                  <a:pt x="7018274" y="6948763"/>
                  <a:pt x="7040768" y="6971324"/>
                  <a:pt x="7063263" y="6993885"/>
                </a:cubicBezTo>
                <a:cubicBezTo>
                  <a:pt x="6973285" y="6948763"/>
                  <a:pt x="6883307" y="6926202"/>
                  <a:pt x="6793329" y="6903642"/>
                </a:cubicBezTo>
                <a:cubicBezTo>
                  <a:pt x="6838318" y="6903642"/>
                  <a:pt x="6815824" y="6881081"/>
                  <a:pt x="6883307" y="6881081"/>
                </a:cubicBezTo>
                <a:cubicBezTo>
                  <a:pt x="6928296" y="6881081"/>
                  <a:pt x="6928296" y="6881081"/>
                  <a:pt x="6905802" y="6858520"/>
                </a:cubicBezTo>
                <a:cubicBezTo>
                  <a:pt x="6883307" y="6858520"/>
                  <a:pt x="6838318" y="6858520"/>
                  <a:pt x="6838318" y="6858520"/>
                </a:cubicBezTo>
                <a:cubicBezTo>
                  <a:pt x="6793329" y="6858520"/>
                  <a:pt x="6748340" y="6881081"/>
                  <a:pt x="6658362" y="6835959"/>
                </a:cubicBezTo>
                <a:cubicBezTo>
                  <a:pt x="6568385" y="6813398"/>
                  <a:pt x="6478407" y="6790837"/>
                  <a:pt x="6410923" y="6768276"/>
                </a:cubicBezTo>
                <a:cubicBezTo>
                  <a:pt x="6388429" y="6745715"/>
                  <a:pt x="6343440" y="6723154"/>
                  <a:pt x="6298451" y="6723154"/>
                </a:cubicBezTo>
                <a:cubicBezTo>
                  <a:pt x="6275956" y="6723154"/>
                  <a:pt x="6275956" y="6745715"/>
                  <a:pt x="6298451" y="6745715"/>
                </a:cubicBezTo>
                <a:cubicBezTo>
                  <a:pt x="6298451" y="6768276"/>
                  <a:pt x="6320945" y="6768276"/>
                  <a:pt x="6298451" y="6768276"/>
                </a:cubicBezTo>
                <a:cubicBezTo>
                  <a:pt x="6388429" y="6835959"/>
                  <a:pt x="6523396" y="6903642"/>
                  <a:pt x="6613373" y="6948763"/>
                </a:cubicBezTo>
                <a:cubicBezTo>
                  <a:pt x="6658362" y="6971324"/>
                  <a:pt x="6680857" y="6993885"/>
                  <a:pt x="6725846" y="7016446"/>
                </a:cubicBezTo>
                <a:cubicBezTo>
                  <a:pt x="6815824" y="7061568"/>
                  <a:pt x="6838318" y="7084129"/>
                  <a:pt x="6950790" y="7129251"/>
                </a:cubicBezTo>
                <a:cubicBezTo>
                  <a:pt x="6883307" y="7129251"/>
                  <a:pt x="6860813" y="7106690"/>
                  <a:pt x="6838318" y="7106690"/>
                </a:cubicBezTo>
                <a:cubicBezTo>
                  <a:pt x="6838318" y="7106690"/>
                  <a:pt x="6860813" y="7129251"/>
                  <a:pt x="6838318" y="7129251"/>
                </a:cubicBezTo>
                <a:cubicBezTo>
                  <a:pt x="6793329" y="7106690"/>
                  <a:pt x="6770835" y="7106690"/>
                  <a:pt x="6748340" y="7084129"/>
                </a:cubicBezTo>
                <a:cubicBezTo>
                  <a:pt x="6770835" y="7084129"/>
                  <a:pt x="6793329" y="7084129"/>
                  <a:pt x="6815824" y="7106690"/>
                </a:cubicBezTo>
                <a:cubicBezTo>
                  <a:pt x="6770835" y="7061568"/>
                  <a:pt x="6703351" y="7039007"/>
                  <a:pt x="6680857" y="7016446"/>
                </a:cubicBezTo>
                <a:cubicBezTo>
                  <a:pt x="6590879" y="6948763"/>
                  <a:pt x="6433418" y="6881081"/>
                  <a:pt x="6298451" y="6813398"/>
                </a:cubicBezTo>
                <a:cubicBezTo>
                  <a:pt x="6163484" y="6768276"/>
                  <a:pt x="6051012" y="6700593"/>
                  <a:pt x="5916046" y="6632911"/>
                </a:cubicBezTo>
                <a:cubicBezTo>
                  <a:pt x="5893551" y="6632911"/>
                  <a:pt x="5893551" y="6632911"/>
                  <a:pt x="5871056" y="6610350"/>
                </a:cubicBezTo>
                <a:cubicBezTo>
                  <a:pt x="5848562" y="6610350"/>
                  <a:pt x="5803573" y="6587789"/>
                  <a:pt x="5781078" y="6587789"/>
                </a:cubicBezTo>
                <a:cubicBezTo>
                  <a:pt x="5533639" y="6474984"/>
                  <a:pt x="5308694" y="6362179"/>
                  <a:pt x="5061256" y="6226814"/>
                </a:cubicBezTo>
                <a:cubicBezTo>
                  <a:pt x="4903794" y="6181692"/>
                  <a:pt x="4813816" y="6114009"/>
                  <a:pt x="4678849" y="6068888"/>
                </a:cubicBezTo>
                <a:cubicBezTo>
                  <a:pt x="4656355" y="6091448"/>
                  <a:pt x="4723838" y="6114009"/>
                  <a:pt x="4768827" y="6136570"/>
                </a:cubicBezTo>
                <a:cubicBezTo>
                  <a:pt x="4768827" y="6136570"/>
                  <a:pt x="4768827" y="6136570"/>
                  <a:pt x="4768827" y="6159131"/>
                </a:cubicBezTo>
                <a:cubicBezTo>
                  <a:pt x="4813816" y="6159131"/>
                  <a:pt x="4836311" y="6181692"/>
                  <a:pt x="4881300" y="6204253"/>
                </a:cubicBezTo>
                <a:cubicBezTo>
                  <a:pt x="4948783" y="6226814"/>
                  <a:pt x="5016266" y="6249375"/>
                  <a:pt x="5038761" y="6294497"/>
                </a:cubicBezTo>
                <a:cubicBezTo>
                  <a:pt x="5083750" y="6294497"/>
                  <a:pt x="5128739" y="6317058"/>
                  <a:pt x="5151233" y="6339619"/>
                </a:cubicBezTo>
                <a:cubicBezTo>
                  <a:pt x="5263705" y="6384740"/>
                  <a:pt x="5308694" y="6429862"/>
                  <a:pt x="5398672" y="6452423"/>
                </a:cubicBezTo>
                <a:cubicBezTo>
                  <a:pt x="5421167" y="6452423"/>
                  <a:pt x="5443662" y="6452423"/>
                  <a:pt x="5443662" y="6474984"/>
                </a:cubicBezTo>
                <a:cubicBezTo>
                  <a:pt x="5511145" y="6497545"/>
                  <a:pt x="5646111" y="6542667"/>
                  <a:pt x="5668606" y="6587789"/>
                </a:cubicBezTo>
                <a:cubicBezTo>
                  <a:pt x="5736089" y="6610350"/>
                  <a:pt x="5758584" y="6632911"/>
                  <a:pt x="5871056" y="6655471"/>
                </a:cubicBezTo>
                <a:cubicBezTo>
                  <a:pt x="5826067" y="6632911"/>
                  <a:pt x="5781078" y="6610350"/>
                  <a:pt x="5736089" y="6587789"/>
                </a:cubicBezTo>
                <a:cubicBezTo>
                  <a:pt x="5736089" y="6587789"/>
                  <a:pt x="5758584" y="6587789"/>
                  <a:pt x="5758584" y="6587789"/>
                </a:cubicBezTo>
                <a:cubicBezTo>
                  <a:pt x="5803573" y="6610350"/>
                  <a:pt x="5848562" y="6632911"/>
                  <a:pt x="5893551" y="6655471"/>
                </a:cubicBezTo>
                <a:cubicBezTo>
                  <a:pt x="5916046" y="6678032"/>
                  <a:pt x="5893551" y="6678032"/>
                  <a:pt x="5893551" y="6700593"/>
                </a:cubicBezTo>
                <a:cubicBezTo>
                  <a:pt x="5938539" y="6723154"/>
                  <a:pt x="5983528" y="6745715"/>
                  <a:pt x="6028517" y="6768276"/>
                </a:cubicBezTo>
                <a:cubicBezTo>
                  <a:pt x="6140990" y="6813398"/>
                  <a:pt x="6140990" y="6835959"/>
                  <a:pt x="6253462" y="6881081"/>
                </a:cubicBezTo>
                <a:cubicBezTo>
                  <a:pt x="6298451" y="6903642"/>
                  <a:pt x="6298451" y="6926202"/>
                  <a:pt x="6365934" y="6926202"/>
                </a:cubicBezTo>
                <a:cubicBezTo>
                  <a:pt x="6365934" y="6926202"/>
                  <a:pt x="6320945" y="6903642"/>
                  <a:pt x="6343440" y="6903642"/>
                </a:cubicBezTo>
                <a:cubicBezTo>
                  <a:pt x="6399676" y="6903642"/>
                  <a:pt x="6427794" y="6914922"/>
                  <a:pt x="6447477" y="6929023"/>
                </a:cubicBezTo>
                <a:lnTo>
                  <a:pt x="6471976" y="6950228"/>
                </a:lnTo>
                <a:lnTo>
                  <a:pt x="6455912" y="6948763"/>
                </a:lnTo>
                <a:cubicBezTo>
                  <a:pt x="6455912" y="6971324"/>
                  <a:pt x="6365934" y="6948763"/>
                  <a:pt x="6455912" y="6993885"/>
                </a:cubicBezTo>
                <a:cubicBezTo>
                  <a:pt x="6500901" y="6993885"/>
                  <a:pt x="6523396" y="7016446"/>
                  <a:pt x="6478407" y="7016446"/>
                </a:cubicBezTo>
                <a:cubicBezTo>
                  <a:pt x="6433418" y="7016446"/>
                  <a:pt x="6410923" y="7016446"/>
                  <a:pt x="6388429" y="6993885"/>
                </a:cubicBezTo>
                <a:cubicBezTo>
                  <a:pt x="6298451" y="6948763"/>
                  <a:pt x="6230968" y="6926202"/>
                  <a:pt x="6185979" y="6881081"/>
                </a:cubicBezTo>
                <a:cubicBezTo>
                  <a:pt x="6073506" y="6813398"/>
                  <a:pt x="5848562" y="6768276"/>
                  <a:pt x="5736089" y="6700593"/>
                </a:cubicBezTo>
                <a:cubicBezTo>
                  <a:pt x="5758584" y="6678032"/>
                  <a:pt x="5803573" y="6700593"/>
                  <a:pt x="5803573" y="6700593"/>
                </a:cubicBezTo>
                <a:cubicBezTo>
                  <a:pt x="5691100" y="6632911"/>
                  <a:pt x="5556134" y="6610350"/>
                  <a:pt x="5421167" y="6565228"/>
                </a:cubicBezTo>
                <a:cubicBezTo>
                  <a:pt x="5376178" y="6542667"/>
                  <a:pt x="5376178" y="6565228"/>
                  <a:pt x="5398672" y="6587789"/>
                </a:cubicBezTo>
                <a:cubicBezTo>
                  <a:pt x="5421167" y="6587789"/>
                  <a:pt x="5488650" y="6610350"/>
                  <a:pt x="5443662" y="6610350"/>
                </a:cubicBezTo>
                <a:cubicBezTo>
                  <a:pt x="5376178" y="6610350"/>
                  <a:pt x="5376178" y="6587789"/>
                  <a:pt x="5331189" y="6587789"/>
                </a:cubicBezTo>
                <a:cubicBezTo>
                  <a:pt x="5196222" y="6587789"/>
                  <a:pt x="5196222" y="6587789"/>
                  <a:pt x="5331189" y="6655471"/>
                </a:cubicBezTo>
                <a:cubicBezTo>
                  <a:pt x="5353683" y="6678032"/>
                  <a:pt x="5353683" y="6678032"/>
                  <a:pt x="5353683" y="6678032"/>
                </a:cubicBezTo>
                <a:cubicBezTo>
                  <a:pt x="5331189" y="6678032"/>
                  <a:pt x="5308694" y="6678032"/>
                  <a:pt x="5308694" y="6678032"/>
                </a:cubicBezTo>
                <a:cubicBezTo>
                  <a:pt x="5331189" y="6700593"/>
                  <a:pt x="5331189" y="6700593"/>
                  <a:pt x="5353683" y="6723154"/>
                </a:cubicBezTo>
                <a:cubicBezTo>
                  <a:pt x="5398672" y="6745715"/>
                  <a:pt x="5511145" y="6790837"/>
                  <a:pt x="5578628" y="6813398"/>
                </a:cubicBezTo>
                <a:cubicBezTo>
                  <a:pt x="5556134" y="6813398"/>
                  <a:pt x="5556134" y="6813398"/>
                  <a:pt x="5533639" y="6813398"/>
                </a:cubicBezTo>
                <a:cubicBezTo>
                  <a:pt x="5533639" y="6835959"/>
                  <a:pt x="5533639" y="6835959"/>
                  <a:pt x="5533639" y="6835959"/>
                </a:cubicBezTo>
                <a:cubicBezTo>
                  <a:pt x="5556134" y="6858520"/>
                  <a:pt x="5691100" y="6903642"/>
                  <a:pt x="5623617" y="6881081"/>
                </a:cubicBezTo>
                <a:cubicBezTo>
                  <a:pt x="5578628" y="6881081"/>
                  <a:pt x="5533639" y="6858520"/>
                  <a:pt x="5488650" y="6835959"/>
                </a:cubicBezTo>
                <a:cubicBezTo>
                  <a:pt x="5421167" y="6790837"/>
                  <a:pt x="5376178" y="6768276"/>
                  <a:pt x="5286200" y="6723154"/>
                </a:cubicBezTo>
                <a:cubicBezTo>
                  <a:pt x="5263705" y="6723154"/>
                  <a:pt x="5241211" y="6745715"/>
                  <a:pt x="5218717" y="6745715"/>
                </a:cubicBezTo>
                <a:cubicBezTo>
                  <a:pt x="5218717" y="6745715"/>
                  <a:pt x="5308694" y="6768276"/>
                  <a:pt x="5241211" y="6768276"/>
                </a:cubicBezTo>
                <a:cubicBezTo>
                  <a:pt x="5218717" y="6745715"/>
                  <a:pt x="5196222" y="6745715"/>
                  <a:pt x="5173728" y="6723154"/>
                </a:cubicBezTo>
                <a:cubicBezTo>
                  <a:pt x="5016266" y="6678032"/>
                  <a:pt x="4926288" y="6610350"/>
                  <a:pt x="4813816" y="6565228"/>
                </a:cubicBezTo>
                <a:cubicBezTo>
                  <a:pt x="4768827" y="6565228"/>
                  <a:pt x="4813816" y="6587789"/>
                  <a:pt x="4836311" y="6610350"/>
                </a:cubicBezTo>
                <a:cubicBezTo>
                  <a:pt x="4948783" y="6632911"/>
                  <a:pt x="4881300" y="6632911"/>
                  <a:pt x="4881300" y="6632911"/>
                </a:cubicBezTo>
                <a:cubicBezTo>
                  <a:pt x="4971278" y="6678032"/>
                  <a:pt x="5016266" y="6700593"/>
                  <a:pt x="5083750" y="6723154"/>
                </a:cubicBezTo>
                <a:cubicBezTo>
                  <a:pt x="5128739" y="6745715"/>
                  <a:pt x="5106244" y="6745715"/>
                  <a:pt x="5083750" y="6745715"/>
                </a:cubicBezTo>
                <a:cubicBezTo>
                  <a:pt x="5151233" y="6790837"/>
                  <a:pt x="5218717" y="6835959"/>
                  <a:pt x="5263705" y="6858520"/>
                </a:cubicBezTo>
                <a:cubicBezTo>
                  <a:pt x="5218717" y="6858520"/>
                  <a:pt x="5196222" y="6835959"/>
                  <a:pt x="5173728" y="6835959"/>
                </a:cubicBezTo>
                <a:cubicBezTo>
                  <a:pt x="5173728" y="6835959"/>
                  <a:pt x="5241211" y="6881081"/>
                  <a:pt x="5128739" y="6858520"/>
                </a:cubicBezTo>
                <a:cubicBezTo>
                  <a:pt x="5061256" y="6858520"/>
                  <a:pt x="5061256" y="6835959"/>
                  <a:pt x="5038761" y="6813398"/>
                </a:cubicBezTo>
                <a:cubicBezTo>
                  <a:pt x="4971278" y="6790837"/>
                  <a:pt x="4903794" y="6745715"/>
                  <a:pt x="4858805" y="6723154"/>
                </a:cubicBezTo>
                <a:cubicBezTo>
                  <a:pt x="4768827" y="6678032"/>
                  <a:pt x="4678849" y="6610350"/>
                  <a:pt x="4588872" y="6565228"/>
                </a:cubicBezTo>
                <a:cubicBezTo>
                  <a:pt x="4408916" y="6474984"/>
                  <a:pt x="4183971" y="6384740"/>
                  <a:pt x="4049004" y="6294497"/>
                </a:cubicBezTo>
                <a:cubicBezTo>
                  <a:pt x="4004015" y="6271936"/>
                  <a:pt x="3981521" y="6249375"/>
                  <a:pt x="3959027" y="6249375"/>
                </a:cubicBezTo>
                <a:cubicBezTo>
                  <a:pt x="3936532" y="6249375"/>
                  <a:pt x="3936532" y="6249375"/>
                  <a:pt x="3891543" y="6249375"/>
                </a:cubicBezTo>
                <a:cubicBezTo>
                  <a:pt x="3869049" y="6226814"/>
                  <a:pt x="3891543" y="6226814"/>
                  <a:pt x="3891543" y="6226814"/>
                </a:cubicBezTo>
                <a:cubicBezTo>
                  <a:pt x="3869049" y="6204253"/>
                  <a:pt x="3824060" y="6181692"/>
                  <a:pt x="3779071" y="6159131"/>
                </a:cubicBezTo>
                <a:cubicBezTo>
                  <a:pt x="3689093" y="6136570"/>
                  <a:pt x="3644104" y="6091448"/>
                  <a:pt x="3576621" y="6068888"/>
                </a:cubicBezTo>
                <a:cubicBezTo>
                  <a:pt x="3554126" y="6068888"/>
                  <a:pt x="3554126" y="6068888"/>
                  <a:pt x="3554126" y="6091448"/>
                </a:cubicBezTo>
                <a:cubicBezTo>
                  <a:pt x="3531632" y="6068888"/>
                  <a:pt x="3486643" y="6068888"/>
                  <a:pt x="3464148" y="6046327"/>
                </a:cubicBezTo>
                <a:cubicBezTo>
                  <a:pt x="3419159" y="6046327"/>
                  <a:pt x="3419159" y="6023766"/>
                  <a:pt x="3374170" y="6023766"/>
                </a:cubicBezTo>
                <a:lnTo>
                  <a:pt x="3284193" y="5978644"/>
                </a:lnTo>
                <a:lnTo>
                  <a:pt x="3284193" y="5978644"/>
                </a:lnTo>
                <a:lnTo>
                  <a:pt x="3284192" y="5978644"/>
                </a:lnTo>
                <a:lnTo>
                  <a:pt x="3261699" y="5967364"/>
                </a:lnTo>
                <a:lnTo>
                  <a:pt x="3261698" y="5967363"/>
                </a:lnTo>
                <a:cubicBezTo>
                  <a:pt x="3256074" y="5961723"/>
                  <a:pt x="3250451" y="5956083"/>
                  <a:pt x="3239203" y="5956083"/>
                </a:cubicBezTo>
                <a:lnTo>
                  <a:pt x="3261699" y="5967364"/>
                </a:lnTo>
                <a:lnTo>
                  <a:pt x="3270837" y="5975119"/>
                </a:lnTo>
                <a:lnTo>
                  <a:pt x="3284192" y="5978644"/>
                </a:lnTo>
                <a:lnTo>
                  <a:pt x="3284193" y="5978644"/>
                </a:lnTo>
                <a:lnTo>
                  <a:pt x="3288059" y="5992039"/>
                </a:lnTo>
                <a:cubicBezTo>
                  <a:pt x="3295440" y="6002615"/>
                  <a:pt x="3312310" y="6006845"/>
                  <a:pt x="3329181" y="6023766"/>
                </a:cubicBezTo>
                <a:cubicBezTo>
                  <a:pt x="3351676" y="6046327"/>
                  <a:pt x="3396665" y="6068888"/>
                  <a:pt x="3419159" y="6068888"/>
                </a:cubicBezTo>
                <a:cubicBezTo>
                  <a:pt x="3464148" y="6114009"/>
                  <a:pt x="3599115" y="6159131"/>
                  <a:pt x="3644104" y="6204253"/>
                </a:cubicBezTo>
                <a:cubicBezTo>
                  <a:pt x="3756576" y="6249375"/>
                  <a:pt x="3801565" y="6294497"/>
                  <a:pt x="3869049" y="6339619"/>
                </a:cubicBezTo>
                <a:cubicBezTo>
                  <a:pt x="4004015" y="6407301"/>
                  <a:pt x="4138982" y="6474984"/>
                  <a:pt x="4251454" y="6542667"/>
                </a:cubicBezTo>
                <a:cubicBezTo>
                  <a:pt x="4296443" y="6542667"/>
                  <a:pt x="4341432" y="6565228"/>
                  <a:pt x="4341432" y="6587789"/>
                </a:cubicBezTo>
                <a:cubicBezTo>
                  <a:pt x="4363927" y="6587789"/>
                  <a:pt x="4386421" y="6587789"/>
                  <a:pt x="4386421" y="6610350"/>
                </a:cubicBezTo>
                <a:cubicBezTo>
                  <a:pt x="4408916" y="6565228"/>
                  <a:pt x="4476399" y="6610350"/>
                  <a:pt x="4521389" y="6632911"/>
                </a:cubicBezTo>
                <a:cubicBezTo>
                  <a:pt x="4566377" y="6632911"/>
                  <a:pt x="4566377" y="6610350"/>
                  <a:pt x="4521389" y="6587789"/>
                </a:cubicBezTo>
                <a:cubicBezTo>
                  <a:pt x="4476399" y="6565228"/>
                  <a:pt x="4431410" y="6542667"/>
                  <a:pt x="4386421" y="6520106"/>
                </a:cubicBezTo>
                <a:cubicBezTo>
                  <a:pt x="4431410" y="6520106"/>
                  <a:pt x="4476399" y="6520106"/>
                  <a:pt x="4521389" y="6565228"/>
                </a:cubicBezTo>
                <a:cubicBezTo>
                  <a:pt x="4543883" y="6587789"/>
                  <a:pt x="4611366" y="6610350"/>
                  <a:pt x="4678849" y="6632911"/>
                </a:cubicBezTo>
                <a:cubicBezTo>
                  <a:pt x="4701344" y="6655471"/>
                  <a:pt x="4746333" y="6655471"/>
                  <a:pt x="4723838" y="6678032"/>
                </a:cubicBezTo>
                <a:cubicBezTo>
                  <a:pt x="4701344" y="6678032"/>
                  <a:pt x="4678849" y="6678032"/>
                  <a:pt x="4611366" y="6655471"/>
                </a:cubicBezTo>
                <a:cubicBezTo>
                  <a:pt x="4588872" y="6632911"/>
                  <a:pt x="4588872" y="6655471"/>
                  <a:pt x="4588872" y="6655471"/>
                </a:cubicBezTo>
                <a:cubicBezTo>
                  <a:pt x="4566377" y="6655471"/>
                  <a:pt x="4566377" y="6655471"/>
                  <a:pt x="4566377" y="6655471"/>
                </a:cubicBezTo>
                <a:cubicBezTo>
                  <a:pt x="4588872" y="6678032"/>
                  <a:pt x="4678849" y="6700593"/>
                  <a:pt x="4678849" y="6723154"/>
                </a:cubicBezTo>
                <a:cubicBezTo>
                  <a:pt x="4633860" y="6700593"/>
                  <a:pt x="4588872" y="6678032"/>
                  <a:pt x="4543883" y="6678032"/>
                </a:cubicBezTo>
                <a:cubicBezTo>
                  <a:pt x="4633860" y="6723154"/>
                  <a:pt x="4723838" y="6790837"/>
                  <a:pt x="4858805" y="6858520"/>
                </a:cubicBezTo>
                <a:cubicBezTo>
                  <a:pt x="4858805" y="6858520"/>
                  <a:pt x="4881300" y="6881081"/>
                  <a:pt x="4903794" y="6881081"/>
                </a:cubicBezTo>
                <a:cubicBezTo>
                  <a:pt x="4926288" y="6881081"/>
                  <a:pt x="4948783" y="6903642"/>
                  <a:pt x="4948783" y="6903642"/>
                </a:cubicBezTo>
                <a:cubicBezTo>
                  <a:pt x="5016266" y="6926202"/>
                  <a:pt x="5061256" y="6948763"/>
                  <a:pt x="5106244" y="6948763"/>
                </a:cubicBezTo>
                <a:cubicBezTo>
                  <a:pt x="5128739" y="6948763"/>
                  <a:pt x="5128739" y="6971324"/>
                  <a:pt x="5128739" y="6971324"/>
                </a:cubicBezTo>
                <a:cubicBezTo>
                  <a:pt x="5128739" y="6971324"/>
                  <a:pt x="5128739" y="6993885"/>
                  <a:pt x="5106244" y="6993885"/>
                </a:cubicBezTo>
                <a:cubicBezTo>
                  <a:pt x="5061256" y="7016446"/>
                  <a:pt x="5286200" y="7084129"/>
                  <a:pt x="5308694" y="7129251"/>
                </a:cubicBezTo>
                <a:cubicBezTo>
                  <a:pt x="5218717" y="7084129"/>
                  <a:pt x="5151233" y="7039007"/>
                  <a:pt x="5061256" y="7016446"/>
                </a:cubicBezTo>
                <a:cubicBezTo>
                  <a:pt x="5016266" y="6993885"/>
                  <a:pt x="4948783" y="6971324"/>
                  <a:pt x="4903794" y="6948763"/>
                </a:cubicBezTo>
                <a:cubicBezTo>
                  <a:pt x="4813816" y="6903642"/>
                  <a:pt x="4723838" y="6858520"/>
                  <a:pt x="4656355" y="6835959"/>
                </a:cubicBezTo>
                <a:cubicBezTo>
                  <a:pt x="4633860" y="6835959"/>
                  <a:pt x="4633860" y="6835959"/>
                  <a:pt x="4633860" y="6813398"/>
                </a:cubicBezTo>
                <a:cubicBezTo>
                  <a:pt x="4588872" y="6813398"/>
                  <a:pt x="4543883" y="6790837"/>
                  <a:pt x="4521389" y="6790837"/>
                </a:cubicBezTo>
                <a:cubicBezTo>
                  <a:pt x="4498894" y="6768276"/>
                  <a:pt x="4453905" y="6745715"/>
                  <a:pt x="4408916" y="6723154"/>
                </a:cubicBezTo>
                <a:cubicBezTo>
                  <a:pt x="4318938" y="6700593"/>
                  <a:pt x="4273949" y="6700593"/>
                  <a:pt x="4273949" y="6655471"/>
                </a:cubicBezTo>
                <a:cubicBezTo>
                  <a:pt x="4273949" y="6655471"/>
                  <a:pt x="4206466" y="6610350"/>
                  <a:pt x="4116488" y="6587789"/>
                </a:cubicBezTo>
                <a:cubicBezTo>
                  <a:pt x="4116488" y="6610350"/>
                  <a:pt x="4138982" y="6610350"/>
                  <a:pt x="4093993" y="6610350"/>
                </a:cubicBezTo>
                <a:cubicBezTo>
                  <a:pt x="4093993" y="6610350"/>
                  <a:pt x="4071499" y="6610350"/>
                  <a:pt x="4071499" y="6610350"/>
                </a:cubicBezTo>
                <a:cubicBezTo>
                  <a:pt x="4071499" y="6632911"/>
                  <a:pt x="4161476" y="6655471"/>
                  <a:pt x="4161476" y="6678032"/>
                </a:cubicBezTo>
                <a:cubicBezTo>
                  <a:pt x="4228960" y="6700593"/>
                  <a:pt x="4183971" y="6700593"/>
                  <a:pt x="4183971" y="6723154"/>
                </a:cubicBezTo>
                <a:cubicBezTo>
                  <a:pt x="4228960" y="6723154"/>
                  <a:pt x="4251454" y="6700593"/>
                  <a:pt x="4296443" y="6745715"/>
                </a:cubicBezTo>
                <a:cubicBezTo>
                  <a:pt x="4341432" y="6768276"/>
                  <a:pt x="4431410" y="6813398"/>
                  <a:pt x="4498894" y="6835959"/>
                </a:cubicBezTo>
                <a:cubicBezTo>
                  <a:pt x="4566377" y="6858520"/>
                  <a:pt x="4566377" y="6881081"/>
                  <a:pt x="4588872" y="6903642"/>
                </a:cubicBezTo>
                <a:cubicBezTo>
                  <a:pt x="4701344" y="6948763"/>
                  <a:pt x="4588872" y="6971324"/>
                  <a:pt x="4746333" y="6993885"/>
                </a:cubicBezTo>
                <a:cubicBezTo>
                  <a:pt x="4746333" y="7016446"/>
                  <a:pt x="4813816" y="7039007"/>
                  <a:pt x="4858805" y="7061568"/>
                </a:cubicBezTo>
                <a:cubicBezTo>
                  <a:pt x="4971278" y="7106690"/>
                  <a:pt x="5083750" y="7151812"/>
                  <a:pt x="5151233" y="7219494"/>
                </a:cubicBezTo>
                <a:cubicBezTo>
                  <a:pt x="5151233" y="7219494"/>
                  <a:pt x="5128739" y="7219494"/>
                  <a:pt x="5128739" y="7219494"/>
                </a:cubicBezTo>
                <a:cubicBezTo>
                  <a:pt x="5083750" y="7196933"/>
                  <a:pt x="5061256" y="7174373"/>
                  <a:pt x="5038761" y="7174373"/>
                </a:cubicBezTo>
                <a:cubicBezTo>
                  <a:pt x="4971278" y="7174373"/>
                  <a:pt x="4926288" y="7151812"/>
                  <a:pt x="4903794" y="7129251"/>
                </a:cubicBezTo>
                <a:cubicBezTo>
                  <a:pt x="4813816" y="7084129"/>
                  <a:pt x="4678849" y="7016446"/>
                  <a:pt x="4588872" y="6971324"/>
                </a:cubicBezTo>
                <a:cubicBezTo>
                  <a:pt x="4588872" y="6971324"/>
                  <a:pt x="4566377" y="6971324"/>
                  <a:pt x="4543883" y="6948763"/>
                </a:cubicBezTo>
                <a:cubicBezTo>
                  <a:pt x="4498894" y="6903642"/>
                  <a:pt x="4386421" y="6835959"/>
                  <a:pt x="4273949" y="6790837"/>
                </a:cubicBezTo>
                <a:cubicBezTo>
                  <a:pt x="4183971" y="6745715"/>
                  <a:pt x="4071499" y="6700593"/>
                  <a:pt x="4004015" y="6655471"/>
                </a:cubicBezTo>
                <a:cubicBezTo>
                  <a:pt x="3959027" y="6610350"/>
                  <a:pt x="3846554" y="6565228"/>
                  <a:pt x="3801565" y="6542667"/>
                </a:cubicBezTo>
                <a:cubicBezTo>
                  <a:pt x="3801565" y="6542667"/>
                  <a:pt x="3779071" y="6520106"/>
                  <a:pt x="3779071" y="6520106"/>
                </a:cubicBezTo>
                <a:cubicBezTo>
                  <a:pt x="3689093" y="6497545"/>
                  <a:pt x="3644104" y="6474984"/>
                  <a:pt x="3599115" y="6452423"/>
                </a:cubicBezTo>
                <a:cubicBezTo>
                  <a:pt x="3419159" y="6339619"/>
                  <a:pt x="3216709" y="6249375"/>
                  <a:pt x="2991764" y="6159131"/>
                </a:cubicBezTo>
                <a:cubicBezTo>
                  <a:pt x="2991764" y="6181692"/>
                  <a:pt x="3081742" y="6226814"/>
                  <a:pt x="3126731" y="6249375"/>
                </a:cubicBezTo>
                <a:cubicBezTo>
                  <a:pt x="2991764" y="6204253"/>
                  <a:pt x="2924281" y="6159131"/>
                  <a:pt x="2811809" y="6114009"/>
                </a:cubicBezTo>
                <a:cubicBezTo>
                  <a:pt x="2789314" y="6091448"/>
                  <a:pt x="2744325" y="6068888"/>
                  <a:pt x="2721831" y="6068888"/>
                </a:cubicBezTo>
                <a:cubicBezTo>
                  <a:pt x="2631853" y="6068888"/>
                  <a:pt x="2631853" y="6046327"/>
                  <a:pt x="2609359" y="6046327"/>
                </a:cubicBezTo>
                <a:cubicBezTo>
                  <a:pt x="2564370" y="6023766"/>
                  <a:pt x="2519381" y="6001205"/>
                  <a:pt x="2519381" y="5978644"/>
                </a:cubicBezTo>
                <a:cubicBezTo>
                  <a:pt x="2204458" y="5843278"/>
                  <a:pt x="1957019" y="5685352"/>
                  <a:pt x="1664591" y="5549986"/>
                </a:cubicBezTo>
                <a:cubicBezTo>
                  <a:pt x="1642096" y="5549986"/>
                  <a:pt x="1619602" y="5549986"/>
                  <a:pt x="1597107" y="5549986"/>
                </a:cubicBezTo>
                <a:cubicBezTo>
                  <a:pt x="1597107" y="5549986"/>
                  <a:pt x="1574613" y="5549986"/>
                  <a:pt x="1552119" y="5527425"/>
                </a:cubicBezTo>
                <a:cubicBezTo>
                  <a:pt x="1484635" y="5504865"/>
                  <a:pt x="1417152" y="5459743"/>
                  <a:pt x="1349668" y="5437182"/>
                </a:cubicBezTo>
                <a:cubicBezTo>
                  <a:pt x="1327174" y="5414621"/>
                  <a:pt x="1304679" y="5414621"/>
                  <a:pt x="1282185" y="5414621"/>
                </a:cubicBezTo>
                <a:cubicBezTo>
                  <a:pt x="1102229" y="5324377"/>
                  <a:pt x="922273" y="5256694"/>
                  <a:pt x="742318" y="5166451"/>
                </a:cubicBezTo>
                <a:cubicBezTo>
                  <a:pt x="742318" y="5166451"/>
                  <a:pt x="742318" y="5166451"/>
                  <a:pt x="629845" y="5166451"/>
                </a:cubicBezTo>
                <a:cubicBezTo>
                  <a:pt x="697329" y="5189012"/>
                  <a:pt x="742318" y="5234134"/>
                  <a:pt x="787307" y="5256694"/>
                </a:cubicBezTo>
                <a:cubicBezTo>
                  <a:pt x="854790" y="5256694"/>
                  <a:pt x="877284" y="5279255"/>
                  <a:pt x="922273" y="5301816"/>
                </a:cubicBezTo>
                <a:cubicBezTo>
                  <a:pt x="922273" y="5301816"/>
                  <a:pt x="922273" y="5324377"/>
                  <a:pt x="922273" y="5324377"/>
                </a:cubicBezTo>
                <a:cubicBezTo>
                  <a:pt x="967262" y="5346938"/>
                  <a:pt x="989757" y="5346938"/>
                  <a:pt x="1034746" y="5346938"/>
                </a:cubicBezTo>
                <a:cubicBezTo>
                  <a:pt x="1057240" y="5369499"/>
                  <a:pt x="1079735" y="5392060"/>
                  <a:pt x="1124724" y="5392060"/>
                </a:cubicBezTo>
                <a:cubicBezTo>
                  <a:pt x="1124724" y="5414621"/>
                  <a:pt x="1147218" y="5414621"/>
                  <a:pt x="1147218" y="5414621"/>
                </a:cubicBezTo>
                <a:cubicBezTo>
                  <a:pt x="1192207" y="5437182"/>
                  <a:pt x="1237196" y="5459743"/>
                  <a:pt x="1237196" y="5459743"/>
                </a:cubicBezTo>
                <a:cubicBezTo>
                  <a:pt x="1214701" y="5459743"/>
                  <a:pt x="1192207" y="5459743"/>
                  <a:pt x="1192207" y="5459743"/>
                </a:cubicBezTo>
                <a:cubicBezTo>
                  <a:pt x="1147218" y="5437182"/>
                  <a:pt x="1124724" y="5414621"/>
                  <a:pt x="1079735" y="5414621"/>
                </a:cubicBezTo>
                <a:cubicBezTo>
                  <a:pt x="1102229" y="5414621"/>
                  <a:pt x="1147218" y="5437182"/>
                  <a:pt x="1169713" y="5459743"/>
                </a:cubicBezTo>
                <a:cubicBezTo>
                  <a:pt x="1214701" y="5482304"/>
                  <a:pt x="1259690" y="5504865"/>
                  <a:pt x="1304679" y="5527425"/>
                </a:cubicBezTo>
                <a:cubicBezTo>
                  <a:pt x="1355292" y="5561267"/>
                  <a:pt x="1418558" y="5582418"/>
                  <a:pt x="1475497" y="5609914"/>
                </a:cubicBezTo>
                <a:lnTo>
                  <a:pt x="1529620" y="5640228"/>
                </a:lnTo>
                <a:lnTo>
                  <a:pt x="1439646" y="5595108"/>
                </a:lnTo>
                <a:cubicBezTo>
                  <a:pt x="1439646" y="5595108"/>
                  <a:pt x="1417152" y="5595108"/>
                  <a:pt x="1417152" y="5617669"/>
                </a:cubicBezTo>
                <a:cubicBezTo>
                  <a:pt x="1462141" y="5617669"/>
                  <a:pt x="1484635" y="5640230"/>
                  <a:pt x="1507129" y="5662791"/>
                </a:cubicBezTo>
                <a:cubicBezTo>
                  <a:pt x="1507129" y="5685352"/>
                  <a:pt x="1552119" y="5685352"/>
                  <a:pt x="1574613" y="5707913"/>
                </a:cubicBezTo>
                <a:cubicBezTo>
                  <a:pt x="1597107" y="5707913"/>
                  <a:pt x="1642096" y="5730474"/>
                  <a:pt x="1642096" y="5730474"/>
                </a:cubicBezTo>
                <a:cubicBezTo>
                  <a:pt x="1642096" y="5730474"/>
                  <a:pt x="1619602" y="5730474"/>
                  <a:pt x="1597107" y="5730474"/>
                </a:cubicBezTo>
                <a:cubicBezTo>
                  <a:pt x="1574613" y="5730474"/>
                  <a:pt x="1664591" y="5753035"/>
                  <a:pt x="1619602" y="5753035"/>
                </a:cubicBezTo>
                <a:cubicBezTo>
                  <a:pt x="1619602" y="5775596"/>
                  <a:pt x="1664591" y="5775596"/>
                  <a:pt x="1687085" y="5798156"/>
                </a:cubicBezTo>
                <a:cubicBezTo>
                  <a:pt x="1687085" y="5798156"/>
                  <a:pt x="1709580" y="5820717"/>
                  <a:pt x="1732074" y="5820717"/>
                </a:cubicBezTo>
                <a:cubicBezTo>
                  <a:pt x="1732074" y="5843278"/>
                  <a:pt x="1799558" y="5865839"/>
                  <a:pt x="1822052" y="5888400"/>
                </a:cubicBezTo>
                <a:cubicBezTo>
                  <a:pt x="1777063" y="5865839"/>
                  <a:pt x="1754569" y="5843278"/>
                  <a:pt x="1709580" y="5820717"/>
                </a:cubicBezTo>
                <a:cubicBezTo>
                  <a:pt x="1642096" y="5820717"/>
                  <a:pt x="1619602" y="5798156"/>
                  <a:pt x="1574613" y="5775596"/>
                </a:cubicBezTo>
                <a:cubicBezTo>
                  <a:pt x="1282185" y="5617669"/>
                  <a:pt x="944768" y="5482304"/>
                  <a:pt x="629845" y="5324377"/>
                </a:cubicBezTo>
                <a:cubicBezTo>
                  <a:pt x="517373" y="5279255"/>
                  <a:pt x="404901" y="5211573"/>
                  <a:pt x="292428" y="5166451"/>
                </a:cubicBezTo>
                <a:cubicBezTo>
                  <a:pt x="292428" y="5166451"/>
                  <a:pt x="292428" y="5166451"/>
                  <a:pt x="0" y="5166451"/>
                </a:cubicBezTo>
                <a:lnTo>
                  <a:pt x="0" y="5164336"/>
                </a:lnTo>
                <a:lnTo>
                  <a:pt x="0" y="5149530"/>
                </a:lnTo>
                <a:lnTo>
                  <a:pt x="0" y="5133403"/>
                </a:lnTo>
                <a:lnTo>
                  <a:pt x="0" y="5109343"/>
                </a:lnTo>
                <a:lnTo>
                  <a:pt x="0" y="5075766"/>
                </a:lnTo>
                <a:lnTo>
                  <a:pt x="0" y="5031085"/>
                </a:lnTo>
                <a:lnTo>
                  <a:pt x="0" y="5030028"/>
                </a:lnTo>
                <a:lnTo>
                  <a:pt x="0" y="5022625"/>
                </a:lnTo>
                <a:lnTo>
                  <a:pt x="0" y="5002532"/>
                </a:lnTo>
                <a:lnTo>
                  <a:pt x="0" y="4963402"/>
                </a:lnTo>
                <a:cubicBezTo>
                  <a:pt x="22495" y="4963402"/>
                  <a:pt x="44989" y="4985963"/>
                  <a:pt x="67484" y="4985963"/>
                </a:cubicBezTo>
                <a:cubicBezTo>
                  <a:pt x="44989" y="4963402"/>
                  <a:pt x="22495" y="4963402"/>
                  <a:pt x="0" y="4963402"/>
                </a:cubicBezTo>
                <a:lnTo>
                  <a:pt x="0" y="4961331"/>
                </a:lnTo>
                <a:lnTo>
                  <a:pt x="0" y="4946834"/>
                </a:lnTo>
                <a:lnTo>
                  <a:pt x="0" y="4931043"/>
                </a:lnTo>
                <a:lnTo>
                  <a:pt x="0" y="4907485"/>
                </a:lnTo>
                <a:lnTo>
                  <a:pt x="0" y="4874607"/>
                </a:lnTo>
                <a:lnTo>
                  <a:pt x="0" y="4830857"/>
                </a:lnTo>
                <a:lnTo>
                  <a:pt x="0" y="4774680"/>
                </a:lnTo>
                <a:lnTo>
                  <a:pt x="0" y="4704524"/>
                </a:lnTo>
                <a:lnTo>
                  <a:pt x="0" y="4618836"/>
                </a:lnTo>
                <a:lnTo>
                  <a:pt x="0" y="4516062"/>
                </a:lnTo>
                <a:lnTo>
                  <a:pt x="0" y="4394648"/>
                </a:lnTo>
                <a:lnTo>
                  <a:pt x="0" y="4253042"/>
                </a:lnTo>
                <a:lnTo>
                  <a:pt x="0" y="4089690"/>
                </a:lnTo>
                <a:lnTo>
                  <a:pt x="0" y="3903039"/>
                </a:lnTo>
                <a:lnTo>
                  <a:pt x="0" y="3898104"/>
                </a:lnTo>
                <a:lnTo>
                  <a:pt x="0" y="3886383"/>
                </a:lnTo>
                <a:lnTo>
                  <a:pt x="0" y="3863558"/>
                </a:lnTo>
                <a:lnTo>
                  <a:pt x="0" y="3825927"/>
                </a:lnTo>
                <a:lnTo>
                  <a:pt x="0" y="3769789"/>
                </a:lnTo>
                <a:lnTo>
                  <a:pt x="0" y="3691443"/>
                </a:lnTo>
                <a:lnTo>
                  <a:pt x="0" y="3587187"/>
                </a:lnTo>
                <a:lnTo>
                  <a:pt x="0" y="3584366"/>
                </a:lnTo>
                <a:lnTo>
                  <a:pt x="0" y="3577669"/>
                </a:lnTo>
                <a:lnTo>
                  <a:pt x="0" y="3564625"/>
                </a:lnTo>
                <a:lnTo>
                  <a:pt x="0" y="3563259"/>
                </a:lnTo>
                <a:lnTo>
                  <a:pt x="0" y="3553697"/>
                </a:lnTo>
                <a:lnTo>
                  <a:pt x="0" y="3527744"/>
                </a:lnTo>
                <a:lnTo>
                  <a:pt x="0" y="3506058"/>
                </a:lnTo>
                <a:lnTo>
                  <a:pt x="0" y="3477202"/>
                </a:lnTo>
                <a:lnTo>
                  <a:pt x="0" y="3440149"/>
                </a:lnTo>
                <a:lnTo>
                  <a:pt x="0" y="3393876"/>
                </a:lnTo>
                <a:lnTo>
                  <a:pt x="0" y="3337358"/>
                </a:lnTo>
                <a:lnTo>
                  <a:pt x="0" y="3269571"/>
                </a:lnTo>
                <a:lnTo>
                  <a:pt x="0" y="3189490"/>
                </a:lnTo>
                <a:lnTo>
                  <a:pt x="0" y="3096090"/>
                </a:lnTo>
                <a:lnTo>
                  <a:pt x="0" y="2988347"/>
                </a:lnTo>
                <a:lnTo>
                  <a:pt x="0" y="2865237"/>
                </a:lnTo>
                <a:lnTo>
                  <a:pt x="0" y="2862417"/>
                </a:lnTo>
                <a:lnTo>
                  <a:pt x="0" y="2855719"/>
                </a:lnTo>
                <a:lnTo>
                  <a:pt x="0" y="2842676"/>
                </a:lnTo>
                <a:lnTo>
                  <a:pt x="0" y="2841883"/>
                </a:lnTo>
                <a:lnTo>
                  <a:pt x="0" y="2836331"/>
                </a:lnTo>
                <a:lnTo>
                  <a:pt x="0" y="2821261"/>
                </a:lnTo>
                <a:lnTo>
                  <a:pt x="0" y="2791914"/>
                </a:lnTo>
                <a:lnTo>
                  <a:pt x="0" y="2743531"/>
                </a:lnTo>
                <a:lnTo>
                  <a:pt x="0" y="2671354"/>
                </a:lnTo>
                <a:lnTo>
                  <a:pt x="0" y="2624855"/>
                </a:lnTo>
                <a:lnTo>
                  <a:pt x="0" y="2570623"/>
                </a:lnTo>
                <a:lnTo>
                  <a:pt x="0" y="2508063"/>
                </a:lnTo>
                <a:lnTo>
                  <a:pt x="0" y="2459141"/>
                </a:lnTo>
                <a:cubicBezTo>
                  <a:pt x="22495" y="2459141"/>
                  <a:pt x="22495" y="2459141"/>
                  <a:pt x="44989" y="2459141"/>
                </a:cubicBezTo>
                <a:cubicBezTo>
                  <a:pt x="22495" y="2436580"/>
                  <a:pt x="22495" y="2436580"/>
                  <a:pt x="22495" y="2414019"/>
                </a:cubicBezTo>
                <a:cubicBezTo>
                  <a:pt x="0" y="2414019"/>
                  <a:pt x="0" y="2414019"/>
                  <a:pt x="0" y="2414019"/>
                </a:cubicBezTo>
                <a:lnTo>
                  <a:pt x="0" y="2413181"/>
                </a:lnTo>
                <a:lnTo>
                  <a:pt x="0" y="2407321"/>
                </a:lnTo>
                <a:lnTo>
                  <a:pt x="0" y="2391414"/>
                </a:lnTo>
                <a:lnTo>
                  <a:pt x="0" y="2360436"/>
                </a:lnTo>
                <a:lnTo>
                  <a:pt x="0" y="2309366"/>
                </a:lnTo>
                <a:lnTo>
                  <a:pt x="0" y="2274726"/>
                </a:lnTo>
                <a:lnTo>
                  <a:pt x="0" y="2233179"/>
                </a:lnTo>
                <a:lnTo>
                  <a:pt x="0" y="2184097"/>
                </a:lnTo>
                <a:lnTo>
                  <a:pt x="0" y="2126852"/>
                </a:lnTo>
                <a:lnTo>
                  <a:pt x="0" y="2060816"/>
                </a:lnTo>
                <a:lnTo>
                  <a:pt x="0" y="1985361"/>
                </a:lnTo>
                <a:cubicBezTo>
                  <a:pt x="44989" y="1985361"/>
                  <a:pt x="89978" y="1985361"/>
                  <a:pt x="134967" y="1985361"/>
                </a:cubicBezTo>
                <a:cubicBezTo>
                  <a:pt x="112472" y="1985361"/>
                  <a:pt x="89978" y="1962800"/>
                  <a:pt x="89978" y="1962800"/>
                </a:cubicBezTo>
                <a:cubicBezTo>
                  <a:pt x="67484" y="1940239"/>
                  <a:pt x="44989" y="1940239"/>
                  <a:pt x="22495" y="1917678"/>
                </a:cubicBezTo>
                <a:cubicBezTo>
                  <a:pt x="22495" y="1917678"/>
                  <a:pt x="0" y="1895117"/>
                  <a:pt x="0" y="1895117"/>
                </a:cubicBezTo>
                <a:lnTo>
                  <a:pt x="0" y="1892782"/>
                </a:lnTo>
                <a:lnTo>
                  <a:pt x="0" y="1876434"/>
                </a:lnTo>
                <a:lnTo>
                  <a:pt x="0" y="1858627"/>
                </a:lnTo>
                <a:lnTo>
                  <a:pt x="0" y="1832061"/>
                </a:lnTo>
                <a:lnTo>
                  <a:pt x="0" y="1794987"/>
                </a:lnTo>
                <a:lnTo>
                  <a:pt x="0" y="1745651"/>
                </a:lnTo>
                <a:lnTo>
                  <a:pt x="0" y="1682303"/>
                </a:lnTo>
                <a:lnTo>
                  <a:pt x="0" y="1603192"/>
                </a:lnTo>
                <a:lnTo>
                  <a:pt x="0" y="1506564"/>
                </a:lnTo>
                <a:lnTo>
                  <a:pt x="0" y="1390669"/>
                </a:lnTo>
                <a:lnTo>
                  <a:pt x="0" y="1253756"/>
                </a:lnTo>
                <a:lnTo>
                  <a:pt x="0" y="1094073"/>
                </a:lnTo>
                <a:lnTo>
                  <a:pt x="0" y="909867"/>
                </a:lnTo>
                <a:lnTo>
                  <a:pt x="0" y="699389"/>
                </a:lnTo>
                <a:cubicBezTo>
                  <a:pt x="134967" y="767071"/>
                  <a:pt x="269934" y="834754"/>
                  <a:pt x="382406" y="902437"/>
                </a:cubicBezTo>
                <a:cubicBezTo>
                  <a:pt x="562362" y="1015242"/>
                  <a:pt x="764812" y="1128046"/>
                  <a:pt x="944768" y="1218290"/>
                </a:cubicBezTo>
                <a:cubicBezTo>
                  <a:pt x="967262" y="1240851"/>
                  <a:pt x="967262" y="1240851"/>
                  <a:pt x="989757" y="1240851"/>
                </a:cubicBezTo>
                <a:cubicBezTo>
                  <a:pt x="787307" y="1105485"/>
                  <a:pt x="629845" y="992681"/>
                  <a:pt x="494878" y="857315"/>
                </a:cubicBezTo>
                <a:cubicBezTo>
                  <a:pt x="494878" y="857315"/>
                  <a:pt x="494878" y="857315"/>
                  <a:pt x="472384" y="834754"/>
                </a:cubicBezTo>
                <a:cubicBezTo>
                  <a:pt x="427395" y="812193"/>
                  <a:pt x="427395" y="789632"/>
                  <a:pt x="472384" y="789632"/>
                </a:cubicBezTo>
                <a:cubicBezTo>
                  <a:pt x="517373" y="812193"/>
                  <a:pt x="539867" y="834754"/>
                  <a:pt x="539867" y="857315"/>
                </a:cubicBezTo>
                <a:cubicBezTo>
                  <a:pt x="652340" y="902437"/>
                  <a:pt x="742318" y="924998"/>
                  <a:pt x="854790" y="970120"/>
                </a:cubicBezTo>
                <a:cubicBezTo>
                  <a:pt x="764812" y="902437"/>
                  <a:pt x="652340" y="857315"/>
                  <a:pt x="562362" y="812193"/>
                </a:cubicBezTo>
                <a:cubicBezTo>
                  <a:pt x="472384" y="767071"/>
                  <a:pt x="427395" y="744510"/>
                  <a:pt x="404901" y="699389"/>
                </a:cubicBezTo>
                <a:cubicBezTo>
                  <a:pt x="472384" y="744510"/>
                  <a:pt x="652340" y="789632"/>
                  <a:pt x="652340" y="834754"/>
                </a:cubicBezTo>
                <a:cubicBezTo>
                  <a:pt x="674834" y="834754"/>
                  <a:pt x="697329" y="857315"/>
                  <a:pt x="719823" y="857315"/>
                </a:cubicBezTo>
                <a:cubicBezTo>
                  <a:pt x="787307" y="834754"/>
                  <a:pt x="562362" y="767071"/>
                  <a:pt x="562362" y="721950"/>
                </a:cubicBezTo>
                <a:cubicBezTo>
                  <a:pt x="562362" y="699389"/>
                  <a:pt x="449890" y="676828"/>
                  <a:pt x="427395" y="654267"/>
                </a:cubicBezTo>
                <a:cubicBezTo>
                  <a:pt x="584856" y="699389"/>
                  <a:pt x="607351" y="744510"/>
                  <a:pt x="742318" y="789632"/>
                </a:cubicBezTo>
                <a:cubicBezTo>
                  <a:pt x="787307" y="789632"/>
                  <a:pt x="809801" y="812193"/>
                  <a:pt x="877284" y="812193"/>
                </a:cubicBezTo>
                <a:cubicBezTo>
                  <a:pt x="899779" y="812193"/>
                  <a:pt x="809801" y="767071"/>
                  <a:pt x="899779" y="789632"/>
                </a:cubicBezTo>
                <a:cubicBezTo>
                  <a:pt x="922273" y="767071"/>
                  <a:pt x="832295" y="744510"/>
                  <a:pt x="809801" y="721950"/>
                </a:cubicBezTo>
                <a:cubicBezTo>
                  <a:pt x="719823" y="676828"/>
                  <a:pt x="629845" y="631706"/>
                  <a:pt x="539867" y="586584"/>
                </a:cubicBezTo>
                <a:cubicBezTo>
                  <a:pt x="494878" y="564023"/>
                  <a:pt x="494878" y="541462"/>
                  <a:pt x="607351" y="564023"/>
                </a:cubicBezTo>
                <a:cubicBezTo>
                  <a:pt x="629845" y="564023"/>
                  <a:pt x="562362" y="518901"/>
                  <a:pt x="629845" y="541462"/>
                </a:cubicBezTo>
                <a:cubicBezTo>
                  <a:pt x="719823" y="541462"/>
                  <a:pt x="742318" y="586584"/>
                  <a:pt x="787307" y="609145"/>
                </a:cubicBezTo>
                <a:cubicBezTo>
                  <a:pt x="742318" y="609145"/>
                  <a:pt x="697329" y="564023"/>
                  <a:pt x="652340" y="586584"/>
                </a:cubicBezTo>
                <a:cubicBezTo>
                  <a:pt x="697329" y="631706"/>
                  <a:pt x="787307" y="676828"/>
                  <a:pt x="877284" y="721950"/>
                </a:cubicBezTo>
                <a:cubicBezTo>
                  <a:pt x="922273" y="744510"/>
                  <a:pt x="944768" y="744510"/>
                  <a:pt x="967262" y="744510"/>
                </a:cubicBezTo>
                <a:cubicBezTo>
                  <a:pt x="967262" y="699389"/>
                  <a:pt x="1124724" y="721950"/>
                  <a:pt x="1034746" y="676828"/>
                </a:cubicBezTo>
                <a:cubicBezTo>
                  <a:pt x="922273" y="631706"/>
                  <a:pt x="832295" y="564023"/>
                  <a:pt x="787307" y="518901"/>
                </a:cubicBezTo>
                <a:cubicBezTo>
                  <a:pt x="697329" y="496340"/>
                  <a:pt x="629845" y="473779"/>
                  <a:pt x="584856" y="451218"/>
                </a:cubicBezTo>
                <a:cubicBezTo>
                  <a:pt x="562362" y="428658"/>
                  <a:pt x="517373" y="406097"/>
                  <a:pt x="562362" y="406097"/>
                </a:cubicBezTo>
                <a:cubicBezTo>
                  <a:pt x="607351" y="428658"/>
                  <a:pt x="629845" y="428658"/>
                  <a:pt x="652340" y="451218"/>
                </a:cubicBezTo>
                <a:cubicBezTo>
                  <a:pt x="652340" y="428658"/>
                  <a:pt x="584856" y="406097"/>
                  <a:pt x="584856" y="383536"/>
                </a:cubicBezTo>
                <a:cubicBezTo>
                  <a:pt x="562362" y="383536"/>
                  <a:pt x="539867" y="360975"/>
                  <a:pt x="517373" y="360975"/>
                </a:cubicBezTo>
                <a:cubicBezTo>
                  <a:pt x="472384" y="338414"/>
                  <a:pt x="449890" y="315853"/>
                  <a:pt x="427395" y="293292"/>
                </a:cubicBezTo>
                <a:cubicBezTo>
                  <a:pt x="494878" y="315853"/>
                  <a:pt x="539867" y="338414"/>
                  <a:pt x="584856" y="360975"/>
                </a:cubicBezTo>
                <a:cubicBezTo>
                  <a:pt x="629845" y="383536"/>
                  <a:pt x="629845" y="383536"/>
                  <a:pt x="629845" y="406097"/>
                </a:cubicBezTo>
                <a:cubicBezTo>
                  <a:pt x="764812" y="473779"/>
                  <a:pt x="944768" y="564023"/>
                  <a:pt x="1147218" y="654267"/>
                </a:cubicBezTo>
                <a:cubicBezTo>
                  <a:pt x="1147218" y="631706"/>
                  <a:pt x="1057240" y="609145"/>
                  <a:pt x="1034746" y="586584"/>
                </a:cubicBezTo>
                <a:cubicBezTo>
                  <a:pt x="922273" y="518901"/>
                  <a:pt x="944768" y="496340"/>
                  <a:pt x="809801" y="428658"/>
                </a:cubicBezTo>
                <a:cubicBezTo>
                  <a:pt x="787307" y="428658"/>
                  <a:pt x="742318" y="428658"/>
                  <a:pt x="719823" y="406097"/>
                </a:cubicBezTo>
                <a:lnTo>
                  <a:pt x="742318" y="406097"/>
                </a:lnTo>
                <a:cubicBezTo>
                  <a:pt x="742318" y="383536"/>
                  <a:pt x="697329" y="360975"/>
                  <a:pt x="674834" y="338414"/>
                </a:cubicBezTo>
                <a:cubicBezTo>
                  <a:pt x="629845" y="315853"/>
                  <a:pt x="562362" y="293292"/>
                  <a:pt x="562362" y="270731"/>
                </a:cubicBezTo>
                <a:cubicBezTo>
                  <a:pt x="494878" y="248170"/>
                  <a:pt x="472384" y="203048"/>
                  <a:pt x="404901" y="180488"/>
                </a:cubicBezTo>
                <a:cubicBezTo>
                  <a:pt x="382406" y="180488"/>
                  <a:pt x="382406" y="157927"/>
                  <a:pt x="382406" y="157927"/>
                </a:cubicBezTo>
                <a:cubicBezTo>
                  <a:pt x="359912" y="135366"/>
                  <a:pt x="292428" y="112805"/>
                  <a:pt x="314923" y="112805"/>
                </a:cubicBezTo>
                <a:cubicBezTo>
                  <a:pt x="269934" y="90244"/>
                  <a:pt x="247439" y="67683"/>
                  <a:pt x="224945" y="67683"/>
                </a:cubicBezTo>
                <a:cubicBezTo>
                  <a:pt x="157462" y="22561"/>
                  <a:pt x="112472" y="0"/>
                  <a:pt x="112472" y="0"/>
                </a:cubicBezTo>
                <a:close/>
              </a:path>
            </a:pathLst>
          </a:custGeom>
        </p:spPr>
      </p:pic>
      <p:sp>
        <p:nvSpPr>
          <p:cNvPr id="22" name="Freeform 21"/>
          <p:cNvSpPr>
            <a:spLocks/>
          </p:cNvSpPr>
          <p:nvPr/>
        </p:nvSpPr>
        <p:spPr bwMode="auto">
          <a:xfrm>
            <a:off x="0" y="-29633"/>
            <a:ext cx="12222479" cy="9111828"/>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tx1">
              <a:alpha val="70000"/>
            </a:schemeClr>
          </a:solidFill>
          <a:ln>
            <a:noFill/>
          </a:ln>
        </p:spPr>
        <p:txBody>
          <a:bodyPr vert="horz" wrap="square" lIns="91440" tIns="45720" rIns="91440" bIns="45720" numCol="1" anchor="t" anchorCtr="0" compatLnSpc="1">
            <a:prstTxWarp prst="textNoShape">
              <a:avLst/>
            </a:prstTxWarp>
          </a:bodyPr>
          <a:lstStyle/>
          <a:p>
            <a:endParaRPr lang="en-US" b="1" dirty="0" smtClean="0"/>
          </a:p>
          <a:p>
            <a:endParaRPr lang="en-US" b="1" dirty="0"/>
          </a:p>
          <a:p>
            <a:endParaRPr lang="en-US" b="1" dirty="0" smtClean="0"/>
          </a:p>
          <a:p>
            <a:endParaRPr lang="en-US" b="1" dirty="0"/>
          </a:p>
          <a:p>
            <a:endParaRPr lang="en-US" b="1" dirty="0" smtClean="0"/>
          </a:p>
          <a:p>
            <a:endParaRPr lang="en-US" b="1" dirty="0"/>
          </a:p>
        </p:txBody>
      </p:sp>
      <p:sp>
        <p:nvSpPr>
          <p:cNvPr id="25" name="TextBox 24"/>
          <p:cNvSpPr txBox="1"/>
          <p:nvPr/>
        </p:nvSpPr>
        <p:spPr>
          <a:xfrm>
            <a:off x="4833195" y="86138"/>
            <a:ext cx="2586568" cy="584775"/>
          </a:xfrm>
          <a:prstGeom prst="rect">
            <a:avLst/>
          </a:prstGeom>
          <a:noFill/>
        </p:spPr>
        <p:txBody>
          <a:bodyPr wrap="square" rtlCol="0">
            <a:spAutoFit/>
          </a:bodyPr>
          <a:lstStyle/>
          <a:p>
            <a:pPr algn="ctr"/>
            <a:r>
              <a:rPr lang="en-US" sz="3200" dirty="0" smtClean="0">
                <a:latin typeface="+mj-lt"/>
              </a:rPr>
              <a:t>Degrees</a:t>
            </a:r>
            <a:endParaRPr lang="en-US" sz="3200" dirty="0">
              <a:latin typeface="+mj-lt"/>
            </a:endParaRPr>
          </a:p>
        </p:txBody>
      </p:sp>
      <p:sp>
        <p:nvSpPr>
          <p:cNvPr id="27" name="TextBox 26"/>
          <p:cNvSpPr txBox="1"/>
          <p:nvPr/>
        </p:nvSpPr>
        <p:spPr>
          <a:xfrm>
            <a:off x="3521363" y="1926599"/>
            <a:ext cx="5210233" cy="1634490"/>
          </a:xfrm>
          <a:prstGeom prst="roundRect">
            <a:avLst/>
          </a:prstGeom>
          <a:solidFill>
            <a:srgbClr val="0064B1">
              <a:alpha val="50000"/>
            </a:srgbClr>
          </a:solidFill>
        </p:spPr>
        <p:txBody>
          <a:bodyPr wrap="square" rtlCol="0">
            <a:spAutoFit/>
          </a:bodyPr>
          <a:lstStyle/>
          <a:p>
            <a:r>
              <a:rPr lang="en-US" b="1" dirty="0">
                <a:solidFill>
                  <a:schemeClr val="bg1"/>
                </a:solidFill>
                <a:latin typeface="+mj-lt"/>
              </a:rPr>
              <a:t>Executive MBA</a:t>
            </a:r>
          </a:p>
          <a:p>
            <a:pPr marL="742950" lvl="1" indent="-285750">
              <a:buFont typeface="Arial" panose="020B0604020202020204" pitchFamily="34" charset="0"/>
              <a:buChar char="•"/>
            </a:pPr>
            <a:r>
              <a:rPr lang="en-US" dirty="0">
                <a:solidFill>
                  <a:schemeClr val="bg1"/>
                </a:solidFill>
                <a:latin typeface="+mj-lt"/>
              </a:rPr>
              <a:t>#20 in U.S. in 2019 by CEO Magazine</a:t>
            </a:r>
          </a:p>
          <a:p>
            <a:pPr marL="742950" lvl="1" indent="-285750">
              <a:buFont typeface="Arial" panose="020B0604020202020204" pitchFamily="34" charset="0"/>
              <a:buChar char="•"/>
            </a:pPr>
            <a:r>
              <a:rPr lang="en-US" dirty="0">
                <a:solidFill>
                  <a:schemeClr val="bg1"/>
                </a:solidFill>
                <a:latin typeface="+mj-lt"/>
              </a:rPr>
              <a:t>#24 globally in 2019 by CEO Magazine</a:t>
            </a:r>
          </a:p>
          <a:p>
            <a:pPr marL="742950" lvl="1" indent="-285750">
              <a:buFont typeface="Arial" panose="020B0604020202020204" pitchFamily="34" charset="0"/>
              <a:buChar char="•"/>
            </a:pPr>
            <a:r>
              <a:rPr lang="en-US" dirty="0">
                <a:solidFill>
                  <a:schemeClr val="bg1"/>
                </a:solidFill>
                <a:latin typeface="+mj-lt"/>
              </a:rPr>
              <a:t>15 month program</a:t>
            </a:r>
          </a:p>
          <a:p>
            <a:pPr marL="742950" lvl="1" indent="-285750">
              <a:buFont typeface="Arial" panose="020B0604020202020204" pitchFamily="34" charset="0"/>
              <a:buChar char="•"/>
            </a:pPr>
            <a:r>
              <a:rPr lang="en-US" dirty="0">
                <a:solidFill>
                  <a:schemeClr val="bg1"/>
                </a:solidFill>
                <a:latin typeface="+mj-lt"/>
              </a:rPr>
              <a:t>Class trip to China included in tuition</a:t>
            </a:r>
          </a:p>
        </p:txBody>
      </p:sp>
      <p:sp>
        <p:nvSpPr>
          <p:cNvPr id="28" name="TextBox 27"/>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
        <p:nvSpPr>
          <p:cNvPr id="29" name="TextBox 28"/>
          <p:cNvSpPr txBox="1"/>
          <p:nvPr/>
        </p:nvSpPr>
        <p:spPr>
          <a:xfrm>
            <a:off x="3506122" y="3993110"/>
            <a:ext cx="5210233" cy="1634490"/>
          </a:xfrm>
          <a:prstGeom prst="roundRect">
            <a:avLst/>
          </a:prstGeom>
          <a:solidFill>
            <a:srgbClr val="0064B1">
              <a:alpha val="50000"/>
            </a:srgbClr>
          </a:solidFill>
        </p:spPr>
        <p:txBody>
          <a:bodyPr wrap="square" rtlCol="0">
            <a:spAutoFit/>
          </a:bodyPr>
          <a:lstStyle/>
          <a:p>
            <a:r>
              <a:rPr lang="en-US" b="1" dirty="0">
                <a:solidFill>
                  <a:schemeClr val="bg1"/>
                </a:solidFill>
                <a:latin typeface="+mj-lt"/>
              </a:rPr>
              <a:t>Healthcare Administration</a:t>
            </a:r>
          </a:p>
          <a:p>
            <a:pPr marL="742950" lvl="1" indent="-285750">
              <a:buFont typeface="Arial" panose="020B0604020202020204" pitchFamily="34" charset="0"/>
              <a:buChar char="•"/>
            </a:pPr>
            <a:r>
              <a:rPr lang="en-US" dirty="0">
                <a:solidFill>
                  <a:schemeClr val="bg1"/>
                </a:solidFill>
                <a:latin typeface="+mj-lt"/>
              </a:rPr>
              <a:t>Candidate for accreditation by Commission of Accreditation of Healthcare Management Education (CAHME)</a:t>
            </a:r>
          </a:p>
        </p:txBody>
      </p:sp>
    </p:spTree>
    <p:extLst>
      <p:ext uri="{BB962C8B-B14F-4D97-AF65-F5344CB8AC3E}">
        <p14:creationId xmlns:p14="http://schemas.microsoft.com/office/powerpoint/2010/main" val="1993616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30" b="230"/>
          <a:stretch>
            <a:fillRect/>
          </a:stretch>
        </p:blipFill>
        <p:spPr>
          <a:xfrm>
            <a:off x="0" y="-664644"/>
            <a:ext cx="12192000" cy="8099368"/>
          </a:xfrm>
          <a:effectLst/>
        </p:spPr>
      </p:pic>
      <p:sp>
        <p:nvSpPr>
          <p:cNvPr id="7" name="TextBox 6"/>
          <p:cNvSpPr txBox="1"/>
          <p:nvPr/>
        </p:nvSpPr>
        <p:spPr>
          <a:xfrm>
            <a:off x="4719080" y="110232"/>
            <a:ext cx="2753828" cy="584775"/>
          </a:xfrm>
          <a:prstGeom prst="rect">
            <a:avLst/>
          </a:prstGeom>
          <a:noFill/>
        </p:spPr>
        <p:txBody>
          <a:bodyPr wrap="square" rtlCol="0">
            <a:spAutoFit/>
          </a:bodyPr>
          <a:lstStyle/>
          <a:p>
            <a:pPr algn="ctr"/>
            <a:r>
              <a:rPr lang="en-US" sz="3200" dirty="0" smtClean="0">
                <a:latin typeface="+mj-lt"/>
              </a:rPr>
              <a:t>Programs</a:t>
            </a:r>
            <a:endParaRPr lang="en-US" sz="3200" dirty="0">
              <a:latin typeface="+mj-lt"/>
            </a:endParaRPr>
          </a:p>
        </p:txBody>
      </p:sp>
      <p:sp>
        <p:nvSpPr>
          <p:cNvPr id="8" name="TextBox 7"/>
          <p:cNvSpPr txBox="1"/>
          <p:nvPr/>
        </p:nvSpPr>
        <p:spPr>
          <a:xfrm>
            <a:off x="601282" y="1241997"/>
            <a:ext cx="10989425" cy="2308324"/>
          </a:xfrm>
          <a:prstGeom prst="roundRect">
            <a:avLst/>
          </a:prstGeom>
          <a:solidFill>
            <a:srgbClr val="0064B1">
              <a:alpha val="90000"/>
            </a:srgbClr>
          </a:solidFill>
          <a:ln>
            <a:noFill/>
          </a:ln>
          <a:effectLst>
            <a:softEdge rad="0"/>
          </a:effectLst>
        </p:spPr>
        <p:style>
          <a:lnRef idx="0">
            <a:scrgbClr r="0" g="0" b="0"/>
          </a:lnRef>
          <a:fillRef idx="0">
            <a:scrgbClr r="0" g="0" b="0"/>
          </a:fillRef>
          <a:effectRef idx="0">
            <a:scrgbClr r="0" g="0" b="0"/>
          </a:effectRef>
          <a:fontRef idx="minor">
            <a:schemeClr val="lt1"/>
          </a:fontRef>
        </p:style>
        <p:txBody>
          <a:bodyPr wrap="square" numCol="2" rtlCol="0">
            <a:spAutoFit/>
          </a:bodyPr>
          <a:lstStyle/>
          <a:p>
            <a:r>
              <a:rPr lang="en-US" b="1" dirty="0" err="1" smtClean="0">
                <a:solidFill>
                  <a:schemeClr val="bg1"/>
                </a:solidFill>
                <a:latin typeface="+mj-lt"/>
              </a:rPr>
              <a:t>Goolsby</a:t>
            </a:r>
            <a:r>
              <a:rPr lang="en-US" b="1" dirty="0" smtClean="0">
                <a:solidFill>
                  <a:schemeClr val="bg1"/>
                </a:solidFill>
                <a:latin typeface="+mj-lt"/>
              </a:rPr>
              <a:t> Leadership Academy</a:t>
            </a:r>
          </a:p>
          <a:p>
            <a:pPr marL="742950" lvl="1" indent="-285750">
              <a:buFont typeface="Arial" panose="020B0604020202020204" pitchFamily="34" charset="0"/>
              <a:buChar char="•"/>
            </a:pPr>
            <a:r>
              <a:rPr lang="en-US" dirty="0" smtClean="0">
                <a:solidFill>
                  <a:schemeClr val="bg1"/>
                </a:solidFill>
                <a:latin typeface="+mj-lt"/>
              </a:rPr>
              <a:t>Founded 2004</a:t>
            </a:r>
          </a:p>
          <a:p>
            <a:pPr marL="742950" lvl="1" indent="-285750">
              <a:buFont typeface="Arial" panose="020B0604020202020204" pitchFamily="34" charset="0"/>
              <a:buChar char="•"/>
            </a:pPr>
            <a:r>
              <a:rPr lang="en-US" dirty="0" smtClean="0">
                <a:solidFill>
                  <a:schemeClr val="bg1"/>
                </a:solidFill>
                <a:latin typeface="+mj-lt"/>
              </a:rPr>
              <a:t>Open to Juniors and Seniors</a:t>
            </a:r>
          </a:p>
          <a:p>
            <a:pPr marL="742950" lvl="1" indent="-285750">
              <a:buFont typeface="Arial" panose="020B0604020202020204" pitchFamily="34" charset="0"/>
              <a:buChar char="•"/>
            </a:pPr>
            <a:r>
              <a:rPr lang="en-US" dirty="0" smtClean="0">
                <a:solidFill>
                  <a:schemeClr val="bg1"/>
                </a:solidFill>
                <a:latin typeface="+mj-lt"/>
              </a:rPr>
              <a:t>$1,609,250+ in scholarships</a:t>
            </a:r>
          </a:p>
          <a:p>
            <a:pPr marL="742950" lvl="1" indent="-285750">
              <a:buFont typeface="Arial" panose="020B0604020202020204" pitchFamily="34" charset="0"/>
              <a:buChar char="•"/>
            </a:pPr>
            <a:r>
              <a:rPr lang="en-US" dirty="0" smtClean="0">
                <a:solidFill>
                  <a:schemeClr val="bg1"/>
                </a:solidFill>
                <a:latin typeface="+mj-lt"/>
              </a:rPr>
              <a:t>351 Alumni</a:t>
            </a:r>
          </a:p>
          <a:p>
            <a:pPr marL="742950" lvl="1" indent="-285750">
              <a:buFont typeface="Arial" panose="020B0604020202020204" pitchFamily="34" charset="0"/>
              <a:buChar char="•"/>
            </a:pPr>
            <a:r>
              <a:rPr lang="en-US" dirty="0" smtClean="0">
                <a:solidFill>
                  <a:schemeClr val="bg1"/>
                </a:solidFill>
                <a:latin typeface="+mj-lt"/>
              </a:rPr>
              <a:t>3.51 AVG GPA</a:t>
            </a:r>
          </a:p>
          <a:p>
            <a:pPr marL="742950" lvl="1" indent="-285750">
              <a:buFont typeface="Arial" panose="020B0604020202020204" pitchFamily="34" charset="0"/>
              <a:buChar char="•"/>
            </a:pPr>
            <a:r>
              <a:rPr lang="en-US" dirty="0" smtClean="0">
                <a:solidFill>
                  <a:schemeClr val="bg1"/>
                </a:solidFill>
                <a:latin typeface="+mj-lt"/>
              </a:rPr>
              <a:t>85.6% Graduation rate</a:t>
            </a:r>
          </a:p>
          <a:p>
            <a:r>
              <a:rPr lang="en-US" b="1" dirty="0" smtClean="0">
                <a:solidFill>
                  <a:schemeClr val="bg1"/>
                </a:solidFill>
                <a:latin typeface="+mj-lt"/>
              </a:rPr>
              <a:t>BNSF Early Leadership Program</a:t>
            </a:r>
          </a:p>
          <a:p>
            <a:pPr marL="742950" lvl="1" indent="-285750">
              <a:buFont typeface="Arial" panose="020B0604020202020204" pitchFamily="34" charset="0"/>
              <a:buChar char="•"/>
            </a:pPr>
            <a:r>
              <a:rPr lang="en-US" dirty="0" smtClean="0">
                <a:solidFill>
                  <a:schemeClr val="bg1"/>
                </a:solidFill>
                <a:latin typeface="+mj-lt"/>
              </a:rPr>
              <a:t>4 semesters that is open to business-intended freshman/</a:t>
            </a:r>
            <a:r>
              <a:rPr lang="en-US" dirty="0" err="1" smtClean="0">
                <a:solidFill>
                  <a:schemeClr val="bg1"/>
                </a:solidFill>
                <a:latin typeface="+mj-lt"/>
              </a:rPr>
              <a:t>sophmores</a:t>
            </a:r>
            <a:endParaRPr lang="en-US" dirty="0" smtClean="0">
              <a:solidFill>
                <a:schemeClr val="bg1"/>
              </a:solidFill>
              <a:latin typeface="+mj-lt"/>
            </a:endParaRPr>
          </a:p>
          <a:p>
            <a:pPr marL="742950" lvl="1" indent="-285750">
              <a:buFont typeface="Arial" panose="020B0604020202020204" pitchFamily="34" charset="0"/>
              <a:buChar char="•"/>
            </a:pPr>
            <a:r>
              <a:rPr lang="en-US" dirty="0" smtClean="0">
                <a:solidFill>
                  <a:schemeClr val="bg1"/>
                </a:solidFill>
                <a:latin typeface="+mj-lt"/>
              </a:rPr>
              <a:t>Mentored by </a:t>
            </a:r>
            <a:r>
              <a:rPr lang="en-US" dirty="0" err="1" smtClean="0">
                <a:solidFill>
                  <a:schemeClr val="bg1"/>
                </a:solidFill>
                <a:latin typeface="+mj-lt"/>
              </a:rPr>
              <a:t>Goolsby</a:t>
            </a:r>
            <a:r>
              <a:rPr lang="en-US" dirty="0" smtClean="0">
                <a:solidFill>
                  <a:schemeClr val="bg1"/>
                </a:solidFill>
                <a:latin typeface="+mj-lt"/>
              </a:rPr>
              <a:t> Leadership Academy scholars</a:t>
            </a:r>
          </a:p>
          <a:p>
            <a:pPr marL="742950" lvl="1" indent="-285750">
              <a:buFont typeface="Arial" panose="020B0604020202020204" pitchFamily="34" charset="0"/>
              <a:buChar char="•"/>
            </a:pPr>
            <a:r>
              <a:rPr lang="en-US" dirty="0" err="1" smtClean="0">
                <a:solidFill>
                  <a:schemeClr val="bg1"/>
                </a:solidFill>
                <a:latin typeface="+mj-lt"/>
              </a:rPr>
              <a:t>Scholarhips</a:t>
            </a:r>
            <a:r>
              <a:rPr lang="en-US" dirty="0" smtClean="0">
                <a:solidFill>
                  <a:schemeClr val="bg1"/>
                </a:solidFill>
                <a:latin typeface="+mj-lt"/>
              </a:rPr>
              <a:t> awarded each fall and spring</a:t>
            </a:r>
          </a:p>
        </p:txBody>
      </p:sp>
      <p:sp>
        <p:nvSpPr>
          <p:cNvPr id="11" name="TextBox 10"/>
          <p:cNvSpPr txBox="1"/>
          <p:nvPr/>
        </p:nvSpPr>
        <p:spPr>
          <a:xfrm>
            <a:off x="3940418" y="4185868"/>
            <a:ext cx="4311155" cy="1634490"/>
          </a:xfrm>
          <a:prstGeom prst="roundRect">
            <a:avLst/>
          </a:prstGeom>
          <a:solidFill>
            <a:srgbClr val="0064B1">
              <a:alpha val="90000"/>
            </a:srgbClr>
          </a:solidFill>
        </p:spPr>
        <p:txBody>
          <a:bodyPr wrap="square" numCol="1" rtlCol="0">
            <a:spAutoFit/>
          </a:bodyPr>
          <a:lstStyle/>
          <a:p>
            <a:r>
              <a:rPr lang="en-US" b="1" dirty="0">
                <a:solidFill>
                  <a:schemeClr val="bg1"/>
                </a:solidFill>
                <a:latin typeface="+mj-lt"/>
              </a:rPr>
              <a:t>Jack and Doris </a:t>
            </a:r>
            <a:r>
              <a:rPr lang="en-US" b="1" dirty="0" err="1">
                <a:solidFill>
                  <a:schemeClr val="bg1"/>
                </a:solidFill>
                <a:latin typeface="+mj-lt"/>
              </a:rPr>
              <a:t>Fouse</a:t>
            </a:r>
            <a:r>
              <a:rPr lang="en-US" b="1" dirty="0">
                <a:solidFill>
                  <a:schemeClr val="bg1"/>
                </a:solidFill>
                <a:latin typeface="+mj-lt"/>
              </a:rPr>
              <a:t> Study Abroad</a:t>
            </a:r>
          </a:p>
          <a:p>
            <a:pPr marL="742950" lvl="1" indent="-285750">
              <a:buFont typeface="Arial" panose="020B0604020202020204" pitchFamily="34" charset="0"/>
              <a:buChar char="•"/>
            </a:pPr>
            <a:r>
              <a:rPr lang="en-US" dirty="0" err="1" smtClean="0">
                <a:solidFill>
                  <a:schemeClr val="bg1"/>
                </a:solidFill>
                <a:latin typeface="+mj-lt"/>
              </a:rPr>
              <a:t>Jkjkjkj</a:t>
            </a:r>
            <a:endParaRPr lang="en-US" dirty="0">
              <a:solidFill>
                <a:schemeClr val="bg1"/>
              </a:solidFill>
              <a:latin typeface="+mj-lt"/>
            </a:endParaRPr>
          </a:p>
          <a:p>
            <a:pPr marL="742950" lvl="1" indent="-285750">
              <a:buFont typeface="Arial" panose="020B0604020202020204" pitchFamily="34" charset="0"/>
              <a:buChar char="•"/>
            </a:pPr>
            <a:r>
              <a:rPr lang="en-US" dirty="0" err="1">
                <a:solidFill>
                  <a:schemeClr val="bg1"/>
                </a:solidFill>
                <a:latin typeface="+mj-lt"/>
              </a:rPr>
              <a:t>Jhkhjkhkhjk</a:t>
            </a:r>
            <a:endParaRPr lang="en-US" dirty="0">
              <a:solidFill>
                <a:schemeClr val="bg1"/>
              </a:solidFill>
              <a:latin typeface="+mj-lt"/>
            </a:endParaRPr>
          </a:p>
          <a:p>
            <a:pPr marL="742950" lvl="1" indent="-285750">
              <a:buFont typeface="Arial" panose="020B0604020202020204" pitchFamily="34" charset="0"/>
              <a:buChar char="•"/>
            </a:pPr>
            <a:r>
              <a:rPr lang="en-US" dirty="0" err="1">
                <a:solidFill>
                  <a:schemeClr val="bg1"/>
                </a:solidFill>
                <a:latin typeface="+mj-lt"/>
              </a:rPr>
              <a:t>Gjghjgjfjghjghjghj</a:t>
            </a:r>
            <a:endParaRPr lang="en-US" dirty="0">
              <a:solidFill>
                <a:schemeClr val="bg1"/>
              </a:solidFill>
              <a:latin typeface="+mj-lt"/>
            </a:endParaRPr>
          </a:p>
          <a:p>
            <a:pPr marL="742950" lvl="1" indent="-285750">
              <a:buFont typeface="Arial" panose="020B0604020202020204" pitchFamily="34" charset="0"/>
              <a:buChar char="•"/>
            </a:pPr>
            <a:r>
              <a:rPr lang="en-US" dirty="0" err="1" smtClean="0">
                <a:solidFill>
                  <a:schemeClr val="bg1"/>
                </a:solidFill>
                <a:latin typeface="+mj-lt"/>
              </a:rPr>
              <a:t>Fghfghfdgdfgdfgsgdfgfdgdfg</a:t>
            </a:r>
            <a:endParaRPr lang="en-US" dirty="0" smtClean="0">
              <a:solidFill>
                <a:schemeClr val="bg1"/>
              </a:solidFill>
              <a:latin typeface="+mj-lt"/>
            </a:endParaRPr>
          </a:p>
        </p:txBody>
      </p:sp>
      <p:sp>
        <p:nvSpPr>
          <p:cNvPr id="14" name="TextBox 13"/>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90884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176" b="176"/>
          <a:stretch>
            <a:fillRect/>
          </a:stretch>
        </p:blipFill>
        <p:spPr>
          <a:xfrm>
            <a:off x="0" y="-1372370"/>
            <a:ext cx="12192000" cy="8099368"/>
          </a:xfrm>
        </p:spPr>
      </p:pic>
      <p:sp>
        <p:nvSpPr>
          <p:cNvPr id="11" name="Freeform 10"/>
          <p:cNvSpPr>
            <a:spLocks/>
          </p:cNvSpPr>
          <p:nvPr/>
        </p:nvSpPr>
        <p:spPr bwMode="auto">
          <a:xfrm>
            <a:off x="0" y="-1372370"/>
            <a:ext cx="12192001" cy="8099370"/>
          </a:xfrm>
          <a:custGeom>
            <a:avLst/>
            <a:gdLst>
              <a:gd name="T0" fmla="*/ 471 w 542"/>
              <a:gd name="T1" fmla="*/ 110 h 359"/>
              <a:gd name="T2" fmla="*/ 494 w 542"/>
              <a:gd name="T3" fmla="*/ 124 h 359"/>
              <a:gd name="T4" fmla="*/ 473 w 542"/>
              <a:gd name="T5" fmla="*/ 118 h 359"/>
              <a:gd name="T6" fmla="*/ 352 w 542"/>
              <a:gd name="T7" fmla="*/ 60 h 359"/>
              <a:gd name="T8" fmla="*/ 361 w 542"/>
              <a:gd name="T9" fmla="*/ 68 h 359"/>
              <a:gd name="T10" fmla="*/ 315 w 542"/>
              <a:gd name="T11" fmla="*/ 52 h 359"/>
              <a:gd name="T12" fmla="*/ 341 w 542"/>
              <a:gd name="T13" fmla="*/ 68 h 359"/>
              <a:gd name="T14" fmla="*/ 369 w 542"/>
              <a:gd name="T15" fmla="*/ 86 h 359"/>
              <a:gd name="T16" fmla="*/ 325 w 542"/>
              <a:gd name="T17" fmla="*/ 66 h 359"/>
              <a:gd name="T18" fmla="*/ 304 w 542"/>
              <a:gd name="T19" fmla="*/ 63 h 359"/>
              <a:gd name="T20" fmla="*/ 254 w 542"/>
              <a:gd name="T21" fmla="*/ 49 h 359"/>
              <a:gd name="T22" fmla="*/ 302 w 542"/>
              <a:gd name="T23" fmla="*/ 75 h 359"/>
              <a:gd name="T24" fmla="*/ 245 w 542"/>
              <a:gd name="T25" fmla="*/ 49 h 359"/>
              <a:gd name="T26" fmla="*/ 240 w 542"/>
              <a:gd name="T27" fmla="*/ 54 h 359"/>
              <a:gd name="T28" fmla="*/ 217 w 542"/>
              <a:gd name="T29" fmla="*/ 54 h 359"/>
              <a:gd name="T30" fmla="*/ 215 w 542"/>
              <a:gd name="T31" fmla="*/ 65 h 359"/>
              <a:gd name="T32" fmla="*/ 211 w 542"/>
              <a:gd name="T33" fmla="*/ 69 h 359"/>
              <a:gd name="T34" fmla="*/ 270 w 542"/>
              <a:gd name="T35" fmla="*/ 101 h 359"/>
              <a:gd name="T36" fmla="*/ 242 w 542"/>
              <a:gd name="T37" fmla="*/ 92 h 359"/>
              <a:gd name="T38" fmla="*/ 149 w 542"/>
              <a:gd name="T39" fmla="*/ 52 h 359"/>
              <a:gd name="T40" fmla="*/ 101 w 542"/>
              <a:gd name="T41" fmla="*/ 27 h 359"/>
              <a:gd name="T42" fmla="*/ 123 w 542"/>
              <a:gd name="T43" fmla="*/ 42 h 359"/>
              <a:gd name="T44" fmla="*/ 159 w 542"/>
              <a:gd name="T45" fmla="*/ 62 h 359"/>
              <a:gd name="T46" fmla="*/ 118 w 542"/>
              <a:gd name="T47" fmla="*/ 46 h 359"/>
              <a:gd name="T48" fmla="*/ 108 w 542"/>
              <a:gd name="T49" fmla="*/ 52 h 359"/>
              <a:gd name="T50" fmla="*/ 14 w 542"/>
              <a:gd name="T51" fmla="*/ 2 h 359"/>
              <a:gd name="T52" fmla="*/ 36 w 542"/>
              <a:gd name="T53" fmla="*/ 19 h 359"/>
              <a:gd name="T54" fmla="*/ 35 w 542"/>
              <a:gd name="T55" fmla="*/ 27 h 359"/>
              <a:gd name="T56" fmla="*/ 21 w 542"/>
              <a:gd name="T57" fmla="*/ 35 h 359"/>
              <a:gd name="T58" fmla="*/ 0 w 542"/>
              <a:gd name="T59" fmla="*/ 108 h 359"/>
              <a:gd name="T60" fmla="*/ 3 w 542"/>
              <a:gd name="T61" fmla="*/ 221 h 359"/>
              <a:gd name="T62" fmla="*/ 75 w 542"/>
              <a:gd name="T63" fmla="*/ 257 h 359"/>
              <a:gd name="T64" fmla="*/ 99 w 542"/>
              <a:gd name="T65" fmla="*/ 264 h 359"/>
              <a:gd name="T66" fmla="*/ 28 w 542"/>
              <a:gd name="T67" fmla="*/ 229 h 359"/>
              <a:gd name="T68" fmla="*/ 169 w 542"/>
              <a:gd name="T69" fmla="*/ 290 h 359"/>
              <a:gd name="T70" fmla="*/ 204 w 542"/>
              <a:gd name="T71" fmla="*/ 306 h 359"/>
              <a:gd name="T72" fmla="*/ 218 w 542"/>
              <a:gd name="T73" fmla="*/ 308 h 359"/>
              <a:gd name="T74" fmla="*/ 208 w 542"/>
              <a:gd name="T75" fmla="*/ 294 h 359"/>
              <a:gd name="T76" fmla="*/ 150 w 542"/>
              <a:gd name="T77" fmla="*/ 267 h 359"/>
              <a:gd name="T78" fmla="*/ 226 w 542"/>
              <a:gd name="T79" fmla="*/ 299 h 359"/>
              <a:gd name="T80" fmla="*/ 250 w 542"/>
              <a:gd name="T81" fmla="*/ 305 h 359"/>
              <a:gd name="T82" fmla="*/ 275 w 542"/>
              <a:gd name="T83" fmla="*/ 305 h 359"/>
              <a:gd name="T84" fmla="*/ 242 w 542"/>
              <a:gd name="T85" fmla="*/ 287 h 359"/>
              <a:gd name="T86" fmla="*/ 263 w 542"/>
              <a:gd name="T87" fmla="*/ 294 h 359"/>
              <a:gd name="T88" fmla="*/ 307 w 542"/>
              <a:gd name="T89" fmla="*/ 304 h 359"/>
              <a:gd name="T90" fmla="*/ 317 w 542"/>
              <a:gd name="T91" fmla="*/ 302 h 359"/>
              <a:gd name="T92" fmla="*/ 328 w 542"/>
              <a:gd name="T93" fmla="*/ 298 h 359"/>
              <a:gd name="T94" fmla="*/ 344 w 542"/>
              <a:gd name="T95" fmla="*/ 299 h 359"/>
              <a:gd name="T96" fmla="*/ 277 w 542"/>
              <a:gd name="T97" fmla="*/ 263 h 359"/>
              <a:gd name="T98" fmla="*/ 293 w 542"/>
              <a:gd name="T99" fmla="*/ 267 h 359"/>
              <a:gd name="T100" fmla="*/ 380 w 542"/>
              <a:gd name="T101" fmla="*/ 302 h 359"/>
              <a:gd name="T102" fmla="*/ 448 w 542"/>
              <a:gd name="T103" fmla="*/ 334 h 359"/>
              <a:gd name="T104" fmla="*/ 414 w 542"/>
              <a:gd name="T105" fmla="*/ 314 h 359"/>
              <a:gd name="T106" fmla="*/ 385 w 542"/>
              <a:gd name="T107" fmla="*/ 303 h 359"/>
              <a:gd name="T108" fmla="*/ 396 w 542"/>
              <a:gd name="T109" fmla="*/ 300 h 359"/>
              <a:gd name="T110" fmla="*/ 460 w 542"/>
              <a:gd name="T111" fmla="*/ 320 h 359"/>
              <a:gd name="T112" fmla="*/ 519 w 542"/>
              <a:gd name="T113" fmla="*/ 351 h 359"/>
              <a:gd name="T114" fmla="*/ 509 w 542"/>
              <a:gd name="T115" fmla="*/ 341 h 359"/>
              <a:gd name="T116" fmla="*/ 503 w 542"/>
              <a:gd name="T117" fmla="*/ 328 h 359"/>
              <a:gd name="T118" fmla="*/ 504 w 542"/>
              <a:gd name="T119" fmla="*/ 317 h 359"/>
              <a:gd name="T120" fmla="*/ 541 w 542"/>
              <a:gd name="T121" fmla="*/ 254 h 359"/>
              <a:gd name="T122" fmla="*/ 542 w 542"/>
              <a:gd name="T123" fmla="*/ 14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2" h="359">
                <a:moveTo>
                  <a:pt x="542" y="144"/>
                </a:moveTo>
                <a:cubicBezTo>
                  <a:pt x="542" y="139"/>
                  <a:pt x="542" y="139"/>
                  <a:pt x="542" y="139"/>
                </a:cubicBezTo>
                <a:cubicBezTo>
                  <a:pt x="537" y="139"/>
                  <a:pt x="537" y="139"/>
                  <a:pt x="537" y="139"/>
                </a:cubicBezTo>
                <a:cubicBezTo>
                  <a:pt x="529" y="135"/>
                  <a:pt x="522" y="131"/>
                  <a:pt x="514" y="127"/>
                </a:cubicBezTo>
                <a:cubicBezTo>
                  <a:pt x="500" y="120"/>
                  <a:pt x="485" y="114"/>
                  <a:pt x="472" y="106"/>
                </a:cubicBezTo>
                <a:cubicBezTo>
                  <a:pt x="472" y="106"/>
                  <a:pt x="472" y="106"/>
                  <a:pt x="472" y="106"/>
                </a:cubicBezTo>
                <a:cubicBezTo>
                  <a:pt x="470" y="105"/>
                  <a:pt x="469" y="104"/>
                  <a:pt x="466" y="104"/>
                </a:cubicBezTo>
                <a:cubicBezTo>
                  <a:pt x="464" y="103"/>
                  <a:pt x="463" y="102"/>
                  <a:pt x="461" y="101"/>
                </a:cubicBezTo>
                <a:cubicBezTo>
                  <a:pt x="462" y="102"/>
                  <a:pt x="465" y="104"/>
                  <a:pt x="465" y="104"/>
                </a:cubicBezTo>
                <a:cubicBezTo>
                  <a:pt x="466" y="105"/>
                  <a:pt x="467" y="105"/>
                  <a:pt x="467" y="105"/>
                </a:cubicBezTo>
                <a:cubicBezTo>
                  <a:pt x="468" y="106"/>
                  <a:pt x="470" y="107"/>
                  <a:pt x="470" y="107"/>
                </a:cubicBezTo>
                <a:cubicBezTo>
                  <a:pt x="468" y="107"/>
                  <a:pt x="472" y="108"/>
                  <a:pt x="471" y="109"/>
                </a:cubicBezTo>
                <a:cubicBezTo>
                  <a:pt x="470" y="109"/>
                  <a:pt x="469" y="108"/>
                  <a:pt x="469" y="108"/>
                </a:cubicBezTo>
                <a:cubicBezTo>
                  <a:pt x="469" y="109"/>
                  <a:pt x="471" y="109"/>
                  <a:pt x="472" y="110"/>
                </a:cubicBezTo>
                <a:cubicBezTo>
                  <a:pt x="473" y="110"/>
                  <a:pt x="475" y="111"/>
                  <a:pt x="475" y="112"/>
                </a:cubicBezTo>
                <a:cubicBezTo>
                  <a:pt x="474" y="111"/>
                  <a:pt x="472" y="110"/>
                  <a:pt x="471" y="110"/>
                </a:cubicBezTo>
                <a:cubicBezTo>
                  <a:pt x="471" y="110"/>
                  <a:pt x="470" y="110"/>
                  <a:pt x="470" y="110"/>
                </a:cubicBezTo>
                <a:cubicBezTo>
                  <a:pt x="472" y="111"/>
                  <a:pt x="473" y="111"/>
                  <a:pt x="475" y="112"/>
                </a:cubicBezTo>
                <a:cubicBezTo>
                  <a:pt x="476" y="113"/>
                  <a:pt x="477" y="113"/>
                  <a:pt x="479" y="114"/>
                </a:cubicBezTo>
                <a:cubicBezTo>
                  <a:pt x="479" y="114"/>
                  <a:pt x="479" y="115"/>
                  <a:pt x="478" y="115"/>
                </a:cubicBezTo>
                <a:cubicBezTo>
                  <a:pt x="476" y="114"/>
                  <a:pt x="474" y="112"/>
                  <a:pt x="472" y="111"/>
                </a:cubicBezTo>
                <a:cubicBezTo>
                  <a:pt x="468" y="109"/>
                  <a:pt x="463" y="107"/>
                  <a:pt x="458" y="105"/>
                </a:cubicBezTo>
                <a:cubicBezTo>
                  <a:pt x="458" y="105"/>
                  <a:pt x="457" y="105"/>
                  <a:pt x="457" y="104"/>
                </a:cubicBezTo>
                <a:cubicBezTo>
                  <a:pt x="456" y="104"/>
                  <a:pt x="454" y="103"/>
                  <a:pt x="453" y="102"/>
                </a:cubicBezTo>
                <a:cubicBezTo>
                  <a:pt x="452" y="102"/>
                  <a:pt x="451" y="101"/>
                  <a:pt x="449" y="101"/>
                </a:cubicBezTo>
                <a:cubicBezTo>
                  <a:pt x="447" y="100"/>
                  <a:pt x="446" y="99"/>
                  <a:pt x="443" y="98"/>
                </a:cubicBezTo>
                <a:cubicBezTo>
                  <a:pt x="443" y="99"/>
                  <a:pt x="445" y="100"/>
                  <a:pt x="448" y="101"/>
                </a:cubicBezTo>
                <a:cubicBezTo>
                  <a:pt x="452" y="104"/>
                  <a:pt x="456" y="106"/>
                  <a:pt x="460" y="106"/>
                </a:cubicBezTo>
                <a:cubicBezTo>
                  <a:pt x="465" y="109"/>
                  <a:pt x="469" y="111"/>
                  <a:pt x="474" y="113"/>
                </a:cubicBezTo>
                <a:cubicBezTo>
                  <a:pt x="477" y="115"/>
                  <a:pt x="481" y="116"/>
                  <a:pt x="484" y="118"/>
                </a:cubicBezTo>
                <a:cubicBezTo>
                  <a:pt x="486" y="119"/>
                  <a:pt x="488" y="120"/>
                  <a:pt x="490" y="121"/>
                </a:cubicBezTo>
                <a:cubicBezTo>
                  <a:pt x="491" y="122"/>
                  <a:pt x="493" y="123"/>
                  <a:pt x="494" y="124"/>
                </a:cubicBezTo>
                <a:cubicBezTo>
                  <a:pt x="492" y="123"/>
                  <a:pt x="491" y="122"/>
                  <a:pt x="489" y="121"/>
                </a:cubicBezTo>
                <a:cubicBezTo>
                  <a:pt x="489" y="121"/>
                  <a:pt x="488" y="121"/>
                  <a:pt x="487" y="121"/>
                </a:cubicBezTo>
                <a:cubicBezTo>
                  <a:pt x="487" y="121"/>
                  <a:pt x="487" y="121"/>
                  <a:pt x="487" y="121"/>
                </a:cubicBezTo>
                <a:cubicBezTo>
                  <a:pt x="487" y="121"/>
                  <a:pt x="489" y="122"/>
                  <a:pt x="491" y="123"/>
                </a:cubicBezTo>
                <a:cubicBezTo>
                  <a:pt x="491" y="123"/>
                  <a:pt x="492" y="124"/>
                  <a:pt x="492" y="124"/>
                </a:cubicBezTo>
                <a:cubicBezTo>
                  <a:pt x="494" y="125"/>
                  <a:pt x="495" y="125"/>
                  <a:pt x="496" y="126"/>
                </a:cubicBezTo>
                <a:cubicBezTo>
                  <a:pt x="498" y="126"/>
                  <a:pt x="499" y="127"/>
                  <a:pt x="501" y="127"/>
                </a:cubicBezTo>
                <a:cubicBezTo>
                  <a:pt x="501" y="127"/>
                  <a:pt x="501" y="128"/>
                  <a:pt x="501" y="128"/>
                </a:cubicBezTo>
                <a:cubicBezTo>
                  <a:pt x="503" y="130"/>
                  <a:pt x="504" y="131"/>
                  <a:pt x="507" y="131"/>
                </a:cubicBezTo>
                <a:cubicBezTo>
                  <a:pt x="510" y="132"/>
                  <a:pt x="511" y="133"/>
                  <a:pt x="514" y="134"/>
                </a:cubicBezTo>
                <a:cubicBezTo>
                  <a:pt x="514" y="135"/>
                  <a:pt x="513" y="135"/>
                  <a:pt x="510" y="135"/>
                </a:cubicBezTo>
                <a:cubicBezTo>
                  <a:pt x="512" y="136"/>
                  <a:pt x="514" y="136"/>
                  <a:pt x="515" y="137"/>
                </a:cubicBezTo>
                <a:cubicBezTo>
                  <a:pt x="515" y="137"/>
                  <a:pt x="515" y="137"/>
                  <a:pt x="515" y="137"/>
                </a:cubicBezTo>
                <a:cubicBezTo>
                  <a:pt x="505" y="133"/>
                  <a:pt x="494" y="128"/>
                  <a:pt x="485" y="123"/>
                </a:cubicBezTo>
                <a:cubicBezTo>
                  <a:pt x="484" y="123"/>
                  <a:pt x="483" y="123"/>
                  <a:pt x="482" y="122"/>
                </a:cubicBezTo>
                <a:cubicBezTo>
                  <a:pt x="479" y="121"/>
                  <a:pt x="476" y="119"/>
                  <a:pt x="473" y="118"/>
                </a:cubicBezTo>
                <a:cubicBezTo>
                  <a:pt x="472" y="117"/>
                  <a:pt x="471" y="117"/>
                  <a:pt x="471" y="117"/>
                </a:cubicBezTo>
                <a:cubicBezTo>
                  <a:pt x="470" y="117"/>
                  <a:pt x="469" y="117"/>
                  <a:pt x="468" y="117"/>
                </a:cubicBezTo>
                <a:cubicBezTo>
                  <a:pt x="455" y="110"/>
                  <a:pt x="444" y="104"/>
                  <a:pt x="430" y="97"/>
                </a:cubicBezTo>
                <a:cubicBezTo>
                  <a:pt x="430" y="96"/>
                  <a:pt x="428" y="95"/>
                  <a:pt x="426" y="94"/>
                </a:cubicBezTo>
                <a:cubicBezTo>
                  <a:pt x="425" y="94"/>
                  <a:pt x="425" y="93"/>
                  <a:pt x="421" y="92"/>
                </a:cubicBezTo>
                <a:cubicBezTo>
                  <a:pt x="421" y="92"/>
                  <a:pt x="418" y="92"/>
                  <a:pt x="417" y="91"/>
                </a:cubicBezTo>
                <a:cubicBezTo>
                  <a:pt x="412" y="89"/>
                  <a:pt x="409" y="87"/>
                  <a:pt x="403" y="84"/>
                </a:cubicBezTo>
                <a:cubicBezTo>
                  <a:pt x="405" y="86"/>
                  <a:pt x="409" y="87"/>
                  <a:pt x="409" y="89"/>
                </a:cubicBezTo>
                <a:cubicBezTo>
                  <a:pt x="399" y="84"/>
                  <a:pt x="390" y="80"/>
                  <a:pt x="382" y="76"/>
                </a:cubicBezTo>
                <a:cubicBezTo>
                  <a:pt x="380" y="74"/>
                  <a:pt x="378" y="73"/>
                  <a:pt x="374" y="72"/>
                </a:cubicBezTo>
                <a:cubicBezTo>
                  <a:pt x="374" y="72"/>
                  <a:pt x="373" y="71"/>
                  <a:pt x="373" y="71"/>
                </a:cubicBezTo>
                <a:cubicBezTo>
                  <a:pt x="371" y="69"/>
                  <a:pt x="366" y="68"/>
                  <a:pt x="364" y="66"/>
                </a:cubicBezTo>
                <a:cubicBezTo>
                  <a:pt x="363" y="66"/>
                  <a:pt x="363" y="66"/>
                  <a:pt x="363" y="66"/>
                </a:cubicBezTo>
                <a:cubicBezTo>
                  <a:pt x="363" y="66"/>
                  <a:pt x="363" y="66"/>
                  <a:pt x="363" y="66"/>
                </a:cubicBezTo>
                <a:cubicBezTo>
                  <a:pt x="363" y="66"/>
                  <a:pt x="363" y="66"/>
                  <a:pt x="364" y="66"/>
                </a:cubicBezTo>
                <a:cubicBezTo>
                  <a:pt x="361" y="64"/>
                  <a:pt x="356" y="62"/>
                  <a:pt x="352" y="60"/>
                </a:cubicBezTo>
                <a:cubicBezTo>
                  <a:pt x="347" y="57"/>
                  <a:pt x="342" y="54"/>
                  <a:pt x="340" y="52"/>
                </a:cubicBezTo>
                <a:cubicBezTo>
                  <a:pt x="339" y="52"/>
                  <a:pt x="338" y="51"/>
                  <a:pt x="338" y="51"/>
                </a:cubicBezTo>
                <a:cubicBezTo>
                  <a:pt x="334" y="49"/>
                  <a:pt x="328" y="46"/>
                  <a:pt x="324" y="44"/>
                </a:cubicBezTo>
                <a:cubicBezTo>
                  <a:pt x="323" y="43"/>
                  <a:pt x="321" y="42"/>
                  <a:pt x="318" y="42"/>
                </a:cubicBezTo>
                <a:cubicBezTo>
                  <a:pt x="317" y="41"/>
                  <a:pt x="316" y="41"/>
                  <a:pt x="314" y="40"/>
                </a:cubicBezTo>
                <a:cubicBezTo>
                  <a:pt x="314" y="40"/>
                  <a:pt x="313" y="40"/>
                  <a:pt x="313" y="40"/>
                </a:cubicBezTo>
                <a:cubicBezTo>
                  <a:pt x="313" y="40"/>
                  <a:pt x="313" y="40"/>
                  <a:pt x="313" y="40"/>
                </a:cubicBezTo>
                <a:cubicBezTo>
                  <a:pt x="316" y="42"/>
                  <a:pt x="321" y="45"/>
                  <a:pt x="326" y="47"/>
                </a:cubicBezTo>
                <a:cubicBezTo>
                  <a:pt x="328" y="48"/>
                  <a:pt x="331" y="49"/>
                  <a:pt x="331" y="50"/>
                </a:cubicBezTo>
                <a:cubicBezTo>
                  <a:pt x="338" y="52"/>
                  <a:pt x="333" y="53"/>
                  <a:pt x="338" y="54"/>
                </a:cubicBezTo>
                <a:cubicBezTo>
                  <a:pt x="338" y="54"/>
                  <a:pt x="338" y="54"/>
                  <a:pt x="338" y="54"/>
                </a:cubicBezTo>
                <a:cubicBezTo>
                  <a:pt x="339" y="55"/>
                  <a:pt x="339" y="56"/>
                  <a:pt x="342" y="57"/>
                </a:cubicBezTo>
                <a:cubicBezTo>
                  <a:pt x="345" y="59"/>
                  <a:pt x="349" y="60"/>
                  <a:pt x="351" y="62"/>
                </a:cubicBezTo>
                <a:cubicBezTo>
                  <a:pt x="353" y="63"/>
                  <a:pt x="354" y="63"/>
                  <a:pt x="356" y="63"/>
                </a:cubicBezTo>
                <a:cubicBezTo>
                  <a:pt x="356" y="64"/>
                  <a:pt x="354" y="64"/>
                  <a:pt x="357" y="65"/>
                </a:cubicBezTo>
                <a:cubicBezTo>
                  <a:pt x="357" y="66"/>
                  <a:pt x="361" y="67"/>
                  <a:pt x="361" y="68"/>
                </a:cubicBezTo>
                <a:cubicBezTo>
                  <a:pt x="361" y="68"/>
                  <a:pt x="360" y="68"/>
                  <a:pt x="360" y="68"/>
                </a:cubicBezTo>
                <a:cubicBezTo>
                  <a:pt x="358" y="67"/>
                  <a:pt x="359" y="68"/>
                  <a:pt x="359" y="69"/>
                </a:cubicBezTo>
                <a:cubicBezTo>
                  <a:pt x="355" y="68"/>
                  <a:pt x="352" y="66"/>
                  <a:pt x="352" y="66"/>
                </a:cubicBezTo>
                <a:cubicBezTo>
                  <a:pt x="352" y="64"/>
                  <a:pt x="350" y="63"/>
                  <a:pt x="346" y="62"/>
                </a:cubicBezTo>
                <a:cubicBezTo>
                  <a:pt x="344" y="62"/>
                  <a:pt x="342" y="61"/>
                  <a:pt x="341" y="60"/>
                </a:cubicBezTo>
                <a:cubicBezTo>
                  <a:pt x="340" y="59"/>
                  <a:pt x="338" y="58"/>
                  <a:pt x="336" y="58"/>
                </a:cubicBezTo>
                <a:cubicBezTo>
                  <a:pt x="336" y="58"/>
                  <a:pt x="336" y="58"/>
                  <a:pt x="335" y="58"/>
                </a:cubicBezTo>
                <a:cubicBezTo>
                  <a:pt x="332" y="56"/>
                  <a:pt x="328" y="54"/>
                  <a:pt x="324" y="53"/>
                </a:cubicBezTo>
                <a:cubicBezTo>
                  <a:pt x="324" y="53"/>
                  <a:pt x="324" y="53"/>
                  <a:pt x="324" y="53"/>
                </a:cubicBezTo>
                <a:cubicBezTo>
                  <a:pt x="324" y="53"/>
                  <a:pt x="324" y="53"/>
                  <a:pt x="324" y="53"/>
                </a:cubicBezTo>
                <a:cubicBezTo>
                  <a:pt x="324" y="53"/>
                  <a:pt x="324" y="53"/>
                  <a:pt x="324" y="53"/>
                </a:cubicBezTo>
                <a:cubicBezTo>
                  <a:pt x="322" y="51"/>
                  <a:pt x="319" y="50"/>
                  <a:pt x="317" y="49"/>
                </a:cubicBezTo>
                <a:cubicBezTo>
                  <a:pt x="313" y="48"/>
                  <a:pt x="310" y="46"/>
                  <a:pt x="306" y="44"/>
                </a:cubicBezTo>
                <a:cubicBezTo>
                  <a:pt x="307" y="46"/>
                  <a:pt x="317" y="49"/>
                  <a:pt x="315" y="51"/>
                </a:cubicBezTo>
                <a:cubicBezTo>
                  <a:pt x="314" y="50"/>
                  <a:pt x="314" y="51"/>
                  <a:pt x="314" y="52"/>
                </a:cubicBezTo>
                <a:cubicBezTo>
                  <a:pt x="314" y="52"/>
                  <a:pt x="314" y="52"/>
                  <a:pt x="315" y="52"/>
                </a:cubicBezTo>
                <a:cubicBezTo>
                  <a:pt x="317" y="53"/>
                  <a:pt x="319" y="53"/>
                  <a:pt x="322" y="54"/>
                </a:cubicBezTo>
                <a:cubicBezTo>
                  <a:pt x="322" y="55"/>
                  <a:pt x="323" y="55"/>
                  <a:pt x="324" y="55"/>
                </a:cubicBezTo>
                <a:cubicBezTo>
                  <a:pt x="325" y="56"/>
                  <a:pt x="326" y="56"/>
                  <a:pt x="326" y="57"/>
                </a:cubicBezTo>
                <a:cubicBezTo>
                  <a:pt x="332" y="59"/>
                  <a:pt x="336" y="62"/>
                  <a:pt x="340" y="65"/>
                </a:cubicBezTo>
                <a:cubicBezTo>
                  <a:pt x="338" y="65"/>
                  <a:pt x="336" y="63"/>
                  <a:pt x="334" y="63"/>
                </a:cubicBezTo>
                <a:cubicBezTo>
                  <a:pt x="334" y="64"/>
                  <a:pt x="338" y="65"/>
                  <a:pt x="339" y="66"/>
                </a:cubicBezTo>
                <a:cubicBezTo>
                  <a:pt x="339" y="66"/>
                  <a:pt x="339" y="66"/>
                  <a:pt x="338" y="66"/>
                </a:cubicBezTo>
                <a:cubicBezTo>
                  <a:pt x="338" y="66"/>
                  <a:pt x="338" y="66"/>
                  <a:pt x="338" y="66"/>
                </a:cubicBezTo>
                <a:cubicBezTo>
                  <a:pt x="338" y="66"/>
                  <a:pt x="338" y="67"/>
                  <a:pt x="337" y="66"/>
                </a:cubicBezTo>
                <a:cubicBezTo>
                  <a:pt x="334" y="65"/>
                  <a:pt x="333" y="65"/>
                  <a:pt x="332" y="65"/>
                </a:cubicBezTo>
                <a:cubicBezTo>
                  <a:pt x="331" y="65"/>
                  <a:pt x="333" y="66"/>
                  <a:pt x="334" y="67"/>
                </a:cubicBezTo>
                <a:cubicBezTo>
                  <a:pt x="337" y="68"/>
                  <a:pt x="340" y="69"/>
                  <a:pt x="341" y="70"/>
                </a:cubicBezTo>
                <a:cubicBezTo>
                  <a:pt x="343" y="72"/>
                  <a:pt x="345" y="72"/>
                  <a:pt x="347" y="72"/>
                </a:cubicBezTo>
                <a:cubicBezTo>
                  <a:pt x="349" y="73"/>
                  <a:pt x="351" y="74"/>
                  <a:pt x="355" y="76"/>
                </a:cubicBezTo>
                <a:cubicBezTo>
                  <a:pt x="353" y="74"/>
                  <a:pt x="351" y="73"/>
                  <a:pt x="347" y="72"/>
                </a:cubicBezTo>
                <a:cubicBezTo>
                  <a:pt x="345" y="71"/>
                  <a:pt x="343" y="70"/>
                  <a:pt x="341" y="68"/>
                </a:cubicBezTo>
                <a:cubicBezTo>
                  <a:pt x="339" y="68"/>
                  <a:pt x="339" y="67"/>
                  <a:pt x="341" y="67"/>
                </a:cubicBezTo>
                <a:cubicBezTo>
                  <a:pt x="343" y="68"/>
                  <a:pt x="346" y="69"/>
                  <a:pt x="347" y="68"/>
                </a:cubicBezTo>
                <a:cubicBezTo>
                  <a:pt x="347" y="69"/>
                  <a:pt x="348" y="69"/>
                  <a:pt x="349" y="69"/>
                </a:cubicBezTo>
                <a:cubicBezTo>
                  <a:pt x="349" y="70"/>
                  <a:pt x="351" y="71"/>
                  <a:pt x="353" y="72"/>
                </a:cubicBezTo>
                <a:cubicBezTo>
                  <a:pt x="359" y="75"/>
                  <a:pt x="364" y="78"/>
                  <a:pt x="370" y="81"/>
                </a:cubicBezTo>
                <a:cubicBezTo>
                  <a:pt x="373" y="83"/>
                  <a:pt x="375" y="84"/>
                  <a:pt x="380" y="86"/>
                </a:cubicBezTo>
                <a:cubicBezTo>
                  <a:pt x="382" y="88"/>
                  <a:pt x="388" y="90"/>
                  <a:pt x="390" y="92"/>
                </a:cubicBezTo>
                <a:cubicBezTo>
                  <a:pt x="391" y="93"/>
                  <a:pt x="393" y="94"/>
                  <a:pt x="394" y="95"/>
                </a:cubicBezTo>
                <a:cubicBezTo>
                  <a:pt x="395" y="96"/>
                  <a:pt x="396" y="96"/>
                  <a:pt x="396" y="97"/>
                </a:cubicBezTo>
                <a:cubicBezTo>
                  <a:pt x="397" y="97"/>
                  <a:pt x="397" y="98"/>
                  <a:pt x="398" y="98"/>
                </a:cubicBezTo>
                <a:cubicBezTo>
                  <a:pt x="396" y="97"/>
                  <a:pt x="394" y="96"/>
                  <a:pt x="392" y="95"/>
                </a:cubicBezTo>
                <a:cubicBezTo>
                  <a:pt x="390" y="95"/>
                  <a:pt x="390" y="94"/>
                  <a:pt x="388" y="94"/>
                </a:cubicBezTo>
                <a:cubicBezTo>
                  <a:pt x="387" y="93"/>
                  <a:pt x="385" y="92"/>
                  <a:pt x="384" y="92"/>
                </a:cubicBezTo>
                <a:cubicBezTo>
                  <a:pt x="384" y="92"/>
                  <a:pt x="384" y="93"/>
                  <a:pt x="383" y="93"/>
                </a:cubicBezTo>
                <a:cubicBezTo>
                  <a:pt x="380" y="91"/>
                  <a:pt x="378" y="90"/>
                  <a:pt x="374" y="88"/>
                </a:cubicBezTo>
                <a:cubicBezTo>
                  <a:pt x="372" y="87"/>
                  <a:pt x="370" y="87"/>
                  <a:pt x="369" y="86"/>
                </a:cubicBezTo>
                <a:cubicBezTo>
                  <a:pt x="369" y="86"/>
                  <a:pt x="370" y="85"/>
                  <a:pt x="369" y="85"/>
                </a:cubicBezTo>
                <a:cubicBezTo>
                  <a:pt x="367" y="84"/>
                  <a:pt x="367" y="85"/>
                  <a:pt x="367" y="85"/>
                </a:cubicBezTo>
                <a:cubicBezTo>
                  <a:pt x="365" y="84"/>
                  <a:pt x="364" y="83"/>
                  <a:pt x="362" y="83"/>
                </a:cubicBezTo>
                <a:cubicBezTo>
                  <a:pt x="362" y="83"/>
                  <a:pt x="362" y="83"/>
                  <a:pt x="362" y="83"/>
                </a:cubicBezTo>
                <a:cubicBezTo>
                  <a:pt x="356" y="78"/>
                  <a:pt x="346" y="74"/>
                  <a:pt x="338" y="70"/>
                </a:cubicBezTo>
                <a:cubicBezTo>
                  <a:pt x="334" y="67"/>
                  <a:pt x="330" y="65"/>
                  <a:pt x="326" y="63"/>
                </a:cubicBezTo>
                <a:cubicBezTo>
                  <a:pt x="324" y="61"/>
                  <a:pt x="321" y="60"/>
                  <a:pt x="318" y="59"/>
                </a:cubicBezTo>
                <a:cubicBezTo>
                  <a:pt x="317" y="58"/>
                  <a:pt x="317" y="57"/>
                  <a:pt x="314" y="57"/>
                </a:cubicBezTo>
                <a:cubicBezTo>
                  <a:pt x="309" y="56"/>
                  <a:pt x="312" y="57"/>
                  <a:pt x="312" y="58"/>
                </a:cubicBezTo>
                <a:cubicBezTo>
                  <a:pt x="311" y="57"/>
                  <a:pt x="310" y="57"/>
                  <a:pt x="308" y="56"/>
                </a:cubicBezTo>
                <a:cubicBezTo>
                  <a:pt x="310" y="58"/>
                  <a:pt x="313" y="60"/>
                  <a:pt x="316" y="61"/>
                </a:cubicBezTo>
                <a:cubicBezTo>
                  <a:pt x="315" y="61"/>
                  <a:pt x="314" y="62"/>
                  <a:pt x="316" y="62"/>
                </a:cubicBezTo>
                <a:cubicBezTo>
                  <a:pt x="319" y="64"/>
                  <a:pt x="321" y="65"/>
                  <a:pt x="325" y="66"/>
                </a:cubicBezTo>
                <a:cubicBezTo>
                  <a:pt x="325" y="66"/>
                  <a:pt x="325" y="66"/>
                  <a:pt x="325" y="67"/>
                </a:cubicBezTo>
                <a:cubicBezTo>
                  <a:pt x="325" y="67"/>
                  <a:pt x="325" y="67"/>
                  <a:pt x="325" y="67"/>
                </a:cubicBezTo>
                <a:cubicBezTo>
                  <a:pt x="325" y="67"/>
                  <a:pt x="325" y="66"/>
                  <a:pt x="325" y="66"/>
                </a:cubicBezTo>
                <a:cubicBezTo>
                  <a:pt x="325" y="67"/>
                  <a:pt x="322" y="67"/>
                  <a:pt x="327" y="68"/>
                </a:cubicBezTo>
                <a:cubicBezTo>
                  <a:pt x="328" y="69"/>
                  <a:pt x="330" y="70"/>
                  <a:pt x="328" y="70"/>
                </a:cubicBezTo>
                <a:cubicBezTo>
                  <a:pt x="328" y="70"/>
                  <a:pt x="328" y="70"/>
                  <a:pt x="328" y="70"/>
                </a:cubicBezTo>
                <a:cubicBezTo>
                  <a:pt x="328" y="70"/>
                  <a:pt x="328" y="70"/>
                  <a:pt x="328" y="70"/>
                </a:cubicBezTo>
                <a:cubicBezTo>
                  <a:pt x="328" y="70"/>
                  <a:pt x="328" y="70"/>
                  <a:pt x="328" y="70"/>
                </a:cubicBezTo>
                <a:cubicBezTo>
                  <a:pt x="323" y="67"/>
                  <a:pt x="319" y="65"/>
                  <a:pt x="312" y="62"/>
                </a:cubicBezTo>
                <a:cubicBezTo>
                  <a:pt x="311" y="62"/>
                  <a:pt x="310" y="61"/>
                  <a:pt x="309" y="60"/>
                </a:cubicBezTo>
                <a:cubicBezTo>
                  <a:pt x="306" y="60"/>
                  <a:pt x="310" y="62"/>
                  <a:pt x="310" y="62"/>
                </a:cubicBezTo>
                <a:cubicBezTo>
                  <a:pt x="309" y="62"/>
                  <a:pt x="308" y="62"/>
                  <a:pt x="307" y="62"/>
                </a:cubicBezTo>
                <a:cubicBezTo>
                  <a:pt x="303" y="61"/>
                  <a:pt x="301" y="59"/>
                  <a:pt x="298" y="58"/>
                </a:cubicBezTo>
                <a:cubicBezTo>
                  <a:pt x="296" y="57"/>
                  <a:pt x="294" y="55"/>
                  <a:pt x="292" y="55"/>
                </a:cubicBezTo>
                <a:cubicBezTo>
                  <a:pt x="289" y="55"/>
                  <a:pt x="295" y="57"/>
                  <a:pt x="296" y="58"/>
                </a:cubicBezTo>
                <a:cubicBezTo>
                  <a:pt x="296" y="58"/>
                  <a:pt x="296" y="58"/>
                  <a:pt x="296" y="58"/>
                </a:cubicBezTo>
                <a:cubicBezTo>
                  <a:pt x="296" y="58"/>
                  <a:pt x="296" y="58"/>
                  <a:pt x="296" y="58"/>
                </a:cubicBezTo>
                <a:cubicBezTo>
                  <a:pt x="295" y="58"/>
                  <a:pt x="295" y="58"/>
                  <a:pt x="294" y="58"/>
                </a:cubicBezTo>
                <a:cubicBezTo>
                  <a:pt x="297" y="60"/>
                  <a:pt x="302" y="61"/>
                  <a:pt x="304" y="63"/>
                </a:cubicBezTo>
                <a:cubicBezTo>
                  <a:pt x="305" y="63"/>
                  <a:pt x="305" y="64"/>
                  <a:pt x="306" y="64"/>
                </a:cubicBezTo>
                <a:cubicBezTo>
                  <a:pt x="306" y="64"/>
                  <a:pt x="305" y="64"/>
                  <a:pt x="304" y="64"/>
                </a:cubicBezTo>
                <a:cubicBezTo>
                  <a:pt x="304" y="65"/>
                  <a:pt x="304" y="65"/>
                  <a:pt x="305" y="66"/>
                </a:cubicBezTo>
                <a:cubicBezTo>
                  <a:pt x="311" y="69"/>
                  <a:pt x="311" y="69"/>
                  <a:pt x="305" y="69"/>
                </a:cubicBezTo>
                <a:cubicBezTo>
                  <a:pt x="305" y="69"/>
                  <a:pt x="305" y="69"/>
                  <a:pt x="305" y="69"/>
                </a:cubicBezTo>
                <a:cubicBezTo>
                  <a:pt x="305" y="69"/>
                  <a:pt x="305" y="69"/>
                  <a:pt x="305" y="69"/>
                </a:cubicBezTo>
                <a:cubicBezTo>
                  <a:pt x="305" y="69"/>
                  <a:pt x="305" y="69"/>
                  <a:pt x="305" y="69"/>
                </a:cubicBezTo>
                <a:cubicBezTo>
                  <a:pt x="303" y="69"/>
                  <a:pt x="303" y="67"/>
                  <a:pt x="300" y="67"/>
                </a:cubicBezTo>
                <a:cubicBezTo>
                  <a:pt x="298" y="68"/>
                  <a:pt x="301" y="69"/>
                  <a:pt x="302" y="69"/>
                </a:cubicBezTo>
                <a:cubicBezTo>
                  <a:pt x="303" y="70"/>
                  <a:pt x="303" y="71"/>
                  <a:pt x="301" y="70"/>
                </a:cubicBezTo>
                <a:cubicBezTo>
                  <a:pt x="295" y="68"/>
                  <a:pt x="289" y="67"/>
                  <a:pt x="284" y="64"/>
                </a:cubicBezTo>
                <a:cubicBezTo>
                  <a:pt x="284" y="64"/>
                  <a:pt x="283" y="63"/>
                  <a:pt x="284" y="63"/>
                </a:cubicBezTo>
                <a:cubicBezTo>
                  <a:pt x="284" y="63"/>
                  <a:pt x="286" y="64"/>
                  <a:pt x="287" y="64"/>
                </a:cubicBezTo>
                <a:cubicBezTo>
                  <a:pt x="282" y="61"/>
                  <a:pt x="272" y="58"/>
                  <a:pt x="267" y="55"/>
                </a:cubicBezTo>
                <a:cubicBezTo>
                  <a:pt x="265" y="54"/>
                  <a:pt x="262" y="52"/>
                  <a:pt x="258" y="50"/>
                </a:cubicBezTo>
                <a:cubicBezTo>
                  <a:pt x="257" y="50"/>
                  <a:pt x="256" y="49"/>
                  <a:pt x="254" y="49"/>
                </a:cubicBezTo>
                <a:cubicBezTo>
                  <a:pt x="252" y="49"/>
                  <a:pt x="253" y="50"/>
                  <a:pt x="255" y="50"/>
                </a:cubicBezTo>
                <a:cubicBezTo>
                  <a:pt x="259" y="52"/>
                  <a:pt x="255" y="52"/>
                  <a:pt x="255" y="52"/>
                </a:cubicBezTo>
                <a:cubicBezTo>
                  <a:pt x="254" y="52"/>
                  <a:pt x="253" y="52"/>
                  <a:pt x="253" y="52"/>
                </a:cubicBezTo>
                <a:cubicBezTo>
                  <a:pt x="255" y="53"/>
                  <a:pt x="255" y="54"/>
                  <a:pt x="260" y="55"/>
                </a:cubicBezTo>
                <a:cubicBezTo>
                  <a:pt x="261" y="54"/>
                  <a:pt x="259" y="53"/>
                  <a:pt x="259" y="53"/>
                </a:cubicBezTo>
                <a:cubicBezTo>
                  <a:pt x="262" y="54"/>
                  <a:pt x="262" y="55"/>
                  <a:pt x="264" y="55"/>
                </a:cubicBezTo>
                <a:cubicBezTo>
                  <a:pt x="269" y="57"/>
                  <a:pt x="269" y="59"/>
                  <a:pt x="274" y="61"/>
                </a:cubicBezTo>
                <a:cubicBezTo>
                  <a:pt x="276" y="62"/>
                  <a:pt x="278" y="63"/>
                  <a:pt x="280" y="64"/>
                </a:cubicBezTo>
                <a:cubicBezTo>
                  <a:pt x="280" y="64"/>
                  <a:pt x="279" y="65"/>
                  <a:pt x="280" y="66"/>
                </a:cubicBezTo>
                <a:cubicBezTo>
                  <a:pt x="282" y="67"/>
                  <a:pt x="284" y="68"/>
                  <a:pt x="286" y="69"/>
                </a:cubicBezTo>
                <a:cubicBezTo>
                  <a:pt x="286" y="69"/>
                  <a:pt x="287" y="69"/>
                  <a:pt x="287" y="69"/>
                </a:cubicBezTo>
                <a:cubicBezTo>
                  <a:pt x="285" y="68"/>
                  <a:pt x="283" y="67"/>
                  <a:pt x="281" y="66"/>
                </a:cubicBezTo>
                <a:cubicBezTo>
                  <a:pt x="286" y="66"/>
                  <a:pt x="287" y="68"/>
                  <a:pt x="290" y="69"/>
                </a:cubicBezTo>
                <a:cubicBezTo>
                  <a:pt x="291" y="71"/>
                  <a:pt x="297" y="73"/>
                  <a:pt x="300" y="74"/>
                </a:cubicBezTo>
                <a:cubicBezTo>
                  <a:pt x="300" y="75"/>
                  <a:pt x="301" y="75"/>
                  <a:pt x="302" y="75"/>
                </a:cubicBezTo>
                <a:cubicBezTo>
                  <a:pt x="302" y="75"/>
                  <a:pt x="302" y="75"/>
                  <a:pt x="302" y="75"/>
                </a:cubicBezTo>
                <a:cubicBezTo>
                  <a:pt x="302" y="75"/>
                  <a:pt x="302" y="75"/>
                  <a:pt x="302" y="75"/>
                </a:cubicBezTo>
                <a:cubicBezTo>
                  <a:pt x="302" y="75"/>
                  <a:pt x="302" y="75"/>
                  <a:pt x="302" y="75"/>
                </a:cubicBezTo>
                <a:cubicBezTo>
                  <a:pt x="306" y="77"/>
                  <a:pt x="308" y="79"/>
                  <a:pt x="313" y="80"/>
                </a:cubicBezTo>
                <a:cubicBezTo>
                  <a:pt x="313" y="80"/>
                  <a:pt x="313" y="80"/>
                  <a:pt x="313" y="80"/>
                </a:cubicBezTo>
                <a:cubicBezTo>
                  <a:pt x="313" y="80"/>
                  <a:pt x="313" y="80"/>
                  <a:pt x="313" y="80"/>
                </a:cubicBezTo>
                <a:cubicBezTo>
                  <a:pt x="314" y="81"/>
                  <a:pt x="316" y="82"/>
                  <a:pt x="318" y="83"/>
                </a:cubicBezTo>
                <a:cubicBezTo>
                  <a:pt x="319" y="84"/>
                  <a:pt x="322" y="85"/>
                  <a:pt x="325" y="86"/>
                </a:cubicBezTo>
                <a:cubicBezTo>
                  <a:pt x="327" y="87"/>
                  <a:pt x="328" y="88"/>
                  <a:pt x="330" y="89"/>
                </a:cubicBezTo>
                <a:cubicBezTo>
                  <a:pt x="330" y="89"/>
                  <a:pt x="330" y="90"/>
                  <a:pt x="330" y="90"/>
                </a:cubicBezTo>
                <a:cubicBezTo>
                  <a:pt x="332" y="91"/>
                  <a:pt x="335" y="92"/>
                  <a:pt x="334" y="93"/>
                </a:cubicBezTo>
                <a:cubicBezTo>
                  <a:pt x="328" y="90"/>
                  <a:pt x="324" y="88"/>
                  <a:pt x="317" y="85"/>
                </a:cubicBezTo>
                <a:cubicBezTo>
                  <a:pt x="306" y="80"/>
                  <a:pt x="296" y="74"/>
                  <a:pt x="285" y="69"/>
                </a:cubicBezTo>
                <a:cubicBezTo>
                  <a:pt x="284" y="68"/>
                  <a:pt x="282" y="68"/>
                  <a:pt x="281" y="67"/>
                </a:cubicBezTo>
                <a:cubicBezTo>
                  <a:pt x="280" y="67"/>
                  <a:pt x="280" y="67"/>
                  <a:pt x="279" y="66"/>
                </a:cubicBezTo>
                <a:cubicBezTo>
                  <a:pt x="273" y="64"/>
                  <a:pt x="268" y="61"/>
                  <a:pt x="262" y="58"/>
                </a:cubicBezTo>
                <a:cubicBezTo>
                  <a:pt x="256" y="55"/>
                  <a:pt x="249" y="52"/>
                  <a:pt x="245" y="49"/>
                </a:cubicBezTo>
                <a:cubicBezTo>
                  <a:pt x="244" y="48"/>
                  <a:pt x="241" y="47"/>
                  <a:pt x="239" y="45"/>
                </a:cubicBezTo>
                <a:cubicBezTo>
                  <a:pt x="240" y="46"/>
                  <a:pt x="241" y="46"/>
                  <a:pt x="242" y="46"/>
                </a:cubicBezTo>
                <a:cubicBezTo>
                  <a:pt x="242" y="45"/>
                  <a:pt x="240" y="45"/>
                  <a:pt x="238" y="44"/>
                </a:cubicBezTo>
                <a:cubicBezTo>
                  <a:pt x="237" y="44"/>
                  <a:pt x="238" y="45"/>
                  <a:pt x="238" y="45"/>
                </a:cubicBezTo>
                <a:cubicBezTo>
                  <a:pt x="237" y="45"/>
                  <a:pt x="236" y="44"/>
                  <a:pt x="233" y="44"/>
                </a:cubicBezTo>
                <a:cubicBezTo>
                  <a:pt x="238" y="46"/>
                  <a:pt x="239" y="47"/>
                  <a:pt x="243" y="49"/>
                </a:cubicBezTo>
                <a:cubicBezTo>
                  <a:pt x="245" y="50"/>
                  <a:pt x="246" y="51"/>
                  <a:pt x="248" y="52"/>
                </a:cubicBezTo>
                <a:cubicBezTo>
                  <a:pt x="252" y="55"/>
                  <a:pt x="258" y="58"/>
                  <a:pt x="262" y="60"/>
                </a:cubicBezTo>
                <a:cubicBezTo>
                  <a:pt x="261" y="60"/>
                  <a:pt x="262" y="61"/>
                  <a:pt x="262" y="61"/>
                </a:cubicBezTo>
                <a:cubicBezTo>
                  <a:pt x="263" y="62"/>
                  <a:pt x="263" y="63"/>
                  <a:pt x="262" y="63"/>
                </a:cubicBezTo>
                <a:cubicBezTo>
                  <a:pt x="260" y="63"/>
                  <a:pt x="258" y="62"/>
                  <a:pt x="257" y="61"/>
                </a:cubicBezTo>
                <a:cubicBezTo>
                  <a:pt x="254" y="60"/>
                  <a:pt x="250" y="59"/>
                  <a:pt x="246" y="57"/>
                </a:cubicBezTo>
                <a:cubicBezTo>
                  <a:pt x="242" y="56"/>
                  <a:pt x="240" y="56"/>
                  <a:pt x="238" y="57"/>
                </a:cubicBezTo>
                <a:cubicBezTo>
                  <a:pt x="238" y="57"/>
                  <a:pt x="236" y="57"/>
                  <a:pt x="235" y="56"/>
                </a:cubicBezTo>
                <a:cubicBezTo>
                  <a:pt x="234" y="55"/>
                  <a:pt x="234" y="55"/>
                  <a:pt x="236" y="55"/>
                </a:cubicBezTo>
                <a:cubicBezTo>
                  <a:pt x="239" y="56"/>
                  <a:pt x="238" y="54"/>
                  <a:pt x="240" y="54"/>
                </a:cubicBezTo>
                <a:cubicBezTo>
                  <a:pt x="236" y="53"/>
                  <a:pt x="232" y="52"/>
                  <a:pt x="228" y="50"/>
                </a:cubicBezTo>
                <a:cubicBezTo>
                  <a:pt x="229" y="52"/>
                  <a:pt x="230" y="52"/>
                  <a:pt x="230" y="53"/>
                </a:cubicBezTo>
                <a:cubicBezTo>
                  <a:pt x="228" y="53"/>
                  <a:pt x="223" y="51"/>
                  <a:pt x="224" y="53"/>
                </a:cubicBezTo>
                <a:cubicBezTo>
                  <a:pt x="225" y="55"/>
                  <a:pt x="225" y="55"/>
                  <a:pt x="221" y="55"/>
                </a:cubicBezTo>
                <a:cubicBezTo>
                  <a:pt x="225" y="57"/>
                  <a:pt x="228" y="58"/>
                  <a:pt x="232" y="59"/>
                </a:cubicBezTo>
                <a:cubicBezTo>
                  <a:pt x="232" y="59"/>
                  <a:pt x="233" y="59"/>
                  <a:pt x="233" y="59"/>
                </a:cubicBezTo>
                <a:cubicBezTo>
                  <a:pt x="233" y="59"/>
                  <a:pt x="233" y="60"/>
                  <a:pt x="232" y="60"/>
                </a:cubicBezTo>
                <a:cubicBezTo>
                  <a:pt x="230" y="60"/>
                  <a:pt x="232" y="60"/>
                  <a:pt x="233" y="61"/>
                </a:cubicBezTo>
                <a:cubicBezTo>
                  <a:pt x="234" y="61"/>
                  <a:pt x="234" y="61"/>
                  <a:pt x="234" y="61"/>
                </a:cubicBezTo>
                <a:cubicBezTo>
                  <a:pt x="234" y="61"/>
                  <a:pt x="234" y="62"/>
                  <a:pt x="236" y="62"/>
                </a:cubicBezTo>
                <a:cubicBezTo>
                  <a:pt x="238" y="63"/>
                  <a:pt x="238" y="64"/>
                  <a:pt x="236" y="64"/>
                </a:cubicBezTo>
                <a:cubicBezTo>
                  <a:pt x="235" y="64"/>
                  <a:pt x="238" y="65"/>
                  <a:pt x="238" y="65"/>
                </a:cubicBezTo>
                <a:cubicBezTo>
                  <a:pt x="236" y="65"/>
                  <a:pt x="235" y="64"/>
                  <a:pt x="234" y="63"/>
                </a:cubicBezTo>
                <a:cubicBezTo>
                  <a:pt x="232" y="62"/>
                  <a:pt x="228" y="60"/>
                  <a:pt x="225" y="58"/>
                </a:cubicBezTo>
                <a:cubicBezTo>
                  <a:pt x="224" y="58"/>
                  <a:pt x="222" y="57"/>
                  <a:pt x="220" y="56"/>
                </a:cubicBezTo>
                <a:cubicBezTo>
                  <a:pt x="219" y="55"/>
                  <a:pt x="218" y="55"/>
                  <a:pt x="217" y="54"/>
                </a:cubicBezTo>
                <a:cubicBezTo>
                  <a:pt x="216" y="54"/>
                  <a:pt x="215" y="53"/>
                  <a:pt x="215" y="53"/>
                </a:cubicBezTo>
                <a:cubicBezTo>
                  <a:pt x="215" y="53"/>
                  <a:pt x="214" y="52"/>
                  <a:pt x="213" y="52"/>
                </a:cubicBezTo>
                <a:cubicBezTo>
                  <a:pt x="212" y="53"/>
                  <a:pt x="211" y="52"/>
                  <a:pt x="210" y="52"/>
                </a:cubicBezTo>
                <a:cubicBezTo>
                  <a:pt x="210" y="52"/>
                  <a:pt x="211" y="52"/>
                  <a:pt x="212" y="53"/>
                </a:cubicBezTo>
                <a:cubicBezTo>
                  <a:pt x="213" y="53"/>
                  <a:pt x="214" y="54"/>
                  <a:pt x="216" y="54"/>
                </a:cubicBezTo>
                <a:cubicBezTo>
                  <a:pt x="221" y="57"/>
                  <a:pt x="225" y="60"/>
                  <a:pt x="233" y="63"/>
                </a:cubicBezTo>
                <a:cubicBezTo>
                  <a:pt x="237" y="67"/>
                  <a:pt x="244" y="70"/>
                  <a:pt x="250" y="73"/>
                </a:cubicBezTo>
                <a:cubicBezTo>
                  <a:pt x="253" y="74"/>
                  <a:pt x="255" y="76"/>
                  <a:pt x="258" y="77"/>
                </a:cubicBezTo>
                <a:cubicBezTo>
                  <a:pt x="259" y="79"/>
                  <a:pt x="263" y="80"/>
                  <a:pt x="266" y="82"/>
                </a:cubicBezTo>
                <a:cubicBezTo>
                  <a:pt x="262" y="81"/>
                  <a:pt x="258" y="81"/>
                  <a:pt x="253" y="79"/>
                </a:cubicBezTo>
                <a:cubicBezTo>
                  <a:pt x="248" y="77"/>
                  <a:pt x="243" y="75"/>
                  <a:pt x="239" y="73"/>
                </a:cubicBezTo>
                <a:cubicBezTo>
                  <a:pt x="233" y="69"/>
                  <a:pt x="228" y="66"/>
                  <a:pt x="220" y="63"/>
                </a:cubicBezTo>
                <a:cubicBezTo>
                  <a:pt x="217" y="61"/>
                  <a:pt x="212" y="60"/>
                  <a:pt x="208" y="59"/>
                </a:cubicBezTo>
                <a:cubicBezTo>
                  <a:pt x="207" y="60"/>
                  <a:pt x="211" y="62"/>
                  <a:pt x="214" y="63"/>
                </a:cubicBezTo>
                <a:cubicBezTo>
                  <a:pt x="216" y="63"/>
                  <a:pt x="219" y="64"/>
                  <a:pt x="219" y="65"/>
                </a:cubicBezTo>
                <a:cubicBezTo>
                  <a:pt x="219" y="65"/>
                  <a:pt x="217" y="65"/>
                  <a:pt x="215" y="65"/>
                </a:cubicBezTo>
                <a:cubicBezTo>
                  <a:pt x="214" y="65"/>
                  <a:pt x="212" y="64"/>
                  <a:pt x="211" y="65"/>
                </a:cubicBezTo>
                <a:cubicBezTo>
                  <a:pt x="211" y="64"/>
                  <a:pt x="210" y="64"/>
                  <a:pt x="209" y="63"/>
                </a:cubicBezTo>
                <a:cubicBezTo>
                  <a:pt x="209" y="63"/>
                  <a:pt x="209" y="63"/>
                  <a:pt x="209" y="62"/>
                </a:cubicBezTo>
                <a:cubicBezTo>
                  <a:pt x="209" y="62"/>
                  <a:pt x="209" y="62"/>
                  <a:pt x="209" y="62"/>
                </a:cubicBezTo>
                <a:cubicBezTo>
                  <a:pt x="210" y="63"/>
                  <a:pt x="212" y="64"/>
                  <a:pt x="212" y="63"/>
                </a:cubicBezTo>
                <a:cubicBezTo>
                  <a:pt x="212" y="63"/>
                  <a:pt x="212" y="62"/>
                  <a:pt x="208" y="61"/>
                </a:cubicBezTo>
                <a:cubicBezTo>
                  <a:pt x="208" y="61"/>
                  <a:pt x="207" y="61"/>
                  <a:pt x="207" y="61"/>
                </a:cubicBezTo>
                <a:cubicBezTo>
                  <a:pt x="205" y="60"/>
                  <a:pt x="203" y="59"/>
                  <a:pt x="201" y="58"/>
                </a:cubicBezTo>
                <a:cubicBezTo>
                  <a:pt x="201" y="58"/>
                  <a:pt x="200" y="58"/>
                  <a:pt x="200" y="58"/>
                </a:cubicBezTo>
                <a:cubicBezTo>
                  <a:pt x="202" y="59"/>
                  <a:pt x="204" y="60"/>
                  <a:pt x="206" y="61"/>
                </a:cubicBezTo>
                <a:cubicBezTo>
                  <a:pt x="207" y="62"/>
                  <a:pt x="207" y="62"/>
                  <a:pt x="205" y="62"/>
                </a:cubicBezTo>
                <a:cubicBezTo>
                  <a:pt x="203" y="62"/>
                  <a:pt x="202" y="62"/>
                  <a:pt x="201" y="62"/>
                </a:cubicBezTo>
                <a:cubicBezTo>
                  <a:pt x="200" y="61"/>
                  <a:pt x="199" y="60"/>
                  <a:pt x="195" y="59"/>
                </a:cubicBezTo>
                <a:cubicBezTo>
                  <a:pt x="196" y="60"/>
                  <a:pt x="197" y="61"/>
                  <a:pt x="198" y="62"/>
                </a:cubicBezTo>
                <a:cubicBezTo>
                  <a:pt x="199" y="64"/>
                  <a:pt x="203" y="65"/>
                  <a:pt x="207" y="67"/>
                </a:cubicBezTo>
                <a:cubicBezTo>
                  <a:pt x="208" y="68"/>
                  <a:pt x="209" y="68"/>
                  <a:pt x="211" y="69"/>
                </a:cubicBezTo>
                <a:cubicBezTo>
                  <a:pt x="211" y="69"/>
                  <a:pt x="211" y="69"/>
                  <a:pt x="212" y="70"/>
                </a:cubicBezTo>
                <a:cubicBezTo>
                  <a:pt x="212" y="70"/>
                  <a:pt x="213" y="71"/>
                  <a:pt x="215" y="71"/>
                </a:cubicBezTo>
                <a:cubicBezTo>
                  <a:pt x="216" y="72"/>
                  <a:pt x="217" y="72"/>
                  <a:pt x="217" y="72"/>
                </a:cubicBezTo>
                <a:cubicBezTo>
                  <a:pt x="215" y="73"/>
                  <a:pt x="219" y="74"/>
                  <a:pt x="218" y="75"/>
                </a:cubicBezTo>
                <a:cubicBezTo>
                  <a:pt x="217" y="74"/>
                  <a:pt x="213" y="73"/>
                  <a:pt x="213" y="74"/>
                </a:cubicBezTo>
                <a:cubicBezTo>
                  <a:pt x="212" y="74"/>
                  <a:pt x="214" y="75"/>
                  <a:pt x="216" y="76"/>
                </a:cubicBezTo>
                <a:cubicBezTo>
                  <a:pt x="218" y="77"/>
                  <a:pt x="219" y="77"/>
                  <a:pt x="220" y="78"/>
                </a:cubicBezTo>
                <a:cubicBezTo>
                  <a:pt x="221" y="80"/>
                  <a:pt x="224" y="82"/>
                  <a:pt x="231" y="83"/>
                </a:cubicBezTo>
                <a:cubicBezTo>
                  <a:pt x="232" y="85"/>
                  <a:pt x="238" y="87"/>
                  <a:pt x="241" y="88"/>
                </a:cubicBezTo>
                <a:cubicBezTo>
                  <a:pt x="246" y="91"/>
                  <a:pt x="252" y="94"/>
                  <a:pt x="258" y="97"/>
                </a:cubicBezTo>
                <a:cubicBezTo>
                  <a:pt x="259" y="98"/>
                  <a:pt x="261" y="99"/>
                  <a:pt x="266" y="101"/>
                </a:cubicBezTo>
                <a:cubicBezTo>
                  <a:pt x="264" y="99"/>
                  <a:pt x="261" y="98"/>
                  <a:pt x="259" y="97"/>
                </a:cubicBezTo>
                <a:cubicBezTo>
                  <a:pt x="257" y="96"/>
                  <a:pt x="256" y="95"/>
                  <a:pt x="254" y="94"/>
                </a:cubicBezTo>
                <a:cubicBezTo>
                  <a:pt x="260" y="96"/>
                  <a:pt x="261" y="98"/>
                  <a:pt x="265" y="99"/>
                </a:cubicBezTo>
                <a:cubicBezTo>
                  <a:pt x="267" y="100"/>
                  <a:pt x="269" y="101"/>
                  <a:pt x="270" y="101"/>
                </a:cubicBezTo>
                <a:cubicBezTo>
                  <a:pt x="270" y="101"/>
                  <a:pt x="270" y="101"/>
                  <a:pt x="270" y="101"/>
                </a:cubicBezTo>
                <a:cubicBezTo>
                  <a:pt x="270" y="102"/>
                  <a:pt x="270" y="102"/>
                  <a:pt x="272" y="103"/>
                </a:cubicBezTo>
                <a:cubicBezTo>
                  <a:pt x="274" y="104"/>
                  <a:pt x="274" y="103"/>
                  <a:pt x="274" y="103"/>
                </a:cubicBezTo>
                <a:cubicBezTo>
                  <a:pt x="277" y="104"/>
                  <a:pt x="280" y="105"/>
                  <a:pt x="282" y="107"/>
                </a:cubicBezTo>
                <a:cubicBezTo>
                  <a:pt x="282" y="107"/>
                  <a:pt x="281" y="107"/>
                  <a:pt x="280" y="106"/>
                </a:cubicBezTo>
                <a:cubicBezTo>
                  <a:pt x="279" y="106"/>
                  <a:pt x="278" y="105"/>
                  <a:pt x="277" y="106"/>
                </a:cubicBezTo>
                <a:cubicBezTo>
                  <a:pt x="273" y="105"/>
                  <a:pt x="270" y="104"/>
                  <a:pt x="269" y="102"/>
                </a:cubicBezTo>
                <a:cubicBezTo>
                  <a:pt x="268" y="102"/>
                  <a:pt x="267" y="101"/>
                  <a:pt x="266" y="101"/>
                </a:cubicBezTo>
                <a:cubicBezTo>
                  <a:pt x="265" y="101"/>
                  <a:pt x="266" y="102"/>
                  <a:pt x="267" y="102"/>
                </a:cubicBezTo>
                <a:cubicBezTo>
                  <a:pt x="266" y="102"/>
                  <a:pt x="265" y="102"/>
                  <a:pt x="265" y="102"/>
                </a:cubicBezTo>
                <a:cubicBezTo>
                  <a:pt x="264" y="102"/>
                  <a:pt x="263" y="101"/>
                  <a:pt x="262" y="101"/>
                </a:cubicBezTo>
                <a:cubicBezTo>
                  <a:pt x="257" y="99"/>
                  <a:pt x="253" y="96"/>
                  <a:pt x="248" y="94"/>
                </a:cubicBezTo>
                <a:cubicBezTo>
                  <a:pt x="248" y="94"/>
                  <a:pt x="248" y="94"/>
                  <a:pt x="248" y="95"/>
                </a:cubicBezTo>
                <a:cubicBezTo>
                  <a:pt x="248" y="95"/>
                  <a:pt x="249" y="95"/>
                  <a:pt x="249" y="95"/>
                </a:cubicBezTo>
                <a:cubicBezTo>
                  <a:pt x="249" y="95"/>
                  <a:pt x="249" y="95"/>
                  <a:pt x="249" y="95"/>
                </a:cubicBezTo>
                <a:cubicBezTo>
                  <a:pt x="249" y="95"/>
                  <a:pt x="249" y="95"/>
                  <a:pt x="249" y="95"/>
                </a:cubicBezTo>
                <a:cubicBezTo>
                  <a:pt x="246" y="95"/>
                  <a:pt x="243" y="94"/>
                  <a:pt x="242" y="92"/>
                </a:cubicBezTo>
                <a:cubicBezTo>
                  <a:pt x="241" y="92"/>
                  <a:pt x="239" y="90"/>
                  <a:pt x="236" y="90"/>
                </a:cubicBezTo>
                <a:cubicBezTo>
                  <a:pt x="235" y="90"/>
                  <a:pt x="234" y="90"/>
                  <a:pt x="234" y="90"/>
                </a:cubicBezTo>
                <a:cubicBezTo>
                  <a:pt x="232" y="91"/>
                  <a:pt x="235" y="92"/>
                  <a:pt x="237" y="92"/>
                </a:cubicBezTo>
                <a:cubicBezTo>
                  <a:pt x="244" y="96"/>
                  <a:pt x="253" y="100"/>
                  <a:pt x="260" y="103"/>
                </a:cubicBezTo>
                <a:cubicBezTo>
                  <a:pt x="260" y="103"/>
                  <a:pt x="260" y="103"/>
                  <a:pt x="260" y="103"/>
                </a:cubicBezTo>
                <a:cubicBezTo>
                  <a:pt x="263" y="105"/>
                  <a:pt x="270" y="107"/>
                  <a:pt x="271" y="109"/>
                </a:cubicBezTo>
                <a:cubicBezTo>
                  <a:pt x="261" y="105"/>
                  <a:pt x="252" y="101"/>
                  <a:pt x="243" y="96"/>
                </a:cubicBezTo>
                <a:cubicBezTo>
                  <a:pt x="234" y="91"/>
                  <a:pt x="224" y="87"/>
                  <a:pt x="212" y="82"/>
                </a:cubicBezTo>
                <a:cubicBezTo>
                  <a:pt x="210" y="81"/>
                  <a:pt x="208" y="80"/>
                  <a:pt x="206" y="79"/>
                </a:cubicBezTo>
                <a:cubicBezTo>
                  <a:pt x="202" y="76"/>
                  <a:pt x="195" y="73"/>
                  <a:pt x="190" y="70"/>
                </a:cubicBezTo>
                <a:cubicBezTo>
                  <a:pt x="189" y="70"/>
                  <a:pt x="193" y="71"/>
                  <a:pt x="193" y="72"/>
                </a:cubicBezTo>
                <a:cubicBezTo>
                  <a:pt x="188" y="71"/>
                  <a:pt x="184" y="69"/>
                  <a:pt x="181" y="67"/>
                </a:cubicBezTo>
                <a:cubicBezTo>
                  <a:pt x="179" y="65"/>
                  <a:pt x="177" y="64"/>
                  <a:pt x="171" y="63"/>
                </a:cubicBezTo>
                <a:cubicBezTo>
                  <a:pt x="166" y="62"/>
                  <a:pt x="165" y="60"/>
                  <a:pt x="162" y="59"/>
                </a:cubicBezTo>
                <a:cubicBezTo>
                  <a:pt x="162" y="59"/>
                  <a:pt x="162" y="59"/>
                  <a:pt x="162" y="59"/>
                </a:cubicBezTo>
                <a:cubicBezTo>
                  <a:pt x="157" y="57"/>
                  <a:pt x="153" y="54"/>
                  <a:pt x="149" y="52"/>
                </a:cubicBezTo>
                <a:cubicBezTo>
                  <a:pt x="152" y="53"/>
                  <a:pt x="153" y="54"/>
                  <a:pt x="155" y="55"/>
                </a:cubicBezTo>
                <a:cubicBezTo>
                  <a:pt x="156" y="55"/>
                  <a:pt x="158" y="56"/>
                  <a:pt x="161" y="57"/>
                </a:cubicBezTo>
                <a:cubicBezTo>
                  <a:pt x="160" y="56"/>
                  <a:pt x="159" y="55"/>
                  <a:pt x="156" y="55"/>
                </a:cubicBezTo>
                <a:cubicBezTo>
                  <a:pt x="153" y="53"/>
                  <a:pt x="151" y="52"/>
                  <a:pt x="148" y="50"/>
                </a:cubicBezTo>
                <a:cubicBezTo>
                  <a:pt x="146" y="49"/>
                  <a:pt x="145" y="49"/>
                  <a:pt x="143" y="48"/>
                </a:cubicBezTo>
                <a:cubicBezTo>
                  <a:pt x="143" y="48"/>
                  <a:pt x="142" y="48"/>
                  <a:pt x="142" y="48"/>
                </a:cubicBezTo>
                <a:cubicBezTo>
                  <a:pt x="144" y="49"/>
                  <a:pt x="145" y="49"/>
                  <a:pt x="146" y="50"/>
                </a:cubicBezTo>
                <a:cubicBezTo>
                  <a:pt x="146" y="50"/>
                  <a:pt x="145" y="50"/>
                  <a:pt x="145" y="50"/>
                </a:cubicBezTo>
                <a:cubicBezTo>
                  <a:pt x="140" y="47"/>
                  <a:pt x="132" y="44"/>
                  <a:pt x="129" y="41"/>
                </a:cubicBezTo>
                <a:cubicBezTo>
                  <a:pt x="126" y="40"/>
                  <a:pt x="124" y="39"/>
                  <a:pt x="121" y="38"/>
                </a:cubicBezTo>
                <a:cubicBezTo>
                  <a:pt x="121" y="37"/>
                  <a:pt x="120" y="36"/>
                  <a:pt x="116" y="34"/>
                </a:cubicBezTo>
                <a:cubicBezTo>
                  <a:pt x="113" y="32"/>
                  <a:pt x="106" y="30"/>
                  <a:pt x="100" y="28"/>
                </a:cubicBezTo>
                <a:cubicBezTo>
                  <a:pt x="100" y="28"/>
                  <a:pt x="100" y="28"/>
                  <a:pt x="99" y="28"/>
                </a:cubicBezTo>
                <a:cubicBezTo>
                  <a:pt x="98" y="27"/>
                  <a:pt x="96" y="26"/>
                  <a:pt x="94" y="25"/>
                </a:cubicBezTo>
                <a:cubicBezTo>
                  <a:pt x="92" y="24"/>
                  <a:pt x="94" y="24"/>
                  <a:pt x="96" y="25"/>
                </a:cubicBezTo>
                <a:cubicBezTo>
                  <a:pt x="97" y="25"/>
                  <a:pt x="98" y="26"/>
                  <a:pt x="101" y="27"/>
                </a:cubicBezTo>
                <a:cubicBezTo>
                  <a:pt x="100" y="26"/>
                  <a:pt x="98" y="25"/>
                  <a:pt x="97" y="25"/>
                </a:cubicBezTo>
                <a:cubicBezTo>
                  <a:pt x="96" y="24"/>
                  <a:pt x="95" y="24"/>
                  <a:pt x="94" y="24"/>
                </a:cubicBezTo>
                <a:cubicBezTo>
                  <a:pt x="90" y="21"/>
                  <a:pt x="83" y="17"/>
                  <a:pt x="77" y="14"/>
                </a:cubicBezTo>
                <a:cubicBezTo>
                  <a:pt x="75" y="13"/>
                  <a:pt x="74" y="12"/>
                  <a:pt x="69" y="11"/>
                </a:cubicBezTo>
                <a:cubicBezTo>
                  <a:pt x="70" y="12"/>
                  <a:pt x="73" y="13"/>
                  <a:pt x="76" y="14"/>
                </a:cubicBezTo>
                <a:cubicBezTo>
                  <a:pt x="79" y="16"/>
                  <a:pt x="83" y="18"/>
                  <a:pt x="87" y="20"/>
                </a:cubicBezTo>
                <a:cubicBezTo>
                  <a:pt x="85" y="21"/>
                  <a:pt x="90" y="24"/>
                  <a:pt x="92" y="25"/>
                </a:cubicBezTo>
                <a:cubicBezTo>
                  <a:pt x="93" y="27"/>
                  <a:pt x="96" y="28"/>
                  <a:pt x="98" y="29"/>
                </a:cubicBezTo>
                <a:cubicBezTo>
                  <a:pt x="98" y="30"/>
                  <a:pt x="101" y="31"/>
                  <a:pt x="103" y="31"/>
                </a:cubicBezTo>
                <a:cubicBezTo>
                  <a:pt x="108" y="33"/>
                  <a:pt x="113" y="35"/>
                  <a:pt x="110" y="36"/>
                </a:cubicBezTo>
                <a:cubicBezTo>
                  <a:pt x="109" y="37"/>
                  <a:pt x="111" y="38"/>
                  <a:pt x="115" y="39"/>
                </a:cubicBezTo>
                <a:cubicBezTo>
                  <a:pt x="117" y="40"/>
                  <a:pt x="119" y="41"/>
                  <a:pt x="121" y="42"/>
                </a:cubicBezTo>
                <a:cubicBezTo>
                  <a:pt x="122" y="42"/>
                  <a:pt x="124" y="43"/>
                  <a:pt x="125" y="44"/>
                </a:cubicBezTo>
                <a:cubicBezTo>
                  <a:pt x="125" y="44"/>
                  <a:pt x="126" y="45"/>
                  <a:pt x="128" y="46"/>
                </a:cubicBezTo>
                <a:cubicBezTo>
                  <a:pt x="129" y="46"/>
                  <a:pt x="128" y="45"/>
                  <a:pt x="127" y="44"/>
                </a:cubicBezTo>
                <a:cubicBezTo>
                  <a:pt x="126" y="43"/>
                  <a:pt x="125" y="42"/>
                  <a:pt x="123" y="42"/>
                </a:cubicBezTo>
                <a:cubicBezTo>
                  <a:pt x="121" y="40"/>
                  <a:pt x="121" y="40"/>
                  <a:pt x="123" y="40"/>
                </a:cubicBezTo>
                <a:cubicBezTo>
                  <a:pt x="125" y="40"/>
                  <a:pt x="125" y="41"/>
                  <a:pt x="126" y="41"/>
                </a:cubicBezTo>
                <a:cubicBezTo>
                  <a:pt x="134" y="46"/>
                  <a:pt x="143" y="50"/>
                  <a:pt x="151" y="55"/>
                </a:cubicBezTo>
                <a:cubicBezTo>
                  <a:pt x="149" y="54"/>
                  <a:pt x="146" y="53"/>
                  <a:pt x="145" y="53"/>
                </a:cubicBezTo>
                <a:cubicBezTo>
                  <a:pt x="140" y="50"/>
                  <a:pt x="135" y="49"/>
                  <a:pt x="129" y="49"/>
                </a:cubicBezTo>
                <a:cubicBezTo>
                  <a:pt x="129" y="49"/>
                  <a:pt x="130" y="48"/>
                  <a:pt x="129" y="48"/>
                </a:cubicBezTo>
                <a:cubicBezTo>
                  <a:pt x="129" y="48"/>
                  <a:pt x="128" y="47"/>
                  <a:pt x="127" y="47"/>
                </a:cubicBezTo>
                <a:cubicBezTo>
                  <a:pt x="127" y="48"/>
                  <a:pt x="126" y="48"/>
                  <a:pt x="128" y="49"/>
                </a:cubicBezTo>
                <a:cubicBezTo>
                  <a:pt x="129" y="50"/>
                  <a:pt x="122" y="48"/>
                  <a:pt x="126" y="50"/>
                </a:cubicBezTo>
                <a:cubicBezTo>
                  <a:pt x="128" y="51"/>
                  <a:pt x="132" y="52"/>
                  <a:pt x="132" y="51"/>
                </a:cubicBezTo>
                <a:cubicBezTo>
                  <a:pt x="136" y="49"/>
                  <a:pt x="139" y="52"/>
                  <a:pt x="143" y="53"/>
                </a:cubicBezTo>
                <a:cubicBezTo>
                  <a:pt x="144" y="54"/>
                  <a:pt x="146" y="55"/>
                  <a:pt x="147" y="56"/>
                </a:cubicBezTo>
                <a:cubicBezTo>
                  <a:pt x="151" y="58"/>
                  <a:pt x="154" y="57"/>
                  <a:pt x="157" y="58"/>
                </a:cubicBezTo>
                <a:cubicBezTo>
                  <a:pt x="157" y="58"/>
                  <a:pt x="157" y="58"/>
                  <a:pt x="157" y="58"/>
                </a:cubicBezTo>
                <a:cubicBezTo>
                  <a:pt x="158" y="58"/>
                  <a:pt x="158" y="58"/>
                  <a:pt x="158" y="58"/>
                </a:cubicBezTo>
                <a:cubicBezTo>
                  <a:pt x="161" y="60"/>
                  <a:pt x="157" y="60"/>
                  <a:pt x="159" y="62"/>
                </a:cubicBezTo>
                <a:cubicBezTo>
                  <a:pt x="162" y="64"/>
                  <a:pt x="169" y="67"/>
                  <a:pt x="173" y="70"/>
                </a:cubicBezTo>
                <a:cubicBezTo>
                  <a:pt x="175" y="70"/>
                  <a:pt x="176" y="71"/>
                  <a:pt x="177" y="72"/>
                </a:cubicBezTo>
                <a:cubicBezTo>
                  <a:pt x="183" y="74"/>
                  <a:pt x="185" y="76"/>
                  <a:pt x="188" y="78"/>
                </a:cubicBezTo>
                <a:cubicBezTo>
                  <a:pt x="194" y="80"/>
                  <a:pt x="196" y="82"/>
                  <a:pt x="202" y="85"/>
                </a:cubicBezTo>
                <a:cubicBezTo>
                  <a:pt x="204" y="86"/>
                  <a:pt x="207" y="87"/>
                  <a:pt x="209" y="89"/>
                </a:cubicBezTo>
                <a:cubicBezTo>
                  <a:pt x="215" y="92"/>
                  <a:pt x="222" y="95"/>
                  <a:pt x="228" y="98"/>
                </a:cubicBezTo>
                <a:cubicBezTo>
                  <a:pt x="229" y="99"/>
                  <a:pt x="231" y="100"/>
                  <a:pt x="232" y="100"/>
                </a:cubicBezTo>
                <a:cubicBezTo>
                  <a:pt x="231" y="100"/>
                  <a:pt x="230" y="100"/>
                  <a:pt x="229" y="100"/>
                </a:cubicBezTo>
                <a:cubicBezTo>
                  <a:pt x="224" y="97"/>
                  <a:pt x="219" y="95"/>
                  <a:pt x="213" y="93"/>
                </a:cubicBezTo>
                <a:cubicBezTo>
                  <a:pt x="214" y="93"/>
                  <a:pt x="214" y="93"/>
                  <a:pt x="214" y="94"/>
                </a:cubicBezTo>
                <a:cubicBezTo>
                  <a:pt x="214" y="93"/>
                  <a:pt x="213" y="93"/>
                  <a:pt x="213" y="93"/>
                </a:cubicBezTo>
                <a:cubicBezTo>
                  <a:pt x="207" y="89"/>
                  <a:pt x="200" y="86"/>
                  <a:pt x="194" y="83"/>
                </a:cubicBezTo>
                <a:cubicBezTo>
                  <a:pt x="188" y="80"/>
                  <a:pt x="181" y="77"/>
                  <a:pt x="175" y="74"/>
                </a:cubicBezTo>
                <a:cubicBezTo>
                  <a:pt x="165" y="70"/>
                  <a:pt x="155" y="65"/>
                  <a:pt x="146" y="60"/>
                </a:cubicBezTo>
                <a:cubicBezTo>
                  <a:pt x="144" y="59"/>
                  <a:pt x="141" y="58"/>
                  <a:pt x="138" y="57"/>
                </a:cubicBezTo>
                <a:cubicBezTo>
                  <a:pt x="133" y="53"/>
                  <a:pt x="124" y="50"/>
                  <a:pt x="118" y="46"/>
                </a:cubicBezTo>
                <a:cubicBezTo>
                  <a:pt x="118" y="45"/>
                  <a:pt x="113" y="44"/>
                  <a:pt x="110" y="42"/>
                </a:cubicBezTo>
                <a:cubicBezTo>
                  <a:pt x="109" y="43"/>
                  <a:pt x="114" y="45"/>
                  <a:pt x="116" y="46"/>
                </a:cubicBezTo>
                <a:cubicBezTo>
                  <a:pt x="116" y="46"/>
                  <a:pt x="116" y="46"/>
                  <a:pt x="116" y="46"/>
                </a:cubicBezTo>
                <a:cubicBezTo>
                  <a:pt x="115" y="47"/>
                  <a:pt x="113" y="47"/>
                  <a:pt x="106" y="45"/>
                </a:cubicBezTo>
                <a:cubicBezTo>
                  <a:pt x="108" y="46"/>
                  <a:pt x="108" y="48"/>
                  <a:pt x="112" y="49"/>
                </a:cubicBezTo>
                <a:cubicBezTo>
                  <a:pt x="114" y="49"/>
                  <a:pt x="111" y="47"/>
                  <a:pt x="116" y="49"/>
                </a:cubicBezTo>
                <a:cubicBezTo>
                  <a:pt x="120" y="50"/>
                  <a:pt x="119" y="51"/>
                  <a:pt x="122" y="52"/>
                </a:cubicBezTo>
                <a:cubicBezTo>
                  <a:pt x="122" y="54"/>
                  <a:pt x="117" y="53"/>
                  <a:pt x="117" y="53"/>
                </a:cubicBezTo>
                <a:cubicBezTo>
                  <a:pt x="108" y="51"/>
                  <a:pt x="117" y="54"/>
                  <a:pt x="116" y="54"/>
                </a:cubicBezTo>
                <a:cubicBezTo>
                  <a:pt x="117" y="54"/>
                  <a:pt x="116" y="54"/>
                  <a:pt x="115" y="55"/>
                </a:cubicBezTo>
                <a:cubicBezTo>
                  <a:pt x="115" y="55"/>
                  <a:pt x="114" y="55"/>
                  <a:pt x="113" y="55"/>
                </a:cubicBezTo>
                <a:cubicBezTo>
                  <a:pt x="112" y="54"/>
                  <a:pt x="110" y="53"/>
                  <a:pt x="108" y="52"/>
                </a:cubicBezTo>
                <a:cubicBezTo>
                  <a:pt x="106" y="51"/>
                  <a:pt x="104" y="50"/>
                  <a:pt x="102" y="49"/>
                </a:cubicBezTo>
                <a:cubicBezTo>
                  <a:pt x="98" y="46"/>
                  <a:pt x="90" y="43"/>
                  <a:pt x="82" y="39"/>
                </a:cubicBezTo>
                <a:cubicBezTo>
                  <a:pt x="89" y="43"/>
                  <a:pt x="93" y="46"/>
                  <a:pt x="101" y="49"/>
                </a:cubicBezTo>
                <a:cubicBezTo>
                  <a:pt x="103" y="50"/>
                  <a:pt x="105" y="51"/>
                  <a:pt x="108" y="52"/>
                </a:cubicBezTo>
                <a:cubicBezTo>
                  <a:pt x="109" y="54"/>
                  <a:pt x="111" y="55"/>
                  <a:pt x="113" y="56"/>
                </a:cubicBezTo>
                <a:cubicBezTo>
                  <a:pt x="111" y="56"/>
                  <a:pt x="113" y="57"/>
                  <a:pt x="112" y="57"/>
                </a:cubicBezTo>
                <a:cubicBezTo>
                  <a:pt x="108" y="57"/>
                  <a:pt x="106" y="56"/>
                  <a:pt x="104" y="55"/>
                </a:cubicBezTo>
                <a:cubicBezTo>
                  <a:pt x="93" y="49"/>
                  <a:pt x="82" y="42"/>
                  <a:pt x="71" y="36"/>
                </a:cubicBezTo>
                <a:cubicBezTo>
                  <a:pt x="70" y="36"/>
                  <a:pt x="69" y="35"/>
                  <a:pt x="67" y="35"/>
                </a:cubicBezTo>
                <a:cubicBezTo>
                  <a:pt x="66" y="33"/>
                  <a:pt x="63" y="32"/>
                  <a:pt x="60" y="31"/>
                </a:cubicBezTo>
                <a:cubicBezTo>
                  <a:pt x="60" y="30"/>
                  <a:pt x="60" y="30"/>
                  <a:pt x="60" y="30"/>
                </a:cubicBezTo>
                <a:cubicBezTo>
                  <a:pt x="60" y="30"/>
                  <a:pt x="59" y="30"/>
                  <a:pt x="59" y="29"/>
                </a:cubicBezTo>
                <a:cubicBezTo>
                  <a:pt x="57" y="28"/>
                  <a:pt x="55" y="27"/>
                  <a:pt x="52" y="25"/>
                </a:cubicBezTo>
                <a:cubicBezTo>
                  <a:pt x="51" y="24"/>
                  <a:pt x="51" y="23"/>
                  <a:pt x="44" y="20"/>
                </a:cubicBezTo>
                <a:cubicBezTo>
                  <a:pt x="37" y="18"/>
                  <a:pt x="34" y="15"/>
                  <a:pt x="35" y="13"/>
                </a:cubicBezTo>
                <a:cubicBezTo>
                  <a:pt x="35" y="12"/>
                  <a:pt x="37" y="12"/>
                  <a:pt x="36" y="11"/>
                </a:cubicBezTo>
                <a:cubicBezTo>
                  <a:pt x="33" y="11"/>
                  <a:pt x="30" y="10"/>
                  <a:pt x="27" y="10"/>
                </a:cubicBezTo>
                <a:cubicBezTo>
                  <a:pt x="25" y="9"/>
                  <a:pt x="24" y="8"/>
                  <a:pt x="23" y="8"/>
                </a:cubicBezTo>
                <a:cubicBezTo>
                  <a:pt x="23" y="7"/>
                  <a:pt x="22" y="7"/>
                  <a:pt x="22" y="7"/>
                </a:cubicBezTo>
                <a:cubicBezTo>
                  <a:pt x="19" y="5"/>
                  <a:pt x="17" y="4"/>
                  <a:pt x="14" y="2"/>
                </a:cubicBezTo>
                <a:cubicBezTo>
                  <a:pt x="13" y="2"/>
                  <a:pt x="12" y="1"/>
                  <a:pt x="9" y="0"/>
                </a:cubicBezTo>
                <a:cubicBezTo>
                  <a:pt x="9" y="1"/>
                  <a:pt x="11" y="2"/>
                  <a:pt x="13" y="2"/>
                </a:cubicBezTo>
                <a:cubicBezTo>
                  <a:pt x="13" y="3"/>
                  <a:pt x="13" y="3"/>
                  <a:pt x="13" y="3"/>
                </a:cubicBezTo>
                <a:cubicBezTo>
                  <a:pt x="13" y="3"/>
                  <a:pt x="12" y="3"/>
                  <a:pt x="12" y="3"/>
                </a:cubicBezTo>
                <a:cubicBezTo>
                  <a:pt x="11" y="3"/>
                  <a:pt x="11" y="3"/>
                  <a:pt x="11" y="3"/>
                </a:cubicBezTo>
                <a:cubicBezTo>
                  <a:pt x="9" y="2"/>
                  <a:pt x="9" y="1"/>
                  <a:pt x="5" y="0"/>
                </a:cubicBezTo>
                <a:cubicBezTo>
                  <a:pt x="5" y="0"/>
                  <a:pt x="7" y="1"/>
                  <a:pt x="10" y="3"/>
                </a:cubicBezTo>
                <a:cubicBezTo>
                  <a:pt x="11" y="3"/>
                  <a:pt x="12" y="4"/>
                  <a:pt x="14" y="5"/>
                </a:cubicBezTo>
                <a:cubicBezTo>
                  <a:pt x="13" y="5"/>
                  <a:pt x="16" y="6"/>
                  <a:pt x="17" y="7"/>
                </a:cubicBezTo>
                <a:cubicBezTo>
                  <a:pt x="17" y="7"/>
                  <a:pt x="17" y="8"/>
                  <a:pt x="18" y="8"/>
                </a:cubicBezTo>
                <a:cubicBezTo>
                  <a:pt x="21" y="9"/>
                  <a:pt x="22" y="11"/>
                  <a:pt x="25" y="12"/>
                </a:cubicBezTo>
                <a:cubicBezTo>
                  <a:pt x="25" y="13"/>
                  <a:pt x="28" y="14"/>
                  <a:pt x="30" y="15"/>
                </a:cubicBezTo>
                <a:cubicBezTo>
                  <a:pt x="31" y="16"/>
                  <a:pt x="33" y="17"/>
                  <a:pt x="33" y="18"/>
                </a:cubicBezTo>
                <a:cubicBezTo>
                  <a:pt x="33" y="18"/>
                  <a:pt x="33" y="18"/>
                  <a:pt x="33" y="18"/>
                </a:cubicBezTo>
                <a:cubicBezTo>
                  <a:pt x="32" y="18"/>
                  <a:pt x="31" y="18"/>
                  <a:pt x="32" y="18"/>
                </a:cubicBezTo>
                <a:cubicBezTo>
                  <a:pt x="33" y="19"/>
                  <a:pt x="35" y="19"/>
                  <a:pt x="36" y="19"/>
                </a:cubicBezTo>
                <a:cubicBezTo>
                  <a:pt x="42" y="22"/>
                  <a:pt x="41" y="23"/>
                  <a:pt x="46" y="26"/>
                </a:cubicBezTo>
                <a:cubicBezTo>
                  <a:pt x="47" y="27"/>
                  <a:pt x="51" y="28"/>
                  <a:pt x="51" y="29"/>
                </a:cubicBezTo>
                <a:cubicBezTo>
                  <a:pt x="42" y="25"/>
                  <a:pt x="34" y="21"/>
                  <a:pt x="28" y="18"/>
                </a:cubicBezTo>
                <a:cubicBezTo>
                  <a:pt x="28" y="17"/>
                  <a:pt x="28" y="17"/>
                  <a:pt x="26" y="16"/>
                </a:cubicBezTo>
                <a:cubicBezTo>
                  <a:pt x="24" y="15"/>
                  <a:pt x="22" y="14"/>
                  <a:pt x="19" y="13"/>
                </a:cubicBezTo>
                <a:cubicBezTo>
                  <a:pt x="20" y="14"/>
                  <a:pt x="21" y="15"/>
                  <a:pt x="23" y="16"/>
                </a:cubicBezTo>
                <a:cubicBezTo>
                  <a:pt x="24" y="16"/>
                  <a:pt x="25" y="17"/>
                  <a:pt x="26" y="17"/>
                </a:cubicBezTo>
                <a:cubicBezTo>
                  <a:pt x="26" y="18"/>
                  <a:pt x="29" y="19"/>
                  <a:pt x="29" y="20"/>
                </a:cubicBezTo>
                <a:cubicBezTo>
                  <a:pt x="28" y="19"/>
                  <a:pt x="27" y="19"/>
                  <a:pt x="25" y="18"/>
                </a:cubicBezTo>
                <a:cubicBezTo>
                  <a:pt x="23" y="18"/>
                  <a:pt x="25" y="19"/>
                  <a:pt x="26" y="20"/>
                </a:cubicBezTo>
                <a:cubicBezTo>
                  <a:pt x="28" y="21"/>
                  <a:pt x="31" y="22"/>
                  <a:pt x="35" y="23"/>
                </a:cubicBezTo>
                <a:cubicBezTo>
                  <a:pt x="37" y="25"/>
                  <a:pt x="41" y="28"/>
                  <a:pt x="46" y="30"/>
                </a:cubicBezTo>
                <a:cubicBezTo>
                  <a:pt x="50" y="32"/>
                  <a:pt x="43" y="31"/>
                  <a:pt x="43" y="33"/>
                </a:cubicBezTo>
                <a:cubicBezTo>
                  <a:pt x="42" y="33"/>
                  <a:pt x="41" y="33"/>
                  <a:pt x="39" y="32"/>
                </a:cubicBezTo>
                <a:cubicBezTo>
                  <a:pt x="35" y="30"/>
                  <a:pt x="31" y="28"/>
                  <a:pt x="29" y="26"/>
                </a:cubicBezTo>
                <a:cubicBezTo>
                  <a:pt x="31" y="25"/>
                  <a:pt x="33" y="27"/>
                  <a:pt x="35" y="27"/>
                </a:cubicBezTo>
                <a:cubicBezTo>
                  <a:pt x="33" y="26"/>
                  <a:pt x="32" y="24"/>
                  <a:pt x="28" y="24"/>
                </a:cubicBezTo>
                <a:cubicBezTo>
                  <a:pt x="25" y="23"/>
                  <a:pt x="28" y="25"/>
                  <a:pt x="27" y="25"/>
                </a:cubicBezTo>
                <a:cubicBezTo>
                  <a:pt x="22" y="24"/>
                  <a:pt x="22" y="25"/>
                  <a:pt x="24" y="26"/>
                </a:cubicBezTo>
                <a:cubicBezTo>
                  <a:pt x="28" y="28"/>
                  <a:pt x="32" y="30"/>
                  <a:pt x="36" y="32"/>
                </a:cubicBezTo>
                <a:cubicBezTo>
                  <a:pt x="37" y="33"/>
                  <a:pt x="41" y="34"/>
                  <a:pt x="40" y="35"/>
                </a:cubicBezTo>
                <a:cubicBezTo>
                  <a:pt x="36" y="34"/>
                  <a:pt x="40" y="36"/>
                  <a:pt x="39" y="36"/>
                </a:cubicBezTo>
                <a:cubicBezTo>
                  <a:pt x="36" y="36"/>
                  <a:pt x="35" y="35"/>
                  <a:pt x="33" y="35"/>
                </a:cubicBezTo>
                <a:cubicBezTo>
                  <a:pt x="27" y="33"/>
                  <a:pt x="26" y="31"/>
                  <a:pt x="19" y="29"/>
                </a:cubicBezTo>
                <a:cubicBezTo>
                  <a:pt x="20" y="30"/>
                  <a:pt x="25" y="31"/>
                  <a:pt x="25" y="32"/>
                </a:cubicBezTo>
                <a:cubicBezTo>
                  <a:pt x="25" y="34"/>
                  <a:pt x="35" y="37"/>
                  <a:pt x="32" y="38"/>
                </a:cubicBezTo>
                <a:cubicBezTo>
                  <a:pt x="31" y="38"/>
                  <a:pt x="30" y="37"/>
                  <a:pt x="29" y="37"/>
                </a:cubicBezTo>
                <a:cubicBezTo>
                  <a:pt x="29" y="35"/>
                  <a:pt x="21" y="33"/>
                  <a:pt x="18" y="31"/>
                </a:cubicBezTo>
                <a:cubicBezTo>
                  <a:pt x="19" y="33"/>
                  <a:pt x="21" y="34"/>
                  <a:pt x="25" y="36"/>
                </a:cubicBezTo>
                <a:cubicBezTo>
                  <a:pt x="29" y="38"/>
                  <a:pt x="34" y="40"/>
                  <a:pt x="38" y="43"/>
                </a:cubicBezTo>
                <a:cubicBezTo>
                  <a:pt x="33" y="41"/>
                  <a:pt x="29" y="40"/>
                  <a:pt x="24" y="38"/>
                </a:cubicBezTo>
                <a:cubicBezTo>
                  <a:pt x="24" y="37"/>
                  <a:pt x="23" y="36"/>
                  <a:pt x="21" y="35"/>
                </a:cubicBezTo>
                <a:cubicBezTo>
                  <a:pt x="19" y="35"/>
                  <a:pt x="19" y="36"/>
                  <a:pt x="21" y="37"/>
                </a:cubicBezTo>
                <a:cubicBezTo>
                  <a:pt x="22" y="38"/>
                  <a:pt x="22" y="38"/>
                  <a:pt x="22" y="38"/>
                </a:cubicBezTo>
                <a:cubicBezTo>
                  <a:pt x="28" y="44"/>
                  <a:pt x="35" y="49"/>
                  <a:pt x="44" y="55"/>
                </a:cubicBezTo>
                <a:cubicBezTo>
                  <a:pt x="43" y="55"/>
                  <a:pt x="43" y="55"/>
                  <a:pt x="42" y="54"/>
                </a:cubicBezTo>
                <a:cubicBezTo>
                  <a:pt x="34" y="50"/>
                  <a:pt x="25" y="45"/>
                  <a:pt x="17" y="40"/>
                </a:cubicBezTo>
                <a:cubicBezTo>
                  <a:pt x="12" y="37"/>
                  <a:pt x="6" y="34"/>
                  <a:pt x="0" y="31"/>
                </a:cubicBezTo>
                <a:cubicBezTo>
                  <a:pt x="0" y="84"/>
                  <a:pt x="0" y="84"/>
                  <a:pt x="0" y="84"/>
                </a:cubicBezTo>
                <a:cubicBezTo>
                  <a:pt x="0" y="84"/>
                  <a:pt x="1" y="85"/>
                  <a:pt x="1" y="85"/>
                </a:cubicBezTo>
                <a:cubicBezTo>
                  <a:pt x="2" y="86"/>
                  <a:pt x="3" y="86"/>
                  <a:pt x="4" y="87"/>
                </a:cubicBezTo>
                <a:cubicBezTo>
                  <a:pt x="4" y="87"/>
                  <a:pt x="5" y="88"/>
                  <a:pt x="6" y="88"/>
                </a:cubicBezTo>
                <a:cubicBezTo>
                  <a:pt x="4" y="88"/>
                  <a:pt x="2" y="88"/>
                  <a:pt x="0" y="88"/>
                </a:cubicBezTo>
                <a:cubicBezTo>
                  <a:pt x="0" y="107"/>
                  <a:pt x="0" y="107"/>
                  <a:pt x="0" y="107"/>
                </a:cubicBezTo>
                <a:cubicBezTo>
                  <a:pt x="0" y="107"/>
                  <a:pt x="0" y="107"/>
                  <a:pt x="1" y="107"/>
                </a:cubicBezTo>
                <a:cubicBezTo>
                  <a:pt x="1" y="108"/>
                  <a:pt x="1" y="108"/>
                  <a:pt x="2" y="109"/>
                </a:cubicBezTo>
                <a:cubicBezTo>
                  <a:pt x="1" y="109"/>
                  <a:pt x="1" y="109"/>
                  <a:pt x="0" y="109"/>
                </a:cubicBezTo>
                <a:cubicBezTo>
                  <a:pt x="0" y="109"/>
                  <a:pt x="0" y="109"/>
                  <a:pt x="0" y="108"/>
                </a:cubicBezTo>
                <a:cubicBezTo>
                  <a:pt x="0" y="126"/>
                  <a:pt x="0" y="126"/>
                  <a:pt x="0" y="126"/>
                </a:cubicBezTo>
                <a:cubicBezTo>
                  <a:pt x="0" y="127"/>
                  <a:pt x="0" y="127"/>
                  <a:pt x="0" y="127"/>
                </a:cubicBezTo>
                <a:cubicBezTo>
                  <a:pt x="0" y="127"/>
                  <a:pt x="0" y="127"/>
                  <a:pt x="0" y="127"/>
                </a:cubicBezTo>
                <a:cubicBezTo>
                  <a:pt x="0" y="158"/>
                  <a:pt x="0" y="158"/>
                  <a:pt x="0" y="158"/>
                </a:cubicBezTo>
                <a:cubicBezTo>
                  <a:pt x="0" y="158"/>
                  <a:pt x="0" y="158"/>
                  <a:pt x="0" y="158"/>
                </a:cubicBezTo>
                <a:cubicBezTo>
                  <a:pt x="0" y="159"/>
                  <a:pt x="0" y="159"/>
                  <a:pt x="0" y="159"/>
                </a:cubicBezTo>
                <a:cubicBezTo>
                  <a:pt x="0" y="159"/>
                  <a:pt x="0" y="159"/>
                  <a:pt x="0" y="159"/>
                </a:cubicBezTo>
                <a:cubicBezTo>
                  <a:pt x="0" y="173"/>
                  <a:pt x="0" y="173"/>
                  <a:pt x="0" y="173"/>
                </a:cubicBezTo>
                <a:cubicBezTo>
                  <a:pt x="0" y="173"/>
                  <a:pt x="0" y="173"/>
                  <a:pt x="0" y="173"/>
                </a:cubicBezTo>
                <a:cubicBezTo>
                  <a:pt x="0" y="173"/>
                  <a:pt x="0" y="173"/>
                  <a:pt x="0" y="173"/>
                </a:cubicBezTo>
                <a:cubicBezTo>
                  <a:pt x="0" y="173"/>
                  <a:pt x="0" y="173"/>
                  <a:pt x="0" y="173"/>
                </a:cubicBezTo>
                <a:cubicBezTo>
                  <a:pt x="0" y="220"/>
                  <a:pt x="0" y="220"/>
                  <a:pt x="0" y="220"/>
                </a:cubicBezTo>
                <a:cubicBezTo>
                  <a:pt x="1" y="220"/>
                  <a:pt x="2" y="220"/>
                  <a:pt x="3" y="221"/>
                </a:cubicBezTo>
                <a:cubicBezTo>
                  <a:pt x="3" y="221"/>
                  <a:pt x="3" y="221"/>
                  <a:pt x="3" y="221"/>
                </a:cubicBezTo>
                <a:cubicBezTo>
                  <a:pt x="3" y="221"/>
                  <a:pt x="3" y="221"/>
                  <a:pt x="3" y="221"/>
                </a:cubicBezTo>
                <a:cubicBezTo>
                  <a:pt x="3" y="221"/>
                  <a:pt x="3" y="221"/>
                  <a:pt x="3" y="221"/>
                </a:cubicBezTo>
                <a:cubicBezTo>
                  <a:pt x="2" y="221"/>
                  <a:pt x="1" y="220"/>
                  <a:pt x="0" y="220"/>
                </a:cubicBezTo>
                <a:cubicBezTo>
                  <a:pt x="0" y="220"/>
                  <a:pt x="0" y="220"/>
                  <a:pt x="0" y="220"/>
                </a:cubicBezTo>
                <a:cubicBezTo>
                  <a:pt x="0" y="220"/>
                  <a:pt x="0" y="220"/>
                  <a:pt x="0" y="220"/>
                </a:cubicBezTo>
                <a:cubicBezTo>
                  <a:pt x="0" y="223"/>
                  <a:pt x="0" y="223"/>
                  <a:pt x="0" y="223"/>
                </a:cubicBezTo>
                <a:cubicBezTo>
                  <a:pt x="0" y="223"/>
                  <a:pt x="0" y="223"/>
                  <a:pt x="0" y="223"/>
                </a:cubicBezTo>
                <a:cubicBezTo>
                  <a:pt x="0" y="223"/>
                  <a:pt x="0" y="223"/>
                  <a:pt x="0" y="223"/>
                </a:cubicBezTo>
                <a:cubicBezTo>
                  <a:pt x="0" y="223"/>
                  <a:pt x="0" y="223"/>
                  <a:pt x="0" y="223"/>
                </a:cubicBezTo>
                <a:cubicBezTo>
                  <a:pt x="0" y="229"/>
                  <a:pt x="0" y="229"/>
                  <a:pt x="0" y="229"/>
                </a:cubicBezTo>
                <a:cubicBezTo>
                  <a:pt x="13" y="229"/>
                  <a:pt x="13" y="229"/>
                  <a:pt x="13" y="229"/>
                </a:cubicBezTo>
                <a:cubicBezTo>
                  <a:pt x="18" y="231"/>
                  <a:pt x="23" y="234"/>
                  <a:pt x="28" y="236"/>
                </a:cubicBezTo>
                <a:cubicBezTo>
                  <a:pt x="42" y="243"/>
                  <a:pt x="57" y="249"/>
                  <a:pt x="70" y="256"/>
                </a:cubicBezTo>
                <a:cubicBezTo>
                  <a:pt x="70" y="256"/>
                  <a:pt x="70" y="256"/>
                  <a:pt x="70" y="256"/>
                </a:cubicBezTo>
                <a:cubicBezTo>
                  <a:pt x="72" y="257"/>
                  <a:pt x="73" y="258"/>
                  <a:pt x="76" y="258"/>
                </a:cubicBezTo>
                <a:cubicBezTo>
                  <a:pt x="78" y="259"/>
                  <a:pt x="79" y="260"/>
                  <a:pt x="81" y="261"/>
                </a:cubicBezTo>
                <a:cubicBezTo>
                  <a:pt x="80" y="260"/>
                  <a:pt x="77" y="259"/>
                  <a:pt x="77" y="258"/>
                </a:cubicBezTo>
                <a:cubicBezTo>
                  <a:pt x="76" y="258"/>
                  <a:pt x="75" y="257"/>
                  <a:pt x="75" y="257"/>
                </a:cubicBezTo>
                <a:cubicBezTo>
                  <a:pt x="74" y="256"/>
                  <a:pt x="72" y="256"/>
                  <a:pt x="72" y="255"/>
                </a:cubicBezTo>
                <a:cubicBezTo>
                  <a:pt x="74" y="255"/>
                  <a:pt x="70" y="254"/>
                  <a:pt x="71" y="254"/>
                </a:cubicBezTo>
                <a:cubicBezTo>
                  <a:pt x="72" y="254"/>
                  <a:pt x="73" y="254"/>
                  <a:pt x="73" y="254"/>
                </a:cubicBezTo>
                <a:cubicBezTo>
                  <a:pt x="73" y="254"/>
                  <a:pt x="71" y="253"/>
                  <a:pt x="70" y="253"/>
                </a:cubicBezTo>
                <a:cubicBezTo>
                  <a:pt x="69" y="252"/>
                  <a:pt x="67" y="252"/>
                  <a:pt x="67" y="251"/>
                </a:cubicBezTo>
                <a:cubicBezTo>
                  <a:pt x="68" y="252"/>
                  <a:pt x="70" y="252"/>
                  <a:pt x="71" y="253"/>
                </a:cubicBezTo>
                <a:cubicBezTo>
                  <a:pt x="72" y="253"/>
                  <a:pt x="72" y="253"/>
                  <a:pt x="72" y="253"/>
                </a:cubicBezTo>
                <a:cubicBezTo>
                  <a:pt x="70" y="252"/>
                  <a:pt x="69" y="251"/>
                  <a:pt x="67" y="251"/>
                </a:cubicBezTo>
                <a:cubicBezTo>
                  <a:pt x="66" y="250"/>
                  <a:pt x="65" y="249"/>
                  <a:pt x="63" y="249"/>
                </a:cubicBezTo>
                <a:cubicBezTo>
                  <a:pt x="63" y="248"/>
                  <a:pt x="64" y="248"/>
                  <a:pt x="64" y="248"/>
                </a:cubicBezTo>
                <a:cubicBezTo>
                  <a:pt x="66" y="249"/>
                  <a:pt x="68" y="250"/>
                  <a:pt x="70" y="251"/>
                </a:cubicBezTo>
                <a:cubicBezTo>
                  <a:pt x="74" y="253"/>
                  <a:pt x="79" y="255"/>
                  <a:pt x="84" y="258"/>
                </a:cubicBezTo>
                <a:cubicBezTo>
                  <a:pt x="84" y="258"/>
                  <a:pt x="85" y="258"/>
                  <a:pt x="85" y="258"/>
                </a:cubicBezTo>
                <a:cubicBezTo>
                  <a:pt x="86" y="259"/>
                  <a:pt x="88" y="259"/>
                  <a:pt x="89" y="260"/>
                </a:cubicBezTo>
                <a:cubicBezTo>
                  <a:pt x="90" y="260"/>
                  <a:pt x="91" y="261"/>
                  <a:pt x="93" y="261"/>
                </a:cubicBezTo>
                <a:cubicBezTo>
                  <a:pt x="95" y="262"/>
                  <a:pt x="96" y="263"/>
                  <a:pt x="99" y="264"/>
                </a:cubicBezTo>
                <a:cubicBezTo>
                  <a:pt x="99" y="263"/>
                  <a:pt x="97" y="262"/>
                  <a:pt x="94" y="261"/>
                </a:cubicBezTo>
                <a:cubicBezTo>
                  <a:pt x="90" y="258"/>
                  <a:pt x="86" y="257"/>
                  <a:pt x="82" y="256"/>
                </a:cubicBezTo>
                <a:cubicBezTo>
                  <a:pt x="77" y="254"/>
                  <a:pt x="73" y="252"/>
                  <a:pt x="68" y="250"/>
                </a:cubicBezTo>
                <a:cubicBezTo>
                  <a:pt x="65" y="248"/>
                  <a:pt x="61" y="247"/>
                  <a:pt x="58" y="245"/>
                </a:cubicBezTo>
                <a:cubicBezTo>
                  <a:pt x="56" y="244"/>
                  <a:pt x="54" y="243"/>
                  <a:pt x="52" y="242"/>
                </a:cubicBezTo>
                <a:cubicBezTo>
                  <a:pt x="51" y="241"/>
                  <a:pt x="49" y="240"/>
                  <a:pt x="48" y="240"/>
                </a:cubicBezTo>
                <a:cubicBezTo>
                  <a:pt x="50" y="240"/>
                  <a:pt x="51" y="241"/>
                  <a:pt x="53" y="242"/>
                </a:cubicBezTo>
                <a:cubicBezTo>
                  <a:pt x="53" y="242"/>
                  <a:pt x="54" y="242"/>
                  <a:pt x="55" y="242"/>
                </a:cubicBezTo>
                <a:cubicBezTo>
                  <a:pt x="55" y="242"/>
                  <a:pt x="55" y="242"/>
                  <a:pt x="55" y="242"/>
                </a:cubicBezTo>
                <a:cubicBezTo>
                  <a:pt x="55" y="242"/>
                  <a:pt x="53" y="241"/>
                  <a:pt x="51" y="240"/>
                </a:cubicBezTo>
                <a:cubicBezTo>
                  <a:pt x="51" y="240"/>
                  <a:pt x="50" y="240"/>
                  <a:pt x="50" y="239"/>
                </a:cubicBezTo>
                <a:cubicBezTo>
                  <a:pt x="48" y="239"/>
                  <a:pt x="47" y="238"/>
                  <a:pt x="46" y="237"/>
                </a:cubicBezTo>
                <a:cubicBezTo>
                  <a:pt x="44" y="237"/>
                  <a:pt x="43" y="237"/>
                  <a:pt x="41" y="236"/>
                </a:cubicBezTo>
                <a:cubicBezTo>
                  <a:pt x="41" y="236"/>
                  <a:pt x="41" y="235"/>
                  <a:pt x="41" y="235"/>
                </a:cubicBezTo>
                <a:cubicBezTo>
                  <a:pt x="39" y="234"/>
                  <a:pt x="38" y="233"/>
                  <a:pt x="35" y="233"/>
                </a:cubicBezTo>
                <a:cubicBezTo>
                  <a:pt x="33" y="232"/>
                  <a:pt x="31" y="230"/>
                  <a:pt x="28" y="229"/>
                </a:cubicBezTo>
                <a:cubicBezTo>
                  <a:pt x="28" y="229"/>
                  <a:pt x="28" y="229"/>
                  <a:pt x="28" y="229"/>
                </a:cubicBezTo>
                <a:cubicBezTo>
                  <a:pt x="33" y="229"/>
                  <a:pt x="33" y="229"/>
                  <a:pt x="33" y="229"/>
                </a:cubicBezTo>
                <a:cubicBezTo>
                  <a:pt x="41" y="233"/>
                  <a:pt x="49" y="236"/>
                  <a:pt x="57" y="240"/>
                </a:cubicBezTo>
                <a:cubicBezTo>
                  <a:pt x="58" y="240"/>
                  <a:pt x="59" y="240"/>
                  <a:pt x="60" y="241"/>
                </a:cubicBezTo>
                <a:cubicBezTo>
                  <a:pt x="63" y="242"/>
                  <a:pt x="66" y="244"/>
                  <a:pt x="69" y="245"/>
                </a:cubicBezTo>
                <a:cubicBezTo>
                  <a:pt x="70" y="246"/>
                  <a:pt x="71" y="246"/>
                  <a:pt x="71" y="246"/>
                </a:cubicBezTo>
                <a:cubicBezTo>
                  <a:pt x="72" y="246"/>
                  <a:pt x="73" y="246"/>
                  <a:pt x="74" y="246"/>
                </a:cubicBezTo>
                <a:cubicBezTo>
                  <a:pt x="87" y="252"/>
                  <a:pt x="98" y="259"/>
                  <a:pt x="112" y="265"/>
                </a:cubicBezTo>
                <a:cubicBezTo>
                  <a:pt x="112" y="266"/>
                  <a:pt x="114" y="267"/>
                  <a:pt x="116" y="268"/>
                </a:cubicBezTo>
                <a:cubicBezTo>
                  <a:pt x="117" y="268"/>
                  <a:pt x="117" y="269"/>
                  <a:pt x="121" y="269"/>
                </a:cubicBezTo>
                <a:cubicBezTo>
                  <a:pt x="122" y="269"/>
                  <a:pt x="124" y="270"/>
                  <a:pt x="125" y="271"/>
                </a:cubicBezTo>
                <a:cubicBezTo>
                  <a:pt x="130" y="273"/>
                  <a:pt x="133" y="275"/>
                  <a:pt x="139" y="277"/>
                </a:cubicBezTo>
                <a:cubicBezTo>
                  <a:pt x="137" y="276"/>
                  <a:pt x="133" y="274"/>
                  <a:pt x="133" y="273"/>
                </a:cubicBezTo>
                <a:cubicBezTo>
                  <a:pt x="143" y="277"/>
                  <a:pt x="152" y="281"/>
                  <a:pt x="160" y="286"/>
                </a:cubicBezTo>
                <a:cubicBezTo>
                  <a:pt x="162" y="287"/>
                  <a:pt x="164" y="288"/>
                  <a:pt x="168" y="289"/>
                </a:cubicBezTo>
                <a:cubicBezTo>
                  <a:pt x="168" y="289"/>
                  <a:pt x="169" y="290"/>
                  <a:pt x="169" y="290"/>
                </a:cubicBezTo>
                <a:cubicBezTo>
                  <a:pt x="171" y="291"/>
                  <a:pt x="176" y="293"/>
                  <a:pt x="178" y="295"/>
                </a:cubicBezTo>
                <a:cubicBezTo>
                  <a:pt x="179" y="295"/>
                  <a:pt x="179" y="295"/>
                  <a:pt x="179" y="295"/>
                </a:cubicBezTo>
                <a:cubicBezTo>
                  <a:pt x="179" y="295"/>
                  <a:pt x="179" y="295"/>
                  <a:pt x="179" y="295"/>
                </a:cubicBezTo>
                <a:cubicBezTo>
                  <a:pt x="179" y="295"/>
                  <a:pt x="179" y="295"/>
                  <a:pt x="178" y="295"/>
                </a:cubicBezTo>
                <a:cubicBezTo>
                  <a:pt x="181" y="297"/>
                  <a:pt x="186" y="299"/>
                  <a:pt x="190" y="301"/>
                </a:cubicBezTo>
                <a:cubicBezTo>
                  <a:pt x="195" y="303"/>
                  <a:pt x="200" y="306"/>
                  <a:pt x="202" y="308"/>
                </a:cubicBezTo>
                <a:cubicBezTo>
                  <a:pt x="203" y="309"/>
                  <a:pt x="204" y="309"/>
                  <a:pt x="204" y="309"/>
                </a:cubicBezTo>
                <a:cubicBezTo>
                  <a:pt x="208" y="311"/>
                  <a:pt x="214" y="314"/>
                  <a:pt x="218" y="316"/>
                </a:cubicBezTo>
                <a:cubicBezTo>
                  <a:pt x="219" y="317"/>
                  <a:pt x="221" y="318"/>
                  <a:pt x="224" y="318"/>
                </a:cubicBezTo>
                <a:cubicBezTo>
                  <a:pt x="225" y="318"/>
                  <a:pt x="226" y="319"/>
                  <a:pt x="228" y="320"/>
                </a:cubicBezTo>
                <a:cubicBezTo>
                  <a:pt x="228" y="320"/>
                  <a:pt x="229" y="320"/>
                  <a:pt x="229" y="320"/>
                </a:cubicBezTo>
                <a:cubicBezTo>
                  <a:pt x="229" y="320"/>
                  <a:pt x="229" y="320"/>
                  <a:pt x="229" y="320"/>
                </a:cubicBezTo>
                <a:cubicBezTo>
                  <a:pt x="226" y="317"/>
                  <a:pt x="221" y="315"/>
                  <a:pt x="216" y="313"/>
                </a:cubicBezTo>
                <a:cubicBezTo>
                  <a:pt x="214" y="312"/>
                  <a:pt x="211" y="311"/>
                  <a:pt x="211" y="310"/>
                </a:cubicBezTo>
                <a:cubicBezTo>
                  <a:pt x="204" y="309"/>
                  <a:pt x="209" y="308"/>
                  <a:pt x="204" y="306"/>
                </a:cubicBezTo>
                <a:cubicBezTo>
                  <a:pt x="204" y="306"/>
                  <a:pt x="204" y="306"/>
                  <a:pt x="204" y="306"/>
                </a:cubicBezTo>
                <a:cubicBezTo>
                  <a:pt x="203" y="305"/>
                  <a:pt x="203" y="304"/>
                  <a:pt x="200" y="303"/>
                </a:cubicBezTo>
                <a:cubicBezTo>
                  <a:pt x="197" y="302"/>
                  <a:pt x="193" y="300"/>
                  <a:pt x="191" y="299"/>
                </a:cubicBezTo>
                <a:cubicBezTo>
                  <a:pt x="189" y="297"/>
                  <a:pt x="188" y="298"/>
                  <a:pt x="186" y="298"/>
                </a:cubicBezTo>
                <a:cubicBezTo>
                  <a:pt x="186" y="297"/>
                  <a:pt x="188" y="297"/>
                  <a:pt x="185" y="296"/>
                </a:cubicBezTo>
                <a:cubicBezTo>
                  <a:pt x="185" y="295"/>
                  <a:pt x="181" y="294"/>
                  <a:pt x="181" y="293"/>
                </a:cubicBezTo>
                <a:cubicBezTo>
                  <a:pt x="181" y="293"/>
                  <a:pt x="182" y="293"/>
                  <a:pt x="182" y="293"/>
                </a:cubicBezTo>
                <a:cubicBezTo>
                  <a:pt x="184" y="293"/>
                  <a:pt x="183" y="293"/>
                  <a:pt x="183" y="292"/>
                </a:cubicBezTo>
                <a:cubicBezTo>
                  <a:pt x="187" y="293"/>
                  <a:pt x="190" y="295"/>
                  <a:pt x="190" y="295"/>
                </a:cubicBezTo>
                <a:cubicBezTo>
                  <a:pt x="190" y="297"/>
                  <a:pt x="192" y="297"/>
                  <a:pt x="196" y="298"/>
                </a:cubicBezTo>
                <a:cubicBezTo>
                  <a:pt x="198" y="299"/>
                  <a:pt x="200" y="300"/>
                  <a:pt x="201" y="301"/>
                </a:cubicBezTo>
                <a:cubicBezTo>
                  <a:pt x="202" y="301"/>
                  <a:pt x="204" y="302"/>
                  <a:pt x="206" y="302"/>
                </a:cubicBezTo>
                <a:cubicBezTo>
                  <a:pt x="206" y="303"/>
                  <a:pt x="206" y="303"/>
                  <a:pt x="207" y="303"/>
                </a:cubicBezTo>
                <a:cubicBezTo>
                  <a:pt x="210" y="304"/>
                  <a:pt x="214" y="306"/>
                  <a:pt x="218" y="308"/>
                </a:cubicBezTo>
                <a:cubicBezTo>
                  <a:pt x="218" y="308"/>
                  <a:pt x="218" y="308"/>
                  <a:pt x="218" y="308"/>
                </a:cubicBezTo>
                <a:cubicBezTo>
                  <a:pt x="218" y="308"/>
                  <a:pt x="218" y="308"/>
                  <a:pt x="218" y="308"/>
                </a:cubicBezTo>
                <a:cubicBezTo>
                  <a:pt x="218" y="308"/>
                  <a:pt x="218" y="308"/>
                  <a:pt x="218" y="308"/>
                </a:cubicBezTo>
                <a:cubicBezTo>
                  <a:pt x="220" y="309"/>
                  <a:pt x="223" y="310"/>
                  <a:pt x="225" y="311"/>
                </a:cubicBezTo>
                <a:cubicBezTo>
                  <a:pt x="229" y="312"/>
                  <a:pt x="232" y="314"/>
                  <a:pt x="236" y="316"/>
                </a:cubicBezTo>
                <a:cubicBezTo>
                  <a:pt x="235" y="314"/>
                  <a:pt x="225" y="311"/>
                  <a:pt x="227" y="310"/>
                </a:cubicBezTo>
                <a:cubicBezTo>
                  <a:pt x="228" y="310"/>
                  <a:pt x="228" y="309"/>
                  <a:pt x="228" y="309"/>
                </a:cubicBezTo>
                <a:cubicBezTo>
                  <a:pt x="228" y="309"/>
                  <a:pt x="228" y="308"/>
                  <a:pt x="227" y="308"/>
                </a:cubicBezTo>
                <a:cubicBezTo>
                  <a:pt x="225" y="308"/>
                  <a:pt x="223" y="307"/>
                  <a:pt x="220" y="306"/>
                </a:cubicBezTo>
                <a:cubicBezTo>
                  <a:pt x="220" y="306"/>
                  <a:pt x="219" y="305"/>
                  <a:pt x="218" y="305"/>
                </a:cubicBezTo>
                <a:cubicBezTo>
                  <a:pt x="217" y="305"/>
                  <a:pt x="216" y="304"/>
                  <a:pt x="216" y="304"/>
                </a:cubicBezTo>
                <a:cubicBezTo>
                  <a:pt x="210" y="301"/>
                  <a:pt x="206" y="298"/>
                  <a:pt x="202" y="296"/>
                </a:cubicBezTo>
                <a:cubicBezTo>
                  <a:pt x="204" y="296"/>
                  <a:pt x="206" y="297"/>
                  <a:pt x="208" y="298"/>
                </a:cubicBezTo>
                <a:cubicBezTo>
                  <a:pt x="208" y="297"/>
                  <a:pt x="204" y="296"/>
                  <a:pt x="203" y="295"/>
                </a:cubicBezTo>
                <a:cubicBezTo>
                  <a:pt x="203" y="295"/>
                  <a:pt x="203" y="295"/>
                  <a:pt x="204" y="295"/>
                </a:cubicBezTo>
                <a:cubicBezTo>
                  <a:pt x="204" y="295"/>
                  <a:pt x="204" y="295"/>
                  <a:pt x="204" y="295"/>
                </a:cubicBezTo>
                <a:cubicBezTo>
                  <a:pt x="204" y="295"/>
                  <a:pt x="204" y="294"/>
                  <a:pt x="205" y="295"/>
                </a:cubicBezTo>
                <a:cubicBezTo>
                  <a:pt x="208" y="296"/>
                  <a:pt x="209" y="296"/>
                  <a:pt x="210" y="296"/>
                </a:cubicBezTo>
                <a:cubicBezTo>
                  <a:pt x="211" y="295"/>
                  <a:pt x="209" y="295"/>
                  <a:pt x="208" y="294"/>
                </a:cubicBezTo>
                <a:cubicBezTo>
                  <a:pt x="205" y="293"/>
                  <a:pt x="202" y="292"/>
                  <a:pt x="201" y="291"/>
                </a:cubicBezTo>
                <a:cubicBezTo>
                  <a:pt x="199" y="289"/>
                  <a:pt x="197" y="289"/>
                  <a:pt x="195" y="289"/>
                </a:cubicBezTo>
                <a:cubicBezTo>
                  <a:pt x="193" y="288"/>
                  <a:pt x="191" y="287"/>
                  <a:pt x="187" y="285"/>
                </a:cubicBezTo>
                <a:cubicBezTo>
                  <a:pt x="189" y="287"/>
                  <a:pt x="191" y="288"/>
                  <a:pt x="195" y="289"/>
                </a:cubicBezTo>
                <a:cubicBezTo>
                  <a:pt x="197" y="290"/>
                  <a:pt x="199" y="291"/>
                  <a:pt x="201" y="292"/>
                </a:cubicBezTo>
                <a:cubicBezTo>
                  <a:pt x="203" y="293"/>
                  <a:pt x="203" y="294"/>
                  <a:pt x="201" y="294"/>
                </a:cubicBezTo>
                <a:cubicBezTo>
                  <a:pt x="199" y="293"/>
                  <a:pt x="196" y="291"/>
                  <a:pt x="195" y="293"/>
                </a:cubicBezTo>
                <a:cubicBezTo>
                  <a:pt x="195" y="292"/>
                  <a:pt x="194" y="292"/>
                  <a:pt x="193" y="292"/>
                </a:cubicBezTo>
                <a:cubicBezTo>
                  <a:pt x="193" y="291"/>
                  <a:pt x="191" y="290"/>
                  <a:pt x="189" y="290"/>
                </a:cubicBezTo>
                <a:cubicBezTo>
                  <a:pt x="184" y="287"/>
                  <a:pt x="178" y="284"/>
                  <a:pt x="172" y="281"/>
                </a:cubicBezTo>
                <a:cubicBezTo>
                  <a:pt x="169" y="279"/>
                  <a:pt x="167" y="277"/>
                  <a:pt x="162" y="275"/>
                </a:cubicBezTo>
                <a:cubicBezTo>
                  <a:pt x="160" y="273"/>
                  <a:pt x="154" y="271"/>
                  <a:pt x="152" y="269"/>
                </a:cubicBezTo>
                <a:cubicBezTo>
                  <a:pt x="151" y="269"/>
                  <a:pt x="149" y="268"/>
                  <a:pt x="148" y="267"/>
                </a:cubicBezTo>
                <a:cubicBezTo>
                  <a:pt x="147" y="266"/>
                  <a:pt x="146" y="266"/>
                  <a:pt x="146" y="265"/>
                </a:cubicBezTo>
                <a:cubicBezTo>
                  <a:pt x="145" y="265"/>
                  <a:pt x="145" y="264"/>
                  <a:pt x="144" y="264"/>
                </a:cubicBezTo>
                <a:cubicBezTo>
                  <a:pt x="146" y="265"/>
                  <a:pt x="148" y="266"/>
                  <a:pt x="150" y="267"/>
                </a:cubicBezTo>
                <a:cubicBezTo>
                  <a:pt x="152" y="267"/>
                  <a:pt x="152" y="268"/>
                  <a:pt x="154" y="268"/>
                </a:cubicBezTo>
                <a:cubicBezTo>
                  <a:pt x="155" y="269"/>
                  <a:pt x="157" y="269"/>
                  <a:pt x="158" y="270"/>
                </a:cubicBezTo>
                <a:cubicBezTo>
                  <a:pt x="158" y="269"/>
                  <a:pt x="158" y="269"/>
                  <a:pt x="159" y="269"/>
                </a:cubicBezTo>
                <a:cubicBezTo>
                  <a:pt x="162" y="270"/>
                  <a:pt x="164" y="272"/>
                  <a:pt x="168" y="273"/>
                </a:cubicBezTo>
                <a:cubicBezTo>
                  <a:pt x="170" y="274"/>
                  <a:pt x="172" y="275"/>
                  <a:pt x="173" y="276"/>
                </a:cubicBezTo>
                <a:cubicBezTo>
                  <a:pt x="173" y="276"/>
                  <a:pt x="172" y="276"/>
                  <a:pt x="173" y="277"/>
                </a:cubicBezTo>
                <a:cubicBezTo>
                  <a:pt x="175" y="277"/>
                  <a:pt x="175" y="277"/>
                  <a:pt x="176" y="277"/>
                </a:cubicBezTo>
                <a:cubicBezTo>
                  <a:pt x="177" y="277"/>
                  <a:pt x="178" y="278"/>
                  <a:pt x="180" y="279"/>
                </a:cubicBezTo>
                <a:cubicBezTo>
                  <a:pt x="180" y="279"/>
                  <a:pt x="180" y="279"/>
                  <a:pt x="180" y="279"/>
                </a:cubicBezTo>
                <a:cubicBezTo>
                  <a:pt x="186" y="283"/>
                  <a:pt x="196" y="287"/>
                  <a:pt x="204" y="291"/>
                </a:cubicBezTo>
                <a:cubicBezTo>
                  <a:pt x="208" y="293"/>
                  <a:pt x="212" y="296"/>
                  <a:pt x="216" y="298"/>
                </a:cubicBezTo>
                <a:cubicBezTo>
                  <a:pt x="218" y="299"/>
                  <a:pt x="221" y="301"/>
                  <a:pt x="224" y="302"/>
                </a:cubicBezTo>
                <a:cubicBezTo>
                  <a:pt x="225" y="303"/>
                  <a:pt x="225" y="304"/>
                  <a:pt x="228" y="304"/>
                </a:cubicBezTo>
                <a:cubicBezTo>
                  <a:pt x="233" y="305"/>
                  <a:pt x="230" y="303"/>
                  <a:pt x="230" y="303"/>
                </a:cubicBezTo>
                <a:cubicBezTo>
                  <a:pt x="231" y="303"/>
                  <a:pt x="232" y="304"/>
                  <a:pt x="234" y="304"/>
                </a:cubicBezTo>
                <a:cubicBezTo>
                  <a:pt x="232" y="303"/>
                  <a:pt x="229" y="301"/>
                  <a:pt x="226" y="299"/>
                </a:cubicBezTo>
                <a:cubicBezTo>
                  <a:pt x="227" y="299"/>
                  <a:pt x="228" y="299"/>
                  <a:pt x="226" y="298"/>
                </a:cubicBezTo>
                <a:cubicBezTo>
                  <a:pt x="223" y="297"/>
                  <a:pt x="221" y="296"/>
                  <a:pt x="217" y="294"/>
                </a:cubicBezTo>
                <a:cubicBezTo>
                  <a:pt x="217" y="294"/>
                  <a:pt x="217" y="294"/>
                  <a:pt x="217" y="294"/>
                </a:cubicBezTo>
                <a:cubicBezTo>
                  <a:pt x="217" y="294"/>
                  <a:pt x="217" y="294"/>
                  <a:pt x="217" y="294"/>
                </a:cubicBezTo>
                <a:cubicBezTo>
                  <a:pt x="217" y="294"/>
                  <a:pt x="217" y="294"/>
                  <a:pt x="217" y="294"/>
                </a:cubicBezTo>
                <a:cubicBezTo>
                  <a:pt x="217" y="294"/>
                  <a:pt x="220" y="294"/>
                  <a:pt x="215" y="293"/>
                </a:cubicBezTo>
                <a:cubicBezTo>
                  <a:pt x="214" y="292"/>
                  <a:pt x="212" y="291"/>
                  <a:pt x="214" y="291"/>
                </a:cubicBezTo>
                <a:cubicBezTo>
                  <a:pt x="214" y="291"/>
                  <a:pt x="214" y="291"/>
                  <a:pt x="214" y="291"/>
                </a:cubicBezTo>
                <a:cubicBezTo>
                  <a:pt x="214" y="291"/>
                  <a:pt x="214" y="291"/>
                  <a:pt x="214" y="291"/>
                </a:cubicBezTo>
                <a:cubicBezTo>
                  <a:pt x="214" y="291"/>
                  <a:pt x="214" y="291"/>
                  <a:pt x="214" y="291"/>
                </a:cubicBezTo>
                <a:cubicBezTo>
                  <a:pt x="219" y="293"/>
                  <a:pt x="223" y="296"/>
                  <a:pt x="230" y="298"/>
                </a:cubicBezTo>
                <a:cubicBezTo>
                  <a:pt x="231" y="299"/>
                  <a:pt x="232" y="299"/>
                  <a:pt x="233" y="300"/>
                </a:cubicBezTo>
                <a:cubicBezTo>
                  <a:pt x="236" y="300"/>
                  <a:pt x="232" y="299"/>
                  <a:pt x="232" y="299"/>
                </a:cubicBezTo>
                <a:cubicBezTo>
                  <a:pt x="233" y="299"/>
                  <a:pt x="234" y="298"/>
                  <a:pt x="235" y="298"/>
                </a:cubicBezTo>
                <a:cubicBezTo>
                  <a:pt x="239" y="300"/>
                  <a:pt x="241" y="301"/>
                  <a:pt x="244" y="303"/>
                </a:cubicBezTo>
                <a:cubicBezTo>
                  <a:pt x="246" y="304"/>
                  <a:pt x="248" y="305"/>
                  <a:pt x="250" y="305"/>
                </a:cubicBezTo>
                <a:cubicBezTo>
                  <a:pt x="253" y="306"/>
                  <a:pt x="247" y="304"/>
                  <a:pt x="246" y="303"/>
                </a:cubicBezTo>
                <a:cubicBezTo>
                  <a:pt x="246" y="303"/>
                  <a:pt x="246" y="303"/>
                  <a:pt x="246" y="302"/>
                </a:cubicBezTo>
                <a:cubicBezTo>
                  <a:pt x="246" y="302"/>
                  <a:pt x="246" y="302"/>
                  <a:pt x="246" y="302"/>
                </a:cubicBezTo>
                <a:cubicBezTo>
                  <a:pt x="247" y="302"/>
                  <a:pt x="247" y="302"/>
                  <a:pt x="248" y="302"/>
                </a:cubicBezTo>
                <a:cubicBezTo>
                  <a:pt x="245" y="301"/>
                  <a:pt x="240" y="299"/>
                  <a:pt x="238" y="298"/>
                </a:cubicBezTo>
                <a:cubicBezTo>
                  <a:pt x="237" y="297"/>
                  <a:pt x="237" y="297"/>
                  <a:pt x="236" y="296"/>
                </a:cubicBezTo>
                <a:cubicBezTo>
                  <a:pt x="236" y="296"/>
                  <a:pt x="237" y="296"/>
                  <a:pt x="238" y="296"/>
                </a:cubicBezTo>
                <a:cubicBezTo>
                  <a:pt x="238" y="296"/>
                  <a:pt x="238" y="296"/>
                  <a:pt x="237" y="295"/>
                </a:cubicBezTo>
                <a:cubicBezTo>
                  <a:pt x="231" y="292"/>
                  <a:pt x="231" y="292"/>
                  <a:pt x="237" y="292"/>
                </a:cubicBezTo>
                <a:cubicBezTo>
                  <a:pt x="239" y="292"/>
                  <a:pt x="239" y="293"/>
                  <a:pt x="242" y="293"/>
                </a:cubicBezTo>
                <a:cubicBezTo>
                  <a:pt x="244" y="293"/>
                  <a:pt x="241" y="292"/>
                  <a:pt x="240" y="292"/>
                </a:cubicBezTo>
                <a:cubicBezTo>
                  <a:pt x="239" y="291"/>
                  <a:pt x="239" y="290"/>
                  <a:pt x="241" y="291"/>
                </a:cubicBezTo>
                <a:cubicBezTo>
                  <a:pt x="247" y="293"/>
                  <a:pt x="253" y="294"/>
                  <a:pt x="258" y="297"/>
                </a:cubicBezTo>
                <a:cubicBezTo>
                  <a:pt x="258" y="297"/>
                  <a:pt x="259" y="297"/>
                  <a:pt x="258" y="297"/>
                </a:cubicBezTo>
                <a:cubicBezTo>
                  <a:pt x="258" y="297"/>
                  <a:pt x="256" y="296"/>
                  <a:pt x="255" y="297"/>
                </a:cubicBezTo>
                <a:cubicBezTo>
                  <a:pt x="260" y="300"/>
                  <a:pt x="270" y="302"/>
                  <a:pt x="275" y="305"/>
                </a:cubicBezTo>
                <a:cubicBezTo>
                  <a:pt x="277" y="307"/>
                  <a:pt x="280" y="308"/>
                  <a:pt x="284" y="310"/>
                </a:cubicBezTo>
                <a:cubicBezTo>
                  <a:pt x="285" y="311"/>
                  <a:pt x="286" y="311"/>
                  <a:pt x="288" y="311"/>
                </a:cubicBezTo>
                <a:cubicBezTo>
                  <a:pt x="290" y="311"/>
                  <a:pt x="289" y="310"/>
                  <a:pt x="287" y="310"/>
                </a:cubicBezTo>
                <a:cubicBezTo>
                  <a:pt x="283" y="308"/>
                  <a:pt x="287" y="309"/>
                  <a:pt x="287" y="308"/>
                </a:cubicBezTo>
                <a:cubicBezTo>
                  <a:pt x="288" y="308"/>
                  <a:pt x="289" y="308"/>
                  <a:pt x="289" y="309"/>
                </a:cubicBezTo>
                <a:cubicBezTo>
                  <a:pt x="287" y="308"/>
                  <a:pt x="287" y="306"/>
                  <a:pt x="282" y="306"/>
                </a:cubicBezTo>
                <a:cubicBezTo>
                  <a:pt x="281" y="306"/>
                  <a:pt x="283" y="307"/>
                  <a:pt x="283" y="307"/>
                </a:cubicBezTo>
                <a:cubicBezTo>
                  <a:pt x="280" y="307"/>
                  <a:pt x="280" y="306"/>
                  <a:pt x="278" y="305"/>
                </a:cubicBezTo>
                <a:cubicBezTo>
                  <a:pt x="273" y="303"/>
                  <a:pt x="273" y="302"/>
                  <a:pt x="268" y="300"/>
                </a:cubicBezTo>
                <a:cubicBezTo>
                  <a:pt x="266" y="299"/>
                  <a:pt x="264" y="298"/>
                  <a:pt x="262" y="297"/>
                </a:cubicBezTo>
                <a:cubicBezTo>
                  <a:pt x="262" y="296"/>
                  <a:pt x="263" y="296"/>
                  <a:pt x="262" y="295"/>
                </a:cubicBezTo>
                <a:cubicBezTo>
                  <a:pt x="260" y="294"/>
                  <a:pt x="258" y="293"/>
                  <a:pt x="256" y="292"/>
                </a:cubicBezTo>
                <a:cubicBezTo>
                  <a:pt x="256" y="292"/>
                  <a:pt x="255" y="292"/>
                  <a:pt x="255" y="292"/>
                </a:cubicBezTo>
                <a:cubicBezTo>
                  <a:pt x="257" y="293"/>
                  <a:pt x="259" y="294"/>
                  <a:pt x="261" y="295"/>
                </a:cubicBezTo>
                <a:cubicBezTo>
                  <a:pt x="256" y="294"/>
                  <a:pt x="255" y="293"/>
                  <a:pt x="252" y="292"/>
                </a:cubicBezTo>
                <a:cubicBezTo>
                  <a:pt x="251" y="290"/>
                  <a:pt x="245" y="288"/>
                  <a:pt x="242" y="287"/>
                </a:cubicBezTo>
                <a:cubicBezTo>
                  <a:pt x="242" y="286"/>
                  <a:pt x="241" y="286"/>
                  <a:pt x="240" y="286"/>
                </a:cubicBezTo>
                <a:cubicBezTo>
                  <a:pt x="240" y="286"/>
                  <a:pt x="240" y="286"/>
                  <a:pt x="240" y="286"/>
                </a:cubicBezTo>
                <a:cubicBezTo>
                  <a:pt x="240" y="286"/>
                  <a:pt x="240" y="286"/>
                  <a:pt x="240" y="286"/>
                </a:cubicBezTo>
                <a:cubicBezTo>
                  <a:pt x="240" y="286"/>
                  <a:pt x="240" y="286"/>
                  <a:pt x="240" y="286"/>
                </a:cubicBezTo>
                <a:cubicBezTo>
                  <a:pt x="236" y="285"/>
                  <a:pt x="234" y="283"/>
                  <a:pt x="229" y="281"/>
                </a:cubicBezTo>
                <a:cubicBezTo>
                  <a:pt x="229" y="281"/>
                  <a:pt x="229" y="281"/>
                  <a:pt x="229" y="281"/>
                </a:cubicBezTo>
                <a:cubicBezTo>
                  <a:pt x="229" y="281"/>
                  <a:pt x="229" y="281"/>
                  <a:pt x="229" y="281"/>
                </a:cubicBezTo>
                <a:cubicBezTo>
                  <a:pt x="228" y="280"/>
                  <a:pt x="226" y="279"/>
                  <a:pt x="224" y="279"/>
                </a:cubicBezTo>
                <a:cubicBezTo>
                  <a:pt x="223" y="277"/>
                  <a:pt x="220" y="276"/>
                  <a:pt x="217" y="275"/>
                </a:cubicBezTo>
                <a:cubicBezTo>
                  <a:pt x="215" y="274"/>
                  <a:pt x="214" y="273"/>
                  <a:pt x="212" y="273"/>
                </a:cubicBezTo>
                <a:cubicBezTo>
                  <a:pt x="212" y="272"/>
                  <a:pt x="212" y="272"/>
                  <a:pt x="212" y="272"/>
                </a:cubicBezTo>
                <a:cubicBezTo>
                  <a:pt x="210" y="271"/>
                  <a:pt x="207" y="270"/>
                  <a:pt x="208" y="269"/>
                </a:cubicBezTo>
                <a:cubicBezTo>
                  <a:pt x="214" y="271"/>
                  <a:pt x="218" y="274"/>
                  <a:pt x="225" y="276"/>
                </a:cubicBezTo>
                <a:cubicBezTo>
                  <a:pt x="236" y="282"/>
                  <a:pt x="246" y="287"/>
                  <a:pt x="257" y="292"/>
                </a:cubicBezTo>
                <a:cubicBezTo>
                  <a:pt x="258" y="292"/>
                  <a:pt x="260" y="293"/>
                  <a:pt x="261" y="293"/>
                </a:cubicBezTo>
                <a:cubicBezTo>
                  <a:pt x="262" y="294"/>
                  <a:pt x="262" y="294"/>
                  <a:pt x="263" y="294"/>
                </a:cubicBezTo>
                <a:cubicBezTo>
                  <a:pt x="269" y="297"/>
                  <a:pt x="274" y="300"/>
                  <a:pt x="280" y="302"/>
                </a:cubicBezTo>
                <a:cubicBezTo>
                  <a:pt x="286" y="305"/>
                  <a:pt x="293" y="308"/>
                  <a:pt x="297" y="311"/>
                </a:cubicBezTo>
                <a:cubicBezTo>
                  <a:pt x="298" y="312"/>
                  <a:pt x="301" y="313"/>
                  <a:pt x="303" y="315"/>
                </a:cubicBezTo>
                <a:cubicBezTo>
                  <a:pt x="302" y="314"/>
                  <a:pt x="301" y="314"/>
                  <a:pt x="300" y="314"/>
                </a:cubicBezTo>
                <a:cubicBezTo>
                  <a:pt x="301" y="315"/>
                  <a:pt x="302" y="315"/>
                  <a:pt x="304" y="316"/>
                </a:cubicBezTo>
                <a:cubicBezTo>
                  <a:pt x="305" y="316"/>
                  <a:pt x="304" y="315"/>
                  <a:pt x="304" y="315"/>
                </a:cubicBezTo>
                <a:cubicBezTo>
                  <a:pt x="305" y="315"/>
                  <a:pt x="306" y="316"/>
                  <a:pt x="309" y="316"/>
                </a:cubicBezTo>
                <a:cubicBezTo>
                  <a:pt x="304" y="314"/>
                  <a:pt x="303" y="313"/>
                  <a:pt x="299" y="311"/>
                </a:cubicBezTo>
                <a:cubicBezTo>
                  <a:pt x="297" y="310"/>
                  <a:pt x="296" y="309"/>
                  <a:pt x="294" y="308"/>
                </a:cubicBezTo>
                <a:cubicBezTo>
                  <a:pt x="290" y="306"/>
                  <a:pt x="284" y="303"/>
                  <a:pt x="280" y="300"/>
                </a:cubicBezTo>
                <a:cubicBezTo>
                  <a:pt x="281" y="300"/>
                  <a:pt x="280" y="300"/>
                  <a:pt x="280" y="299"/>
                </a:cubicBezTo>
                <a:cubicBezTo>
                  <a:pt x="279" y="299"/>
                  <a:pt x="279" y="298"/>
                  <a:pt x="280" y="298"/>
                </a:cubicBezTo>
                <a:cubicBezTo>
                  <a:pt x="282" y="298"/>
                  <a:pt x="284" y="299"/>
                  <a:pt x="285" y="300"/>
                </a:cubicBezTo>
                <a:cubicBezTo>
                  <a:pt x="288" y="301"/>
                  <a:pt x="292" y="302"/>
                  <a:pt x="296" y="303"/>
                </a:cubicBezTo>
                <a:cubicBezTo>
                  <a:pt x="300" y="305"/>
                  <a:pt x="302" y="304"/>
                  <a:pt x="304" y="304"/>
                </a:cubicBezTo>
                <a:cubicBezTo>
                  <a:pt x="304" y="304"/>
                  <a:pt x="306" y="304"/>
                  <a:pt x="307" y="304"/>
                </a:cubicBezTo>
                <a:cubicBezTo>
                  <a:pt x="308" y="305"/>
                  <a:pt x="308" y="305"/>
                  <a:pt x="306" y="305"/>
                </a:cubicBezTo>
                <a:cubicBezTo>
                  <a:pt x="303" y="305"/>
                  <a:pt x="304" y="306"/>
                  <a:pt x="302" y="306"/>
                </a:cubicBezTo>
                <a:cubicBezTo>
                  <a:pt x="306" y="307"/>
                  <a:pt x="310" y="308"/>
                  <a:pt x="314" y="310"/>
                </a:cubicBezTo>
                <a:cubicBezTo>
                  <a:pt x="313" y="309"/>
                  <a:pt x="312" y="308"/>
                  <a:pt x="312" y="307"/>
                </a:cubicBezTo>
                <a:cubicBezTo>
                  <a:pt x="314" y="308"/>
                  <a:pt x="319" y="309"/>
                  <a:pt x="318" y="307"/>
                </a:cubicBezTo>
                <a:cubicBezTo>
                  <a:pt x="317" y="305"/>
                  <a:pt x="317" y="305"/>
                  <a:pt x="321" y="305"/>
                </a:cubicBezTo>
                <a:cubicBezTo>
                  <a:pt x="317" y="304"/>
                  <a:pt x="314" y="302"/>
                  <a:pt x="310" y="302"/>
                </a:cubicBezTo>
                <a:cubicBezTo>
                  <a:pt x="310" y="302"/>
                  <a:pt x="309" y="302"/>
                  <a:pt x="309" y="302"/>
                </a:cubicBezTo>
                <a:cubicBezTo>
                  <a:pt x="309" y="301"/>
                  <a:pt x="309" y="301"/>
                  <a:pt x="310" y="301"/>
                </a:cubicBezTo>
                <a:cubicBezTo>
                  <a:pt x="312" y="301"/>
                  <a:pt x="310" y="300"/>
                  <a:pt x="309" y="300"/>
                </a:cubicBezTo>
                <a:cubicBezTo>
                  <a:pt x="308" y="300"/>
                  <a:pt x="308" y="300"/>
                  <a:pt x="308" y="299"/>
                </a:cubicBezTo>
                <a:cubicBezTo>
                  <a:pt x="308" y="299"/>
                  <a:pt x="308" y="299"/>
                  <a:pt x="306" y="298"/>
                </a:cubicBezTo>
                <a:cubicBezTo>
                  <a:pt x="304" y="297"/>
                  <a:pt x="304" y="297"/>
                  <a:pt x="306" y="297"/>
                </a:cubicBezTo>
                <a:cubicBezTo>
                  <a:pt x="307" y="297"/>
                  <a:pt x="304" y="296"/>
                  <a:pt x="305" y="295"/>
                </a:cubicBezTo>
                <a:cubicBezTo>
                  <a:pt x="306" y="296"/>
                  <a:pt x="307" y="297"/>
                  <a:pt x="308" y="297"/>
                </a:cubicBezTo>
                <a:cubicBezTo>
                  <a:pt x="310" y="299"/>
                  <a:pt x="314" y="300"/>
                  <a:pt x="317" y="302"/>
                </a:cubicBezTo>
                <a:cubicBezTo>
                  <a:pt x="318" y="303"/>
                  <a:pt x="320" y="304"/>
                  <a:pt x="322" y="305"/>
                </a:cubicBezTo>
                <a:cubicBezTo>
                  <a:pt x="323" y="305"/>
                  <a:pt x="324" y="306"/>
                  <a:pt x="325" y="306"/>
                </a:cubicBezTo>
                <a:cubicBezTo>
                  <a:pt x="326" y="306"/>
                  <a:pt x="327" y="307"/>
                  <a:pt x="327" y="307"/>
                </a:cubicBezTo>
                <a:cubicBezTo>
                  <a:pt x="327" y="307"/>
                  <a:pt x="328" y="308"/>
                  <a:pt x="329" y="308"/>
                </a:cubicBezTo>
                <a:cubicBezTo>
                  <a:pt x="330" y="308"/>
                  <a:pt x="331" y="309"/>
                  <a:pt x="332" y="309"/>
                </a:cubicBezTo>
                <a:cubicBezTo>
                  <a:pt x="332" y="308"/>
                  <a:pt x="331" y="308"/>
                  <a:pt x="330" y="308"/>
                </a:cubicBezTo>
                <a:cubicBezTo>
                  <a:pt x="329" y="307"/>
                  <a:pt x="328" y="306"/>
                  <a:pt x="326" y="306"/>
                </a:cubicBezTo>
                <a:cubicBezTo>
                  <a:pt x="321" y="303"/>
                  <a:pt x="317" y="300"/>
                  <a:pt x="309" y="297"/>
                </a:cubicBezTo>
                <a:cubicBezTo>
                  <a:pt x="305" y="294"/>
                  <a:pt x="298" y="291"/>
                  <a:pt x="292" y="288"/>
                </a:cubicBezTo>
                <a:cubicBezTo>
                  <a:pt x="289" y="287"/>
                  <a:pt x="287" y="285"/>
                  <a:pt x="284" y="284"/>
                </a:cubicBezTo>
                <a:cubicBezTo>
                  <a:pt x="283" y="283"/>
                  <a:pt x="279" y="281"/>
                  <a:pt x="276" y="280"/>
                </a:cubicBezTo>
                <a:cubicBezTo>
                  <a:pt x="280" y="281"/>
                  <a:pt x="284" y="280"/>
                  <a:pt x="289" y="282"/>
                </a:cubicBezTo>
                <a:cubicBezTo>
                  <a:pt x="294" y="284"/>
                  <a:pt x="299" y="286"/>
                  <a:pt x="303" y="288"/>
                </a:cubicBezTo>
                <a:cubicBezTo>
                  <a:pt x="309" y="291"/>
                  <a:pt x="314" y="295"/>
                  <a:pt x="322" y="298"/>
                </a:cubicBezTo>
                <a:cubicBezTo>
                  <a:pt x="325" y="299"/>
                  <a:pt x="330" y="300"/>
                  <a:pt x="334" y="302"/>
                </a:cubicBezTo>
                <a:cubicBezTo>
                  <a:pt x="335" y="300"/>
                  <a:pt x="331" y="299"/>
                  <a:pt x="328" y="298"/>
                </a:cubicBezTo>
                <a:cubicBezTo>
                  <a:pt x="326" y="297"/>
                  <a:pt x="323" y="297"/>
                  <a:pt x="323" y="296"/>
                </a:cubicBezTo>
                <a:cubicBezTo>
                  <a:pt x="323" y="295"/>
                  <a:pt x="325" y="296"/>
                  <a:pt x="327" y="296"/>
                </a:cubicBezTo>
                <a:cubicBezTo>
                  <a:pt x="328" y="296"/>
                  <a:pt x="330" y="296"/>
                  <a:pt x="331" y="296"/>
                </a:cubicBezTo>
                <a:cubicBezTo>
                  <a:pt x="331" y="297"/>
                  <a:pt x="332" y="297"/>
                  <a:pt x="333" y="298"/>
                </a:cubicBezTo>
                <a:cubicBezTo>
                  <a:pt x="333" y="298"/>
                  <a:pt x="333" y="298"/>
                  <a:pt x="333" y="298"/>
                </a:cubicBezTo>
                <a:cubicBezTo>
                  <a:pt x="333" y="298"/>
                  <a:pt x="333" y="298"/>
                  <a:pt x="333" y="298"/>
                </a:cubicBezTo>
                <a:cubicBezTo>
                  <a:pt x="332" y="298"/>
                  <a:pt x="330" y="297"/>
                  <a:pt x="330" y="297"/>
                </a:cubicBezTo>
                <a:cubicBezTo>
                  <a:pt x="330" y="298"/>
                  <a:pt x="331" y="299"/>
                  <a:pt x="334" y="299"/>
                </a:cubicBezTo>
                <a:cubicBezTo>
                  <a:pt x="334" y="299"/>
                  <a:pt x="335" y="300"/>
                  <a:pt x="335" y="300"/>
                </a:cubicBezTo>
                <a:cubicBezTo>
                  <a:pt x="337" y="301"/>
                  <a:pt x="339" y="302"/>
                  <a:pt x="341" y="303"/>
                </a:cubicBezTo>
                <a:cubicBezTo>
                  <a:pt x="341" y="303"/>
                  <a:pt x="342" y="303"/>
                  <a:pt x="342" y="303"/>
                </a:cubicBezTo>
                <a:cubicBezTo>
                  <a:pt x="340" y="302"/>
                  <a:pt x="338" y="301"/>
                  <a:pt x="336" y="300"/>
                </a:cubicBezTo>
                <a:cubicBezTo>
                  <a:pt x="335" y="299"/>
                  <a:pt x="335" y="299"/>
                  <a:pt x="337" y="298"/>
                </a:cubicBezTo>
                <a:cubicBezTo>
                  <a:pt x="339" y="299"/>
                  <a:pt x="340" y="299"/>
                  <a:pt x="341" y="299"/>
                </a:cubicBezTo>
                <a:cubicBezTo>
                  <a:pt x="342" y="300"/>
                  <a:pt x="344" y="301"/>
                  <a:pt x="347" y="301"/>
                </a:cubicBezTo>
                <a:cubicBezTo>
                  <a:pt x="346" y="300"/>
                  <a:pt x="345" y="299"/>
                  <a:pt x="344" y="299"/>
                </a:cubicBezTo>
                <a:cubicBezTo>
                  <a:pt x="343" y="297"/>
                  <a:pt x="339" y="295"/>
                  <a:pt x="335" y="294"/>
                </a:cubicBezTo>
                <a:cubicBezTo>
                  <a:pt x="334" y="293"/>
                  <a:pt x="333" y="293"/>
                  <a:pt x="331" y="292"/>
                </a:cubicBezTo>
                <a:cubicBezTo>
                  <a:pt x="331" y="292"/>
                  <a:pt x="331" y="292"/>
                  <a:pt x="330" y="291"/>
                </a:cubicBezTo>
                <a:cubicBezTo>
                  <a:pt x="330" y="291"/>
                  <a:pt x="329" y="290"/>
                  <a:pt x="327" y="290"/>
                </a:cubicBezTo>
                <a:cubicBezTo>
                  <a:pt x="326" y="289"/>
                  <a:pt x="325" y="289"/>
                  <a:pt x="325" y="289"/>
                </a:cubicBezTo>
                <a:cubicBezTo>
                  <a:pt x="327" y="288"/>
                  <a:pt x="323" y="287"/>
                  <a:pt x="324" y="287"/>
                </a:cubicBezTo>
                <a:cubicBezTo>
                  <a:pt x="325" y="287"/>
                  <a:pt x="329" y="288"/>
                  <a:pt x="329" y="287"/>
                </a:cubicBezTo>
                <a:cubicBezTo>
                  <a:pt x="330" y="287"/>
                  <a:pt x="328" y="286"/>
                  <a:pt x="326" y="285"/>
                </a:cubicBezTo>
                <a:cubicBezTo>
                  <a:pt x="324" y="284"/>
                  <a:pt x="323" y="284"/>
                  <a:pt x="322" y="283"/>
                </a:cubicBezTo>
                <a:cubicBezTo>
                  <a:pt x="320" y="281"/>
                  <a:pt x="318" y="280"/>
                  <a:pt x="311" y="278"/>
                </a:cubicBezTo>
                <a:cubicBezTo>
                  <a:pt x="310" y="277"/>
                  <a:pt x="304" y="275"/>
                  <a:pt x="301" y="273"/>
                </a:cubicBezTo>
                <a:cubicBezTo>
                  <a:pt x="296" y="271"/>
                  <a:pt x="290" y="268"/>
                  <a:pt x="284" y="265"/>
                </a:cubicBezTo>
                <a:cubicBezTo>
                  <a:pt x="283" y="264"/>
                  <a:pt x="281" y="263"/>
                  <a:pt x="276" y="262"/>
                </a:cubicBezTo>
                <a:cubicBezTo>
                  <a:pt x="278" y="263"/>
                  <a:pt x="281" y="264"/>
                  <a:pt x="283" y="265"/>
                </a:cubicBezTo>
                <a:cubicBezTo>
                  <a:pt x="285" y="266"/>
                  <a:pt x="286" y="267"/>
                  <a:pt x="288" y="268"/>
                </a:cubicBezTo>
                <a:cubicBezTo>
                  <a:pt x="282" y="266"/>
                  <a:pt x="281" y="264"/>
                  <a:pt x="277" y="263"/>
                </a:cubicBezTo>
                <a:cubicBezTo>
                  <a:pt x="275" y="262"/>
                  <a:pt x="273" y="262"/>
                  <a:pt x="272" y="261"/>
                </a:cubicBezTo>
                <a:cubicBezTo>
                  <a:pt x="272" y="261"/>
                  <a:pt x="272" y="261"/>
                  <a:pt x="272" y="261"/>
                </a:cubicBezTo>
                <a:cubicBezTo>
                  <a:pt x="272" y="261"/>
                  <a:pt x="272" y="260"/>
                  <a:pt x="270" y="259"/>
                </a:cubicBezTo>
                <a:cubicBezTo>
                  <a:pt x="268" y="259"/>
                  <a:pt x="268" y="259"/>
                  <a:pt x="268" y="260"/>
                </a:cubicBezTo>
                <a:cubicBezTo>
                  <a:pt x="265" y="258"/>
                  <a:pt x="262" y="257"/>
                  <a:pt x="260" y="256"/>
                </a:cubicBezTo>
                <a:cubicBezTo>
                  <a:pt x="260" y="256"/>
                  <a:pt x="261" y="256"/>
                  <a:pt x="262" y="256"/>
                </a:cubicBezTo>
                <a:cubicBezTo>
                  <a:pt x="263" y="256"/>
                  <a:pt x="264" y="257"/>
                  <a:pt x="265" y="257"/>
                </a:cubicBezTo>
                <a:cubicBezTo>
                  <a:pt x="269" y="258"/>
                  <a:pt x="272" y="259"/>
                  <a:pt x="273" y="260"/>
                </a:cubicBezTo>
                <a:cubicBezTo>
                  <a:pt x="274" y="260"/>
                  <a:pt x="275" y="261"/>
                  <a:pt x="276" y="261"/>
                </a:cubicBezTo>
                <a:cubicBezTo>
                  <a:pt x="277" y="261"/>
                  <a:pt x="276" y="260"/>
                  <a:pt x="275" y="260"/>
                </a:cubicBezTo>
                <a:cubicBezTo>
                  <a:pt x="276" y="260"/>
                  <a:pt x="277" y="260"/>
                  <a:pt x="277" y="260"/>
                </a:cubicBezTo>
                <a:cubicBezTo>
                  <a:pt x="278" y="260"/>
                  <a:pt x="279" y="261"/>
                  <a:pt x="280" y="261"/>
                </a:cubicBezTo>
                <a:cubicBezTo>
                  <a:pt x="285" y="263"/>
                  <a:pt x="289" y="266"/>
                  <a:pt x="294" y="268"/>
                </a:cubicBezTo>
                <a:cubicBezTo>
                  <a:pt x="294" y="268"/>
                  <a:pt x="294" y="268"/>
                  <a:pt x="294" y="267"/>
                </a:cubicBezTo>
                <a:cubicBezTo>
                  <a:pt x="294" y="267"/>
                  <a:pt x="293" y="267"/>
                  <a:pt x="293" y="267"/>
                </a:cubicBezTo>
                <a:cubicBezTo>
                  <a:pt x="293" y="267"/>
                  <a:pt x="293" y="267"/>
                  <a:pt x="293" y="267"/>
                </a:cubicBezTo>
                <a:cubicBezTo>
                  <a:pt x="293" y="267"/>
                  <a:pt x="293" y="267"/>
                  <a:pt x="293" y="267"/>
                </a:cubicBezTo>
                <a:cubicBezTo>
                  <a:pt x="296" y="267"/>
                  <a:pt x="299" y="268"/>
                  <a:pt x="300" y="270"/>
                </a:cubicBezTo>
                <a:cubicBezTo>
                  <a:pt x="301" y="270"/>
                  <a:pt x="303" y="271"/>
                  <a:pt x="306" y="272"/>
                </a:cubicBezTo>
                <a:cubicBezTo>
                  <a:pt x="307" y="272"/>
                  <a:pt x="308" y="272"/>
                  <a:pt x="308" y="272"/>
                </a:cubicBezTo>
                <a:cubicBezTo>
                  <a:pt x="310" y="271"/>
                  <a:pt x="307" y="270"/>
                  <a:pt x="305" y="270"/>
                </a:cubicBezTo>
                <a:cubicBezTo>
                  <a:pt x="298" y="266"/>
                  <a:pt x="289" y="262"/>
                  <a:pt x="282" y="259"/>
                </a:cubicBezTo>
                <a:cubicBezTo>
                  <a:pt x="282" y="259"/>
                  <a:pt x="282" y="259"/>
                  <a:pt x="282" y="259"/>
                </a:cubicBezTo>
                <a:cubicBezTo>
                  <a:pt x="279" y="257"/>
                  <a:pt x="272" y="255"/>
                  <a:pt x="271" y="253"/>
                </a:cubicBezTo>
                <a:cubicBezTo>
                  <a:pt x="281" y="257"/>
                  <a:pt x="290" y="262"/>
                  <a:pt x="299" y="266"/>
                </a:cubicBezTo>
                <a:cubicBezTo>
                  <a:pt x="308" y="270"/>
                  <a:pt x="318" y="275"/>
                  <a:pt x="330" y="280"/>
                </a:cubicBezTo>
                <a:cubicBezTo>
                  <a:pt x="332" y="281"/>
                  <a:pt x="334" y="281"/>
                  <a:pt x="336" y="282"/>
                </a:cubicBezTo>
                <a:cubicBezTo>
                  <a:pt x="340" y="285"/>
                  <a:pt x="347" y="288"/>
                  <a:pt x="352" y="291"/>
                </a:cubicBezTo>
                <a:cubicBezTo>
                  <a:pt x="353" y="291"/>
                  <a:pt x="349" y="290"/>
                  <a:pt x="349" y="289"/>
                </a:cubicBezTo>
                <a:cubicBezTo>
                  <a:pt x="355" y="290"/>
                  <a:pt x="358" y="292"/>
                  <a:pt x="361" y="294"/>
                </a:cubicBezTo>
                <a:cubicBezTo>
                  <a:pt x="363" y="295"/>
                  <a:pt x="365" y="297"/>
                  <a:pt x="371" y="298"/>
                </a:cubicBezTo>
                <a:cubicBezTo>
                  <a:pt x="376" y="299"/>
                  <a:pt x="377" y="300"/>
                  <a:pt x="380" y="302"/>
                </a:cubicBezTo>
                <a:cubicBezTo>
                  <a:pt x="380" y="302"/>
                  <a:pt x="380" y="302"/>
                  <a:pt x="380" y="302"/>
                </a:cubicBezTo>
                <a:cubicBezTo>
                  <a:pt x="385" y="304"/>
                  <a:pt x="389" y="306"/>
                  <a:pt x="393" y="308"/>
                </a:cubicBezTo>
                <a:cubicBezTo>
                  <a:pt x="390" y="307"/>
                  <a:pt x="389" y="306"/>
                  <a:pt x="387" y="306"/>
                </a:cubicBezTo>
                <a:cubicBezTo>
                  <a:pt x="386" y="305"/>
                  <a:pt x="385" y="304"/>
                  <a:pt x="381" y="303"/>
                </a:cubicBezTo>
                <a:cubicBezTo>
                  <a:pt x="382" y="304"/>
                  <a:pt x="383" y="305"/>
                  <a:pt x="386" y="306"/>
                </a:cubicBezTo>
                <a:cubicBezTo>
                  <a:pt x="389" y="307"/>
                  <a:pt x="391" y="308"/>
                  <a:pt x="394" y="310"/>
                </a:cubicBezTo>
                <a:cubicBezTo>
                  <a:pt x="396" y="311"/>
                  <a:pt x="398" y="311"/>
                  <a:pt x="399" y="312"/>
                </a:cubicBezTo>
                <a:cubicBezTo>
                  <a:pt x="399" y="312"/>
                  <a:pt x="400" y="312"/>
                  <a:pt x="400" y="312"/>
                </a:cubicBezTo>
                <a:cubicBezTo>
                  <a:pt x="398" y="311"/>
                  <a:pt x="397" y="311"/>
                  <a:pt x="396" y="310"/>
                </a:cubicBezTo>
                <a:cubicBezTo>
                  <a:pt x="396" y="310"/>
                  <a:pt x="397" y="310"/>
                  <a:pt x="397" y="310"/>
                </a:cubicBezTo>
                <a:cubicBezTo>
                  <a:pt x="402" y="313"/>
                  <a:pt x="410" y="316"/>
                  <a:pt x="413" y="319"/>
                </a:cubicBezTo>
                <a:cubicBezTo>
                  <a:pt x="416" y="320"/>
                  <a:pt x="418" y="321"/>
                  <a:pt x="421" y="322"/>
                </a:cubicBezTo>
                <a:cubicBezTo>
                  <a:pt x="421" y="323"/>
                  <a:pt x="422" y="324"/>
                  <a:pt x="426" y="325"/>
                </a:cubicBezTo>
                <a:cubicBezTo>
                  <a:pt x="429" y="328"/>
                  <a:pt x="436" y="329"/>
                  <a:pt x="442" y="331"/>
                </a:cubicBezTo>
                <a:cubicBezTo>
                  <a:pt x="442" y="331"/>
                  <a:pt x="442" y="331"/>
                  <a:pt x="443" y="331"/>
                </a:cubicBezTo>
                <a:cubicBezTo>
                  <a:pt x="444" y="332"/>
                  <a:pt x="446" y="333"/>
                  <a:pt x="448" y="334"/>
                </a:cubicBezTo>
                <a:cubicBezTo>
                  <a:pt x="450" y="335"/>
                  <a:pt x="448" y="335"/>
                  <a:pt x="446" y="334"/>
                </a:cubicBezTo>
                <a:cubicBezTo>
                  <a:pt x="445" y="334"/>
                  <a:pt x="444" y="333"/>
                  <a:pt x="441" y="333"/>
                </a:cubicBezTo>
                <a:cubicBezTo>
                  <a:pt x="442" y="333"/>
                  <a:pt x="444" y="334"/>
                  <a:pt x="445" y="334"/>
                </a:cubicBezTo>
                <a:cubicBezTo>
                  <a:pt x="446" y="335"/>
                  <a:pt x="447" y="335"/>
                  <a:pt x="448" y="336"/>
                </a:cubicBezTo>
                <a:cubicBezTo>
                  <a:pt x="452" y="338"/>
                  <a:pt x="459" y="341"/>
                  <a:pt x="465" y="344"/>
                </a:cubicBezTo>
                <a:cubicBezTo>
                  <a:pt x="467" y="345"/>
                  <a:pt x="468" y="347"/>
                  <a:pt x="473" y="348"/>
                </a:cubicBezTo>
                <a:cubicBezTo>
                  <a:pt x="472" y="347"/>
                  <a:pt x="469" y="345"/>
                  <a:pt x="466" y="344"/>
                </a:cubicBezTo>
                <a:cubicBezTo>
                  <a:pt x="463" y="342"/>
                  <a:pt x="459" y="340"/>
                  <a:pt x="455" y="339"/>
                </a:cubicBezTo>
                <a:cubicBezTo>
                  <a:pt x="457" y="338"/>
                  <a:pt x="452" y="335"/>
                  <a:pt x="450" y="334"/>
                </a:cubicBezTo>
                <a:cubicBezTo>
                  <a:pt x="449" y="333"/>
                  <a:pt x="446" y="331"/>
                  <a:pt x="444" y="330"/>
                </a:cubicBezTo>
                <a:cubicBezTo>
                  <a:pt x="444" y="329"/>
                  <a:pt x="441" y="329"/>
                  <a:pt x="439" y="328"/>
                </a:cubicBezTo>
                <a:cubicBezTo>
                  <a:pt x="435" y="326"/>
                  <a:pt x="429" y="324"/>
                  <a:pt x="432" y="323"/>
                </a:cubicBezTo>
                <a:cubicBezTo>
                  <a:pt x="433" y="323"/>
                  <a:pt x="431" y="321"/>
                  <a:pt x="427" y="321"/>
                </a:cubicBezTo>
                <a:cubicBezTo>
                  <a:pt x="425" y="320"/>
                  <a:pt x="423" y="319"/>
                  <a:pt x="421" y="318"/>
                </a:cubicBezTo>
                <a:cubicBezTo>
                  <a:pt x="420" y="317"/>
                  <a:pt x="418" y="317"/>
                  <a:pt x="417" y="316"/>
                </a:cubicBezTo>
                <a:cubicBezTo>
                  <a:pt x="417" y="315"/>
                  <a:pt x="416" y="315"/>
                  <a:pt x="414" y="314"/>
                </a:cubicBezTo>
                <a:cubicBezTo>
                  <a:pt x="413" y="314"/>
                  <a:pt x="414" y="315"/>
                  <a:pt x="415" y="316"/>
                </a:cubicBezTo>
                <a:cubicBezTo>
                  <a:pt x="416" y="317"/>
                  <a:pt x="417" y="317"/>
                  <a:pt x="419" y="318"/>
                </a:cubicBezTo>
                <a:cubicBezTo>
                  <a:pt x="421" y="319"/>
                  <a:pt x="421" y="320"/>
                  <a:pt x="419" y="320"/>
                </a:cubicBezTo>
                <a:cubicBezTo>
                  <a:pt x="417" y="320"/>
                  <a:pt x="417" y="319"/>
                  <a:pt x="416" y="319"/>
                </a:cubicBezTo>
                <a:cubicBezTo>
                  <a:pt x="408" y="314"/>
                  <a:pt x="399" y="310"/>
                  <a:pt x="391" y="306"/>
                </a:cubicBezTo>
                <a:cubicBezTo>
                  <a:pt x="393" y="306"/>
                  <a:pt x="396" y="307"/>
                  <a:pt x="397" y="308"/>
                </a:cubicBezTo>
                <a:cubicBezTo>
                  <a:pt x="402" y="311"/>
                  <a:pt x="407" y="311"/>
                  <a:pt x="413" y="311"/>
                </a:cubicBezTo>
                <a:cubicBezTo>
                  <a:pt x="413" y="312"/>
                  <a:pt x="412" y="312"/>
                  <a:pt x="413" y="312"/>
                </a:cubicBezTo>
                <a:cubicBezTo>
                  <a:pt x="413" y="313"/>
                  <a:pt x="414" y="313"/>
                  <a:pt x="415" y="313"/>
                </a:cubicBezTo>
                <a:cubicBezTo>
                  <a:pt x="415" y="312"/>
                  <a:pt x="416" y="312"/>
                  <a:pt x="414" y="311"/>
                </a:cubicBezTo>
                <a:cubicBezTo>
                  <a:pt x="413" y="311"/>
                  <a:pt x="420" y="312"/>
                  <a:pt x="416" y="310"/>
                </a:cubicBezTo>
                <a:cubicBezTo>
                  <a:pt x="414" y="309"/>
                  <a:pt x="410" y="309"/>
                  <a:pt x="410" y="309"/>
                </a:cubicBezTo>
                <a:cubicBezTo>
                  <a:pt x="406" y="311"/>
                  <a:pt x="403" y="308"/>
                  <a:pt x="399" y="307"/>
                </a:cubicBezTo>
                <a:cubicBezTo>
                  <a:pt x="398" y="306"/>
                  <a:pt x="396" y="305"/>
                  <a:pt x="395" y="305"/>
                </a:cubicBezTo>
                <a:cubicBezTo>
                  <a:pt x="391" y="302"/>
                  <a:pt x="388" y="303"/>
                  <a:pt x="385" y="303"/>
                </a:cubicBezTo>
                <a:cubicBezTo>
                  <a:pt x="385" y="303"/>
                  <a:pt x="385" y="303"/>
                  <a:pt x="385" y="303"/>
                </a:cubicBezTo>
                <a:cubicBezTo>
                  <a:pt x="384" y="302"/>
                  <a:pt x="384" y="302"/>
                  <a:pt x="384" y="302"/>
                </a:cubicBezTo>
                <a:cubicBezTo>
                  <a:pt x="382" y="301"/>
                  <a:pt x="385" y="301"/>
                  <a:pt x="384" y="299"/>
                </a:cubicBezTo>
                <a:cubicBezTo>
                  <a:pt x="380" y="296"/>
                  <a:pt x="373" y="294"/>
                  <a:pt x="369" y="291"/>
                </a:cubicBezTo>
                <a:cubicBezTo>
                  <a:pt x="367" y="291"/>
                  <a:pt x="366" y="290"/>
                  <a:pt x="365" y="289"/>
                </a:cubicBezTo>
                <a:cubicBezTo>
                  <a:pt x="359" y="288"/>
                  <a:pt x="358" y="286"/>
                  <a:pt x="354" y="284"/>
                </a:cubicBezTo>
                <a:cubicBezTo>
                  <a:pt x="348" y="282"/>
                  <a:pt x="346" y="279"/>
                  <a:pt x="341" y="277"/>
                </a:cubicBezTo>
                <a:cubicBezTo>
                  <a:pt x="338" y="276"/>
                  <a:pt x="335" y="274"/>
                  <a:pt x="333" y="273"/>
                </a:cubicBezTo>
                <a:cubicBezTo>
                  <a:pt x="327" y="270"/>
                  <a:pt x="320" y="267"/>
                  <a:pt x="314" y="264"/>
                </a:cubicBezTo>
                <a:cubicBezTo>
                  <a:pt x="313" y="263"/>
                  <a:pt x="311" y="263"/>
                  <a:pt x="310" y="262"/>
                </a:cubicBezTo>
                <a:cubicBezTo>
                  <a:pt x="311" y="262"/>
                  <a:pt x="312" y="262"/>
                  <a:pt x="313" y="262"/>
                </a:cubicBezTo>
                <a:cubicBezTo>
                  <a:pt x="318" y="265"/>
                  <a:pt x="323" y="267"/>
                  <a:pt x="329" y="269"/>
                </a:cubicBezTo>
                <a:cubicBezTo>
                  <a:pt x="328" y="269"/>
                  <a:pt x="328" y="269"/>
                  <a:pt x="328" y="268"/>
                </a:cubicBezTo>
                <a:cubicBezTo>
                  <a:pt x="328" y="269"/>
                  <a:pt x="329" y="269"/>
                  <a:pt x="329" y="269"/>
                </a:cubicBezTo>
                <a:cubicBezTo>
                  <a:pt x="335" y="272"/>
                  <a:pt x="342" y="275"/>
                  <a:pt x="348" y="279"/>
                </a:cubicBezTo>
                <a:cubicBezTo>
                  <a:pt x="354" y="281"/>
                  <a:pt x="361" y="284"/>
                  <a:pt x="367" y="287"/>
                </a:cubicBezTo>
                <a:cubicBezTo>
                  <a:pt x="377" y="291"/>
                  <a:pt x="387" y="296"/>
                  <a:pt x="396" y="300"/>
                </a:cubicBezTo>
                <a:cubicBezTo>
                  <a:pt x="398" y="301"/>
                  <a:pt x="401" y="303"/>
                  <a:pt x="404" y="304"/>
                </a:cubicBezTo>
                <a:cubicBezTo>
                  <a:pt x="409" y="307"/>
                  <a:pt x="418" y="310"/>
                  <a:pt x="424" y="314"/>
                </a:cubicBezTo>
                <a:cubicBezTo>
                  <a:pt x="425" y="315"/>
                  <a:pt x="429" y="316"/>
                  <a:pt x="432" y="318"/>
                </a:cubicBezTo>
                <a:cubicBezTo>
                  <a:pt x="433" y="317"/>
                  <a:pt x="428" y="315"/>
                  <a:pt x="426" y="314"/>
                </a:cubicBezTo>
                <a:cubicBezTo>
                  <a:pt x="426" y="314"/>
                  <a:pt x="426" y="314"/>
                  <a:pt x="426" y="314"/>
                </a:cubicBezTo>
                <a:cubicBezTo>
                  <a:pt x="428" y="313"/>
                  <a:pt x="429" y="313"/>
                  <a:pt x="436" y="315"/>
                </a:cubicBezTo>
                <a:cubicBezTo>
                  <a:pt x="434" y="314"/>
                  <a:pt x="434" y="312"/>
                  <a:pt x="430" y="311"/>
                </a:cubicBezTo>
                <a:cubicBezTo>
                  <a:pt x="428" y="311"/>
                  <a:pt x="431" y="313"/>
                  <a:pt x="426" y="311"/>
                </a:cubicBezTo>
                <a:cubicBezTo>
                  <a:pt x="422" y="310"/>
                  <a:pt x="423" y="309"/>
                  <a:pt x="420" y="308"/>
                </a:cubicBezTo>
                <a:cubicBezTo>
                  <a:pt x="420" y="307"/>
                  <a:pt x="425" y="307"/>
                  <a:pt x="425" y="307"/>
                </a:cubicBezTo>
                <a:cubicBezTo>
                  <a:pt x="434" y="309"/>
                  <a:pt x="425" y="307"/>
                  <a:pt x="426" y="306"/>
                </a:cubicBezTo>
                <a:cubicBezTo>
                  <a:pt x="425" y="306"/>
                  <a:pt x="426" y="306"/>
                  <a:pt x="427" y="306"/>
                </a:cubicBezTo>
                <a:cubicBezTo>
                  <a:pt x="427" y="306"/>
                  <a:pt x="428" y="306"/>
                  <a:pt x="429" y="306"/>
                </a:cubicBezTo>
                <a:cubicBezTo>
                  <a:pt x="430" y="306"/>
                  <a:pt x="432" y="307"/>
                  <a:pt x="434" y="308"/>
                </a:cubicBezTo>
                <a:cubicBezTo>
                  <a:pt x="436" y="309"/>
                  <a:pt x="438" y="310"/>
                  <a:pt x="440" y="311"/>
                </a:cubicBezTo>
                <a:cubicBezTo>
                  <a:pt x="444" y="314"/>
                  <a:pt x="452" y="317"/>
                  <a:pt x="460" y="320"/>
                </a:cubicBezTo>
                <a:cubicBezTo>
                  <a:pt x="453" y="317"/>
                  <a:pt x="449" y="314"/>
                  <a:pt x="441" y="311"/>
                </a:cubicBezTo>
                <a:cubicBezTo>
                  <a:pt x="439" y="310"/>
                  <a:pt x="437" y="309"/>
                  <a:pt x="434" y="308"/>
                </a:cubicBezTo>
                <a:cubicBezTo>
                  <a:pt x="433" y="307"/>
                  <a:pt x="431" y="306"/>
                  <a:pt x="429" y="305"/>
                </a:cubicBezTo>
                <a:cubicBezTo>
                  <a:pt x="431" y="305"/>
                  <a:pt x="429" y="304"/>
                  <a:pt x="430" y="303"/>
                </a:cubicBezTo>
                <a:cubicBezTo>
                  <a:pt x="434" y="303"/>
                  <a:pt x="436" y="305"/>
                  <a:pt x="438" y="306"/>
                </a:cubicBezTo>
                <a:cubicBezTo>
                  <a:pt x="449" y="312"/>
                  <a:pt x="460" y="317"/>
                  <a:pt x="471" y="323"/>
                </a:cubicBezTo>
                <a:cubicBezTo>
                  <a:pt x="472" y="324"/>
                  <a:pt x="473" y="325"/>
                  <a:pt x="475" y="325"/>
                </a:cubicBezTo>
                <a:cubicBezTo>
                  <a:pt x="476" y="326"/>
                  <a:pt x="479" y="328"/>
                  <a:pt x="482" y="329"/>
                </a:cubicBezTo>
                <a:cubicBezTo>
                  <a:pt x="482" y="329"/>
                  <a:pt x="482" y="329"/>
                  <a:pt x="482" y="329"/>
                </a:cubicBezTo>
                <a:cubicBezTo>
                  <a:pt x="482" y="329"/>
                  <a:pt x="483" y="329"/>
                  <a:pt x="483" y="330"/>
                </a:cubicBezTo>
                <a:cubicBezTo>
                  <a:pt x="485" y="331"/>
                  <a:pt x="487" y="332"/>
                  <a:pt x="490" y="334"/>
                </a:cubicBezTo>
                <a:cubicBezTo>
                  <a:pt x="491" y="335"/>
                  <a:pt x="491" y="336"/>
                  <a:pt x="498" y="339"/>
                </a:cubicBezTo>
                <a:cubicBezTo>
                  <a:pt x="505" y="341"/>
                  <a:pt x="509" y="344"/>
                  <a:pt x="507" y="346"/>
                </a:cubicBezTo>
                <a:cubicBezTo>
                  <a:pt x="507" y="346"/>
                  <a:pt x="505" y="346"/>
                  <a:pt x="506" y="347"/>
                </a:cubicBezTo>
                <a:cubicBezTo>
                  <a:pt x="509" y="348"/>
                  <a:pt x="512" y="348"/>
                  <a:pt x="515" y="349"/>
                </a:cubicBezTo>
                <a:cubicBezTo>
                  <a:pt x="517" y="349"/>
                  <a:pt x="518" y="350"/>
                  <a:pt x="519" y="351"/>
                </a:cubicBezTo>
                <a:cubicBezTo>
                  <a:pt x="519" y="351"/>
                  <a:pt x="520" y="351"/>
                  <a:pt x="520" y="351"/>
                </a:cubicBezTo>
                <a:cubicBezTo>
                  <a:pt x="523" y="353"/>
                  <a:pt x="525" y="354"/>
                  <a:pt x="528" y="356"/>
                </a:cubicBezTo>
                <a:cubicBezTo>
                  <a:pt x="529" y="357"/>
                  <a:pt x="530" y="357"/>
                  <a:pt x="533" y="358"/>
                </a:cubicBezTo>
                <a:cubicBezTo>
                  <a:pt x="533" y="357"/>
                  <a:pt x="531" y="357"/>
                  <a:pt x="529" y="356"/>
                </a:cubicBezTo>
                <a:cubicBezTo>
                  <a:pt x="529" y="356"/>
                  <a:pt x="529" y="355"/>
                  <a:pt x="529" y="355"/>
                </a:cubicBezTo>
                <a:cubicBezTo>
                  <a:pt x="529" y="355"/>
                  <a:pt x="530" y="355"/>
                  <a:pt x="530" y="355"/>
                </a:cubicBezTo>
                <a:cubicBezTo>
                  <a:pt x="531" y="355"/>
                  <a:pt x="531" y="355"/>
                  <a:pt x="531" y="356"/>
                </a:cubicBezTo>
                <a:cubicBezTo>
                  <a:pt x="533" y="357"/>
                  <a:pt x="533" y="357"/>
                  <a:pt x="537" y="359"/>
                </a:cubicBezTo>
                <a:cubicBezTo>
                  <a:pt x="537" y="358"/>
                  <a:pt x="535" y="357"/>
                  <a:pt x="532" y="356"/>
                </a:cubicBezTo>
                <a:cubicBezTo>
                  <a:pt x="531" y="355"/>
                  <a:pt x="530" y="354"/>
                  <a:pt x="528" y="354"/>
                </a:cubicBezTo>
                <a:cubicBezTo>
                  <a:pt x="529" y="353"/>
                  <a:pt x="526" y="352"/>
                  <a:pt x="525" y="351"/>
                </a:cubicBezTo>
                <a:cubicBezTo>
                  <a:pt x="525" y="351"/>
                  <a:pt x="525" y="351"/>
                  <a:pt x="524" y="350"/>
                </a:cubicBezTo>
                <a:cubicBezTo>
                  <a:pt x="521" y="349"/>
                  <a:pt x="520" y="348"/>
                  <a:pt x="517" y="347"/>
                </a:cubicBezTo>
                <a:cubicBezTo>
                  <a:pt x="517" y="346"/>
                  <a:pt x="514" y="345"/>
                  <a:pt x="512" y="344"/>
                </a:cubicBezTo>
                <a:cubicBezTo>
                  <a:pt x="511" y="343"/>
                  <a:pt x="509" y="342"/>
                  <a:pt x="509" y="341"/>
                </a:cubicBezTo>
                <a:cubicBezTo>
                  <a:pt x="509" y="341"/>
                  <a:pt x="509" y="341"/>
                  <a:pt x="509" y="341"/>
                </a:cubicBezTo>
                <a:cubicBezTo>
                  <a:pt x="510" y="341"/>
                  <a:pt x="511" y="341"/>
                  <a:pt x="510" y="341"/>
                </a:cubicBezTo>
                <a:cubicBezTo>
                  <a:pt x="509" y="340"/>
                  <a:pt x="507" y="340"/>
                  <a:pt x="506" y="340"/>
                </a:cubicBezTo>
                <a:cubicBezTo>
                  <a:pt x="500" y="337"/>
                  <a:pt x="501" y="336"/>
                  <a:pt x="496" y="334"/>
                </a:cubicBezTo>
                <a:cubicBezTo>
                  <a:pt x="495" y="333"/>
                  <a:pt x="491" y="331"/>
                  <a:pt x="491" y="330"/>
                </a:cubicBezTo>
                <a:cubicBezTo>
                  <a:pt x="500" y="334"/>
                  <a:pt x="508" y="338"/>
                  <a:pt x="514" y="341"/>
                </a:cubicBezTo>
                <a:cubicBezTo>
                  <a:pt x="514" y="342"/>
                  <a:pt x="514" y="342"/>
                  <a:pt x="516" y="343"/>
                </a:cubicBezTo>
                <a:cubicBezTo>
                  <a:pt x="518" y="344"/>
                  <a:pt x="520" y="345"/>
                  <a:pt x="523" y="346"/>
                </a:cubicBezTo>
                <a:cubicBezTo>
                  <a:pt x="522" y="345"/>
                  <a:pt x="521" y="344"/>
                  <a:pt x="519" y="343"/>
                </a:cubicBezTo>
                <a:cubicBezTo>
                  <a:pt x="518" y="342"/>
                  <a:pt x="517" y="342"/>
                  <a:pt x="516" y="342"/>
                </a:cubicBezTo>
                <a:cubicBezTo>
                  <a:pt x="516" y="341"/>
                  <a:pt x="513" y="340"/>
                  <a:pt x="513" y="339"/>
                </a:cubicBezTo>
                <a:cubicBezTo>
                  <a:pt x="514" y="339"/>
                  <a:pt x="515" y="340"/>
                  <a:pt x="517" y="340"/>
                </a:cubicBezTo>
                <a:cubicBezTo>
                  <a:pt x="519" y="341"/>
                  <a:pt x="517" y="340"/>
                  <a:pt x="517" y="339"/>
                </a:cubicBezTo>
                <a:cubicBezTo>
                  <a:pt x="514" y="338"/>
                  <a:pt x="511" y="337"/>
                  <a:pt x="507" y="336"/>
                </a:cubicBezTo>
                <a:cubicBezTo>
                  <a:pt x="505" y="334"/>
                  <a:pt x="501" y="332"/>
                  <a:pt x="496" y="330"/>
                </a:cubicBezTo>
                <a:cubicBezTo>
                  <a:pt x="492" y="328"/>
                  <a:pt x="499" y="328"/>
                  <a:pt x="499" y="327"/>
                </a:cubicBezTo>
                <a:cubicBezTo>
                  <a:pt x="500" y="327"/>
                  <a:pt x="501" y="327"/>
                  <a:pt x="503" y="328"/>
                </a:cubicBezTo>
                <a:cubicBezTo>
                  <a:pt x="507" y="330"/>
                  <a:pt x="511" y="332"/>
                  <a:pt x="513" y="333"/>
                </a:cubicBezTo>
                <a:cubicBezTo>
                  <a:pt x="511" y="334"/>
                  <a:pt x="509" y="333"/>
                  <a:pt x="507" y="332"/>
                </a:cubicBezTo>
                <a:cubicBezTo>
                  <a:pt x="509" y="333"/>
                  <a:pt x="510" y="335"/>
                  <a:pt x="514" y="335"/>
                </a:cubicBezTo>
                <a:cubicBezTo>
                  <a:pt x="517" y="336"/>
                  <a:pt x="514" y="334"/>
                  <a:pt x="515" y="334"/>
                </a:cubicBezTo>
                <a:cubicBezTo>
                  <a:pt x="520" y="335"/>
                  <a:pt x="520" y="335"/>
                  <a:pt x="518" y="333"/>
                </a:cubicBezTo>
                <a:cubicBezTo>
                  <a:pt x="514" y="331"/>
                  <a:pt x="510" y="329"/>
                  <a:pt x="506" y="327"/>
                </a:cubicBezTo>
                <a:cubicBezTo>
                  <a:pt x="505" y="326"/>
                  <a:pt x="501" y="325"/>
                  <a:pt x="502" y="325"/>
                </a:cubicBezTo>
                <a:cubicBezTo>
                  <a:pt x="506" y="325"/>
                  <a:pt x="502" y="324"/>
                  <a:pt x="503" y="323"/>
                </a:cubicBezTo>
                <a:cubicBezTo>
                  <a:pt x="506" y="324"/>
                  <a:pt x="507" y="325"/>
                  <a:pt x="509" y="325"/>
                </a:cubicBezTo>
                <a:cubicBezTo>
                  <a:pt x="515" y="326"/>
                  <a:pt x="516" y="328"/>
                  <a:pt x="523" y="330"/>
                </a:cubicBezTo>
                <a:cubicBezTo>
                  <a:pt x="522" y="329"/>
                  <a:pt x="517" y="328"/>
                  <a:pt x="517" y="327"/>
                </a:cubicBezTo>
                <a:cubicBezTo>
                  <a:pt x="517" y="325"/>
                  <a:pt x="507" y="323"/>
                  <a:pt x="510" y="321"/>
                </a:cubicBezTo>
                <a:cubicBezTo>
                  <a:pt x="511" y="322"/>
                  <a:pt x="512" y="322"/>
                  <a:pt x="513" y="323"/>
                </a:cubicBezTo>
                <a:cubicBezTo>
                  <a:pt x="513" y="324"/>
                  <a:pt x="521" y="326"/>
                  <a:pt x="524" y="328"/>
                </a:cubicBezTo>
                <a:cubicBezTo>
                  <a:pt x="523" y="327"/>
                  <a:pt x="521" y="325"/>
                  <a:pt x="517" y="324"/>
                </a:cubicBezTo>
                <a:cubicBezTo>
                  <a:pt x="513" y="322"/>
                  <a:pt x="509" y="319"/>
                  <a:pt x="504" y="317"/>
                </a:cubicBezTo>
                <a:cubicBezTo>
                  <a:pt x="509" y="319"/>
                  <a:pt x="513" y="320"/>
                  <a:pt x="518" y="322"/>
                </a:cubicBezTo>
                <a:cubicBezTo>
                  <a:pt x="518" y="323"/>
                  <a:pt x="519" y="323"/>
                  <a:pt x="521" y="325"/>
                </a:cubicBezTo>
                <a:cubicBezTo>
                  <a:pt x="523" y="324"/>
                  <a:pt x="523" y="324"/>
                  <a:pt x="521" y="322"/>
                </a:cubicBezTo>
                <a:cubicBezTo>
                  <a:pt x="521" y="322"/>
                  <a:pt x="520" y="322"/>
                  <a:pt x="520" y="321"/>
                </a:cubicBezTo>
                <a:cubicBezTo>
                  <a:pt x="514" y="316"/>
                  <a:pt x="507" y="311"/>
                  <a:pt x="498" y="305"/>
                </a:cubicBezTo>
                <a:cubicBezTo>
                  <a:pt x="499" y="306"/>
                  <a:pt x="500" y="306"/>
                  <a:pt x="500" y="306"/>
                </a:cubicBezTo>
                <a:cubicBezTo>
                  <a:pt x="508" y="311"/>
                  <a:pt x="517" y="315"/>
                  <a:pt x="525" y="320"/>
                </a:cubicBezTo>
                <a:cubicBezTo>
                  <a:pt x="530" y="323"/>
                  <a:pt x="536" y="326"/>
                  <a:pt x="542" y="329"/>
                </a:cubicBezTo>
                <a:cubicBezTo>
                  <a:pt x="542" y="278"/>
                  <a:pt x="542" y="278"/>
                  <a:pt x="542" y="278"/>
                </a:cubicBezTo>
                <a:cubicBezTo>
                  <a:pt x="542" y="277"/>
                  <a:pt x="541" y="277"/>
                  <a:pt x="541" y="277"/>
                </a:cubicBezTo>
                <a:cubicBezTo>
                  <a:pt x="540" y="276"/>
                  <a:pt x="539" y="275"/>
                  <a:pt x="538" y="275"/>
                </a:cubicBezTo>
                <a:cubicBezTo>
                  <a:pt x="538" y="274"/>
                  <a:pt x="537" y="274"/>
                  <a:pt x="536" y="274"/>
                </a:cubicBezTo>
                <a:cubicBezTo>
                  <a:pt x="538" y="273"/>
                  <a:pt x="540" y="273"/>
                  <a:pt x="542" y="274"/>
                </a:cubicBezTo>
                <a:cubicBezTo>
                  <a:pt x="542" y="256"/>
                  <a:pt x="542" y="256"/>
                  <a:pt x="542" y="256"/>
                </a:cubicBezTo>
                <a:cubicBezTo>
                  <a:pt x="542" y="256"/>
                  <a:pt x="542" y="256"/>
                  <a:pt x="542" y="255"/>
                </a:cubicBezTo>
                <a:cubicBezTo>
                  <a:pt x="541" y="255"/>
                  <a:pt x="541" y="254"/>
                  <a:pt x="541" y="254"/>
                </a:cubicBezTo>
                <a:cubicBezTo>
                  <a:pt x="541" y="254"/>
                  <a:pt x="541" y="254"/>
                  <a:pt x="542" y="254"/>
                </a:cubicBezTo>
                <a:cubicBezTo>
                  <a:pt x="542" y="254"/>
                  <a:pt x="542" y="254"/>
                  <a:pt x="542" y="254"/>
                </a:cubicBezTo>
                <a:cubicBezTo>
                  <a:pt x="542" y="237"/>
                  <a:pt x="542" y="237"/>
                  <a:pt x="542" y="237"/>
                </a:cubicBezTo>
                <a:cubicBezTo>
                  <a:pt x="542" y="237"/>
                  <a:pt x="542" y="237"/>
                  <a:pt x="542" y="236"/>
                </a:cubicBezTo>
                <a:cubicBezTo>
                  <a:pt x="542" y="236"/>
                  <a:pt x="542" y="236"/>
                  <a:pt x="542" y="236"/>
                </a:cubicBezTo>
                <a:cubicBezTo>
                  <a:pt x="542" y="207"/>
                  <a:pt x="542" y="207"/>
                  <a:pt x="542" y="207"/>
                </a:cubicBezTo>
                <a:cubicBezTo>
                  <a:pt x="542" y="207"/>
                  <a:pt x="542" y="207"/>
                  <a:pt x="542" y="207"/>
                </a:cubicBezTo>
                <a:cubicBezTo>
                  <a:pt x="542" y="206"/>
                  <a:pt x="542" y="206"/>
                  <a:pt x="542" y="206"/>
                </a:cubicBezTo>
                <a:cubicBezTo>
                  <a:pt x="542" y="206"/>
                  <a:pt x="542" y="206"/>
                  <a:pt x="542" y="206"/>
                </a:cubicBezTo>
                <a:cubicBezTo>
                  <a:pt x="542" y="193"/>
                  <a:pt x="542" y="193"/>
                  <a:pt x="542" y="193"/>
                </a:cubicBezTo>
                <a:cubicBezTo>
                  <a:pt x="542" y="193"/>
                  <a:pt x="542" y="193"/>
                  <a:pt x="542" y="193"/>
                </a:cubicBezTo>
                <a:cubicBezTo>
                  <a:pt x="542" y="192"/>
                  <a:pt x="542" y="192"/>
                  <a:pt x="542" y="192"/>
                </a:cubicBezTo>
                <a:cubicBezTo>
                  <a:pt x="542" y="192"/>
                  <a:pt x="542" y="192"/>
                  <a:pt x="542" y="192"/>
                </a:cubicBezTo>
                <a:cubicBezTo>
                  <a:pt x="542" y="148"/>
                  <a:pt x="542" y="148"/>
                  <a:pt x="542" y="148"/>
                </a:cubicBezTo>
                <a:cubicBezTo>
                  <a:pt x="540" y="147"/>
                  <a:pt x="538" y="146"/>
                  <a:pt x="537" y="145"/>
                </a:cubicBezTo>
                <a:cubicBezTo>
                  <a:pt x="539" y="146"/>
                  <a:pt x="541" y="146"/>
                  <a:pt x="542" y="147"/>
                </a:cubicBezTo>
                <a:cubicBezTo>
                  <a:pt x="542" y="144"/>
                  <a:pt x="542" y="144"/>
                  <a:pt x="542" y="144"/>
                </a:cubicBezTo>
                <a:cubicBezTo>
                  <a:pt x="542" y="144"/>
                  <a:pt x="542" y="144"/>
                  <a:pt x="542" y="144"/>
                </a:cubicBezTo>
                <a:cubicBezTo>
                  <a:pt x="542" y="144"/>
                  <a:pt x="542" y="144"/>
                  <a:pt x="542" y="144"/>
                </a:cubicBezTo>
                <a:close/>
              </a:path>
            </a:pathLst>
          </a:custGeom>
          <a:solidFill>
            <a:schemeClr val="tx1">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2554778" y="108066"/>
            <a:ext cx="7082444" cy="584775"/>
          </a:xfrm>
          <a:prstGeom prst="rect">
            <a:avLst/>
          </a:prstGeom>
          <a:noFill/>
        </p:spPr>
        <p:txBody>
          <a:bodyPr wrap="square" rtlCol="0">
            <a:spAutoFit/>
          </a:bodyPr>
          <a:lstStyle/>
          <a:p>
            <a:pPr algn="ctr"/>
            <a:r>
              <a:rPr lang="en-US" sz="3200" dirty="0" smtClean="0">
                <a:solidFill>
                  <a:schemeClr val="bg1"/>
                </a:solidFill>
                <a:latin typeface="+mj-lt"/>
              </a:rPr>
              <a:t>Rankings</a:t>
            </a:r>
            <a:endParaRPr lang="en-US" sz="3200" dirty="0">
              <a:solidFill>
                <a:schemeClr val="bg1"/>
              </a:solidFill>
              <a:latin typeface="+mj-lt"/>
            </a:endParaRPr>
          </a:p>
        </p:txBody>
      </p:sp>
      <p:sp>
        <p:nvSpPr>
          <p:cNvPr id="16" name="TextBox 15"/>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172" y="605775"/>
            <a:ext cx="3760433" cy="290578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8556" y="626067"/>
            <a:ext cx="3721087" cy="287538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2987" y="673968"/>
            <a:ext cx="3735149" cy="2886251"/>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135" y="673968"/>
            <a:ext cx="3792356" cy="293045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270" y="3560219"/>
            <a:ext cx="3760433" cy="2905789"/>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172" y="3635376"/>
            <a:ext cx="3760433" cy="2905790"/>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1603" y="3511564"/>
            <a:ext cx="3757932" cy="290385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06642" y="3613491"/>
            <a:ext cx="3691493" cy="2852517"/>
          </a:xfrm>
          <a:prstGeom prst="rect">
            <a:avLst/>
          </a:prstGeom>
        </p:spPr>
      </p:pic>
    </p:spTree>
    <p:extLst>
      <p:ext uri="{BB962C8B-B14F-4D97-AF65-F5344CB8AC3E}">
        <p14:creationId xmlns:p14="http://schemas.microsoft.com/office/powerpoint/2010/main" val="831298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a:spLocks/>
          </p:cNvSpPr>
          <p:nvPr/>
        </p:nvSpPr>
        <p:spPr bwMode="auto">
          <a:xfrm>
            <a:off x="3994926" y="4749045"/>
            <a:ext cx="6542823" cy="821402"/>
          </a:xfrm>
          <a:custGeom>
            <a:avLst/>
            <a:gdLst>
              <a:gd name="connsiteX0" fmla="*/ 0 w 6086883"/>
              <a:gd name="connsiteY0" fmla="*/ 0 h 764162"/>
              <a:gd name="connsiteX1" fmla="*/ 3727958 w 6086883"/>
              <a:gd name="connsiteY1" fmla="*/ 0 h 764162"/>
              <a:gd name="connsiteX2" fmla="*/ 3727958 w 6086883"/>
              <a:gd name="connsiteY2" fmla="*/ 895 h 764162"/>
              <a:gd name="connsiteX3" fmla="*/ 5694166 w 6086883"/>
              <a:gd name="connsiteY3" fmla="*/ 895 h 764162"/>
              <a:gd name="connsiteX4" fmla="*/ 5890962 w 6086883"/>
              <a:gd name="connsiteY4" fmla="*/ 190312 h 764162"/>
              <a:gd name="connsiteX5" fmla="*/ 6086883 w 6086883"/>
              <a:gd name="connsiteY5" fmla="*/ 382529 h 764162"/>
              <a:gd name="connsiteX6" fmla="*/ 5890962 w 6086883"/>
              <a:gd name="connsiteY6" fmla="*/ 574745 h 764162"/>
              <a:gd name="connsiteX7" fmla="*/ 5694166 w 6086883"/>
              <a:gd name="connsiteY7" fmla="*/ 764162 h 764162"/>
              <a:gd name="connsiteX8" fmla="*/ 3727958 w 6086883"/>
              <a:gd name="connsiteY8" fmla="*/ 764162 h 764162"/>
              <a:gd name="connsiteX9" fmla="*/ 3436701 w 6086883"/>
              <a:gd name="connsiteY9" fmla="*/ 764162 h 764162"/>
              <a:gd name="connsiteX10" fmla="*/ 0 w 6086883"/>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86883" h="764162">
                <a:moveTo>
                  <a:pt x="0" y="0"/>
                </a:moveTo>
                <a:lnTo>
                  <a:pt x="3727958" y="0"/>
                </a:lnTo>
                <a:lnTo>
                  <a:pt x="3727958" y="895"/>
                </a:lnTo>
                <a:lnTo>
                  <a:pt x="5694166" y="895"/>
                </a:lnTo>
                <a:lnTo>
                  <a:pt x="5890962" y="190312"/>
                </a:lnTo>
                <a:lnTo>
                  <a:pt x="6086883" y="382529"/>
                </a:lnTo>
                <a:lnTo>
                  <a:pt x="5890962" y="574745"/>
                </a:lnTo>
                <a:lnTo>
                  <a:pt x="5694166" y="764162"/>
                </a:lnTo>
                <a:lnTo>
                  <a:pt x="3727958" y="764162"/>
                </a:lnTo>
                <a:lnTo>
                  <a:pt x="3436701"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p:cNvSpPr>
            <a:spLocks/>
          </p:cNvSpPr>
          <p:nvPr/>
        </p:nvSpPr>
        <p:spPr bwMode="auto">
          <a:xfrm>
            <a:off x="4009115" y="3930686"/>
            <a:ext cx="6047368" cy="821402"/>
          </a:xfrm>
          <a:custGeom>
            <a:avLst/>
            <a:gdLst>
              <a:gd name="connsiteX0" fmla="*/ 0 w 5625954"/>
              <a:gd name="connsiteY0" fmla="*/ 0 h 764162"/>
              <a:gd name="connsiteX1" fmla="*/ 3463633 w 5625954"/>
              <a:gd name="connsiteY1" fmla="*/ 0 h 764162"/>
              <a:gd name="connsiteX2" fmla="*/ 3463633 w 5625954"/>
              <a:gd name="connsiteY2" fmla="*/ 895 h 764162"/>
              <a:gd name="connsiteX3" fmla="*/ 5233237 w 5625954"/>
              <a:gd name="connsiteY3" fmla="*/ 895 h 764162"/>
              <a:gd name="connsiteX4" fmla="*/ 5430033 w 5625954"/>
              <a:gd name="connsiteY4" fmla="*/ 190312 h 764162"/>
              <a:gd name="connsiteX5" fmla="*/ 5625954 w 5625954"/>
              <a:gd name="connsiteY5" fmla="*/ 382529 h 764162"/>
              <a:gd name="connsiteX6" fmla="*/ 5430033 w 5625954"/>
              <a:gd name="connsiteY6" fmla="*/ 574745 h 764162"/>
              <a:gd name="connsiteX7" fmla="*/ 5233237 w 5625954"/>
              <a:gd name="connsiteY7" fmla="*/ 764162 h 764162"/>
              <a:gd name="connsiteX8" fmla="*/ 3463633 w 5625954"/>
              <a:gd name="connsiteY8" fmla="*/ 764162 h 764162"/>
              <a:gd name="connsiteX9" fmla="*/ 2975772 w 5625954"/>
              <a:gd name="connsiteY9" fmla="*/ 764162 h 764162"/>
              <a:gd name="connsiteX10" fmla="*/ 0 w 5625954"/>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5954" h="764162">
                <a:moveTo>
                  <a:pt x="0" y="0"/>
                </a:moveTo>
                <a:lnTo>
                  <a:pt x="3463633" y="0"/>
                </a:lnTo>
                <a:lnTo>
                  <a:pt x="3463633" y="895"/>
                </a:lnTo>
                <a:lnTo>
                  <a:pt x="5233237" y="895"/>
                </a:lnTo>
                <a:lnTo>
                  <a:pt x="5430033" y="190312"/>
                </a:lnTo>
                <a:lnTo>
                  <a:pt x="5625954" y="382529"/>
                </a:lnTo>
                <a:lnTo>
                  <a:pt x="5430033" y="574745"/>
                </a:lnTo>
                <a:lnTo>
                  <a:pt x="5233237" y="764162"/>
                </a:lnTo>
                <a:lnTo>
                  <a:pt x="3463633" y="764162"/>
                </a:lnTo>
                <a:lnTo>
                  <a:pt x="2975772"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5"/>
          <p:cNvSpPr>
            <a:spLocks/>
          </p:cNvSpPr>
          <p:nvPr/>
        </p:nvSpPr>
        <p:spPr bwMode="auto">
          <a:xfrm>
            <a:off x="4015085" y="3112326"/>
            <a:ext cx="5560133" cy="821402"/>
          </a:xfrm>
          <a:custGeom>
            <a:avLst/>
            <a:gdLst>
              <a:gd name="connsiteX0" fmla="*/ 0 w 5172672"/>
              <a:gd name="connsiteY0" fmla="*/ 0 h 764162"/>
              <a:gd name="connsiteX1" fmla="*/ 3352425 w 5172672"/>
              <a:gd name="connsiteY1" fmla="*/ 0 h 764162"/>
              <a:gd name="connsiteX2" fmla="*/ 3352425 w 5172672"/>
              <a:gd name="connsiteY2" fmla="*/ 895 h 764162"/>
              <a:gd name="connsiteX3" fmla="*/ 4779955 w 5172672"/>
              <a:gd name="connsiteY3" fmla="*/ 895 h 764162"/>
              <a:gd name="connsiteX4" fmla="*/ 4976751 w 5172672"/>
              <a:gd name="connsiteY4" fmla="*/ 190312 h 764162"/>
              <a:gd name="connsiteX5" fmla="*/ 5172672 w 5172672"/>
              <a:gd name="connsiteY5" fmla="*/ 382529 h 764162"/>
              <a:gd name="connsiteX6" fmla="*/ 4976751 w 5172672"/>
              <a:gd name="connsiteY6" fmla="*/ 574745 h 764162"/>
              <a:gd name="connsiteX7" fmla="*/ 4779955 w 5172672"/>
              <a:gd name="connsiteY7" fmla="*/ 764162 h 764162"/>
              <a:gd name="connsiteX8" fmla="*/ 3352425 w 5172672"/>
              <a:gd name="connsiteY8" fmla="*/ 764162 h 764162"/>
              <a:gd name="connsiteX9" fmla="*/ 2522490 w 5172672"/>
              <a:gd name="connsiteY9" fmla="*/ 764162 h 764162"/>
              <a:gd name="connsiteX10" fmla="*/ 0 w 5172672"/>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72672" h="764162">
                <a:moveTo>
                  <a:pt x="0" y="0"/>
                </a:moveTo>
                <a:lnTo>
                  <a:pt x="3352425" y="0"/>
                </a:lnTo>
                <a:lnTo>
                  <a:pt x="3352425" y="895"/>
                </a:lnTo>
                <a:lnTo>
                  <a:pt x="4779955" y="895"/>
                </a:lnTo>
                <a:lnTo>
                  <a:pt x="4976751" y="190312"/>
                </a:lnTo>
                <a:lnTo>
                  <a:pt x="5172672" y="382529"/>
                </a:lnTo>
                <a:lnTo>
                  <a:pt x="4976751" y="574745"/>
                </a:lnTo>
                <a:lnTo>
                  <a:pt x="4779955" y="764162"/>
                </a:lnTo>
                <a:lnTo>
                  <a:pt x="3352425" y="764162"/>
                </a:lnTo>
                <a:lnTo>
                  <a:pt x="2522490"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6"/>
          <p:cNvSpPr>
            <a:spLocks/>
          </p:cNvSpPr>
          <p:nvPr/>
        </p:nvSpPr>
        <p:spPr bwMode="auto">
          <a:xfrm>
            <a:off x="4031234" y="2293967"/>
            <a:ext cx="5062718" cy="821402"/>
          </a:xfrm>
          <a:custGeom>
            <a:avLst/>
            <a:gdLst>
              <a:gd name="connsiteX0" fmla="*/ 0 w 4709920"/>
              <a:gd name="connsiteY0" fmla="*/ 0 h 764162"/>
              <a:gd name="connsiteX1" fmla="*/ 3051594 w 4709920"/>
              <a:gd name="connsiteY1" fmla="*/ 0 h 764162"/>
              <a:gd name="connsiteX2" fmla="*/ 3051594 w 4709920"/>
              <a:gd name="connsiteY2" fmla="*/ 895 h 764162"/>
              <a:gd name="connsiteX3" fmla="*/ 4317203 w 4709920"/>
              <a:gd name="connsiteY3" fmla="*/ 895 h 764162"/>
              <a:gd name="connsiteX4" fmla="*/ 4513999 w 4709920"/>
              <a:gd name="connsiteY4" fmla="*/ 190312 h 764162"/>
              <a:gd name="connsiteX5" fmla="*/ 4709920 w 4709920"/>
              <a:gd name="connsiteY5" fmla="*/ 382529 h 764162"/>
              <a:gd name="connsiteX6" fmla="*/ 4513999 w 4709920"/>
              <a:gd name="connsiteY6" fmla="*/ 574745 h 764162"/>
              <a:gd name="connsiteX7" fmla="*/ 4317203 w 4709920"/>
              <a:gd name="connsiteY7" fmla="*/ 764162 h 764162"/>
              <a:gd name="connsiteX8" fmla="*/ 3051594 w 4709920"/>
              <a:gd name="connsiteY8" fmla="*/ 764162 h 764162"/>
              <a:gd name="connsiteX9" fmla="*/ 2059738 w 4709920"/>
              <a:gd name="connsiteY9" fmla="*/ 764162 h 764162"/>
              <a:gd name="connsiteX10" fmla="*/ 0 w 4709920"/>
              <a:gd name="connsiteY10" fmla="*/ 764162 h 7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9920" h="764162">
                <a:moveTo>
                  <a:pt x="0" y="0"/>
                </a:moveTo>
                <a:lnTo>
                  <a:pt x="3051594" y="0"/>
                </a:lnTo>
                <a:lnTo>
                  <a:pt x="3051594" y="895"/>
                </a:lnTo>
                <a:lnTo>
                  <a:pt x="4317203" y="895"/>
                </a:lnTo>
                <a:lnTo>
                  <a:pt x="4513999" y="190312"/>
                </a:lnTo>
                <a:lnTo>
                  <a:pt x="4709920" y="382529"/>
                </a:lnTo>
                <a:lnTo>
                  <a:pt x="4513999" y="574745"/>
                </a:lnTo>
                <a:lnTo>
                  <a:pt x="4317203" y="764162"/>
                </a:lnTo>
                <a:lnTo>
                  <a:pt x="3051594" y="764162"/>
                </a:lnTo>
                <a:lnTo>
                  <a:pt x="2059738" y="764162"/>
                </a:lnTo>
                <a:lnTo>
                  <a:pt x="0" y="764162"/>
                </a:lnTo>
                <a:close/>
              </a:path>
            </a:pathLst>
          </a:cu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p:cNvGrpSpPr/>
          <p:nvPr/>
        </p:nvGrpSpPr>
        <p:grpSpPr>
          <a:xfrm>
            <a:off x="2825696" y="1710150"/>
            <a:ext cx="2102205" cy="1602978"/>
            <a:chOff x="2191647" y="669925"/>
            <a:chExt cx="1955712" cy="1491274"/>
          </a:xfrm>
        </p:grpSpPr>
        <p:sp>
          <p:nvSpPr>
            <p:cNvPr id="19" name="Freeform 7"/>
            <p:cNvSpPr>
              <a:spLocks/>
            </p:cNvSpPr>
            <p:nvPr/>
          </p:nvSpPr>
          <p:spPr bwMode="auto">
            <a:xfrm>
              <a:off x="2191647" y="1443113"/>
              <a:ext cx="1955712" cy="718086"/>
            </a:xfrm>
            <a:custGeom>
              <a:avLst/>
              <a:gdLst>
                <a:gd name="T0" fmla="*/ 0 w 2236"/>
                <a:gd name="T1" fmla="*/ 523 h 821"/>
                <a:gd name="T2" fmla="*/ 1118 w 2236"/>
                <a:gd name="T3" fmla="*/ 821 h 821"/>
                <a:gd name="T4" fmla="*/ 2236 w 2236"/>
                <a:gd name="T5" fmla="*/ 523 h 821"/>
                <a:gd name="T6" fmla="*/ 2236 w 2236"/>
                <a:gd name="T7" fmla="*/ 0 h 821"/>
                <a:gd name="T8" fmla="*/ 0 w 2236"/>
                <a:gd name="T9" fmla="*/ 0 h 821"/>
                <a:gd name="T10" fmla="*/ 0 w 2236"/>
                <a:gd name="T11" fmla="*/ 523 h 821"/>
              </a:gdLst>
              <a:ahLst/>
              <a:cxnLst>
                <a:cxn ang="0">
                  <a:pos x="T0" y="T1"/>
                </a:cxn>
                <a:cxn ang="0">
                  <a:pos x="T2" y="T3"/>
                </a:cxn>
                <a:cxn ang="0">
                  <a:pos x="T4" y="T5"/>
                </a:cxn>
                <a:cxn ang="0">
                  <a:pos x="T6" y="T7"/>
                </a:cxn>
                <a:cxn ang="0">
                  <a:pos x="T8" y="T9"/>
                </a:cxn>
                <a:cxn ang="0">
                  <a:pos x="T10" y="T11"/>
                </a:cxn>
              </a:cxnLst>
              <a:rect l="0" t="0" r="r" b="b"/>
              <a:pathLst>
                <a:path w="2236" h="821">
                  <a:moveTo>
                    <a:pt x="0" y="523"/>
                  </a:moveTo>
                  <a:lnTo>
                    <a:pt x="1118" y="821"/>
                  </a:lnTo>
                  <a:lnTo>
                    <a:pt x="2236" y="523"/>
                  </a:lnTo>
                  <a:lnTo>
                    <a:pt x="2236" y="0"/>
                  </a:lnTo>
                  <a:lnTo>
                    <a:pt x="0" y="0"/>
                  </a:lnTo>
                  <a:lnTo>
                    <a:pt x="0" y="523"/>
                  </a:lnTo>
                  <a:close/>
                </a:path>
              </a:pathLst>
            </a:custGeom>
            <a:solidFill>
              <a:srgbClr val="D63E20"/>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5"/>
            <p:cNvSpPr>
              <a:spLocks/>
            </p:cNvSpPr>
            <p:nvPr/>
          </p:nvSpPr>
          <p:spPr bwMode="auto">
            <a:xfrm>
              <a:off x="2191647" y="669925"/>
              <a:ext cx="977856" cy="1230629"/>
            </a:xfrm>
            <a:custGeom>
              <a:avLst/>
              <a:gdLst>
                <a:gd name="T0" fmla="*/ 0 w 1118"/>
                <a:gd name="T1" fmla="*/ 1407 h 1407"/>
                <a:gd name="T2" fmla="*/ 1118 w 1118"/>
                <a:gd name="T3" fmla="*/ 974 h 1407"/>
                <a:gd name="T4" fmla="*/ 1118 w 1118"/>
                <a:gd name="T5" fmla="*/ 0 h 1407"/>
                <a:gd name="T6" fmla="*/ 0 w 1118"/>
                <a:gd name="T7" fmla="*/ 622 h 1407"/>
                <a:gd name="T8" fmla="*/ 0 w 1118"/>
                <a:gd name="T9" fmla="*/ 1407 h 1407"/>
              </a:gdLst>
              <a:ahLst/>
              <a:cxnLst>
                <a:cxn ang="0">
                  <a:pos x="T0" y="T1"/>
                </a:cxn>
                <a:cxn ang="0">
                  <a:pos x="T2" y="T3"/>
                </a:cxn>
                <a:cxn ang="0">
                  <a:pos x="T4" y="T5"/>
                </a:cxn>
                <a:cxn ang="0">
                  <a:pos x="T6" y="T7"/>
                </a:cxn>
                <a:cxn ang="0">
                  <a:pos x="T8" y="T9"/>
                </a:cxn>
              </a:cxnLst>
              <a:rect l="0" t="0" r="r" b="b"/>
              <a:pathLst>
                <a:path w="1118" h="1407">
                  <a:moveTo>
                    <a:pt x="0" y="1407"/>
                  </a:moveTo>
                  <a:lnTo>
                    <a:pt x="1118" y="974"/>
                  </a:lnTo>
                  <a:lnTo>
                    <a:pt x="1118" y="0"/>
                  </a:lnTo>
                  <a:lnTo>
                    <a:pt x="0" y="622"/>
                  </a:lnTo>
                  <a:lnTo>
                    <a:pt x="0" y="1407"/>
                  </a:lnTo>
                  <a:close/>
                </a:path>
              </a:pathLst>
            </a:custGeom>
            <a:solidFill>
              <a:srgbClr val="E8786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6"/>
            <p:cNvSpPr>
              <a:spLocks/>
            </p:cNvSpPr>
            <p:nvPr/>
          </p:nvSpPr>
          <p:spPr bwMode="auto">
            <a:xfrm>
              <a:off x="3169503" y="669925"/>
              <a:ext cx="977856" cy="1230629"/>
            </a:xfrm>
            <a:custGeom>
              <a:avLst/>
              <a:gdLst>
                <a:gd name="T0" fmla="*/ 1118 w 1118"/>
                <a:gd name="T1" fmla="*/ 1407 h 1407"/>
                <a:gd name="T2" fmla="*/ 0 w 1118"/>
                <a:gd name="T3" fmla="*/ 974 h 1407"/>
                <a:gd name="T4" fmla="*/ 0 w 1118"/>
                <a:gd name="T5" fmla="*/ 0 h 1407"/>
                <a:gd name="T6" fmla="*/ 1118 w 1118"/>
                <a:gd name="T7" fmla="*/ 622 h 1407"/>
                <a:gd name="T8" fmla="*/ 1118 w 1118"/>
                <a:gd name="T9" fmla="*/ 1407 h 1407"/>
              </a:gdLst>
              <a:ahLst/>
              <a:cxnLst>
                <a:cxn ang="0">
                  <a:pos x="T0" y="T1"/>
                </a:cxn>
                <a:cxn ang="0">
                  <a:pos x="T2" y="T3"/>
                </a:cxn>
                <a:cxn ang="0">
                  <a:pos x="T4" y="T5"/>
                </a:cxn>
                <a:cxn ang="0">
                  <a:pos x="T6" y="T7"/>
                </a:cxn>
                <a:cxn ang="0">
                  <a:pos x="T8" y="T9"/>
                </a:cxn>
              </a:cxnLst>
              <a:rect l="0" t="0" r="r" b="b"/>
              <a:pathLst>
                <a:path w="1118" h="1407">
                  <a:moveTo>
                    <a:pt x="1118" y="1407"/>
                  </a:moveTo>
                  <a:lnTo>
                    <a:pt x="0" y="974"/>
                  </a:lnTo>
                  <a:lnTo>
                    <a:pt x="0" y="0"/>
                  </a:lnTo>
                  <a:lnTo>
                    <a:pt x="1118" y="622"/>
                  </a:lnTo>
                  <a:lnTo>
                    <a:pt x="1118" y="1407"/>
                  </a:lnTo>
                  <a:close/>
                </a:path>
              </a:pathLst>
            </a:custGeom>
            <a:solidFill>
              <a:srgbClr val="E2583D"/>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1"/>
          <p:cNvGrpSpPr/>
          <p:nvPr/>
        </p:nvGrpSpPr>
        <p:grpSpPr>
          <a:xfrm>
            <a:off x="2333990" y="2964328"/>
            <a:ext cx="3076214" cy="1226913"/>
            <a:chOff x="1734207" y="1836705"/>
            <a:chExt cx="2861846" cy="1141415"/>
          </a:xfrm>
        </p:grpSpPr>
        <p:sp>
          <p:nvSpPr>
            <p:cNvPr id="23" name="Freeform 10"/>
            <p:cNvSpPr>
              <a:spLocks/>
            </p:cNvSpPr>
            <p:nvPr/>
          </p:nvSpPr>
          <p:spPr bwMode="auto">
            <a:xfrm>
              <a:off x="1734207" y="2609893"/>
              <a:ext cx="2861846" cy="368227"/>
            </a:xfrm>
            <a:custGeom>
              <a:avLst/>
              <a:gdLst>
                <a:gd name="T0" fmla="*/ 0 w 3272"/>
                <a:gd name="T1" fmla="*/ 312 h 421"/>
                <a:gd name="T2" fmla="*/ 1648 w 3272"/>
                <a:gd name="T3" fmla="*/ 421 h 421"/>
                <a:gd name="T4" fmla="*/ 3272 w 3272"/>
                <a:gd name="T5" fmla="*/ 312 h 421"/>
                <a:gd name="T6" fmla="*/ 3272 w 3272"/>
                <a:gd name="T7" fmla="*/ 0 h 421"/>
                <a:gd name="T8" fmla="*/ 0 w 3272"/>
                <a:gd name="T9" fmla="*/ 0 h 421"/>
                <a:gd name="T10" fmla="*/ 0 w 3272"/>
                <a:gd name="T11" fmla="*/ 312 h 421"/>
              </a:gdLst>
              <a:ahLst/>
              <a:cxnLst>
                <a:cxn ang="0">
                  <a:pos x="T0" y="T1"/>
                </a:cxn>
                <a:cxn ang="0">
                  <a:pos x="T2" y="T3"/>
                </a:cxn>
                <a:cxn ang="0">
                  <a:pos x="T4" y="T5"/>
                </a:cxn>
                <a:cxn ang="0">
                  <a:pos x="T6" y="T7"/>
                </a:cxn>
                <a:cxn ang="0">
                  <a:pos x="T8" y="T9"/>
                </a:cxn>
                <a:cxn ang="0">
                  <a:pos x="T10" y="T11"/>
                </a:cxn>
              </a:cxnLst>
              <a:rect l="0" t="0" r="r" b="b"/>
              <a:pathLst>
                <a:path w="3272" h="421">
                  <a:moveTo>
                    <a:pt x="0" y="312"/>
                  </a:moveTo>
                  <a:lnTo>
                    <a:pt x="1648" y="421"/>
                  </a:lnTo>
                  <a:lnTo>
                    <a:pt x="3272" y="312"/>
                  </a:lnTo>
                  <a:lnTo>
                    <a:pt x="3272" y="0"/>
                  </a:lnTo>
                  <a:lnTo>
                    <a:pt x="0" y="0"/>
                  </a:lnTo>
                  <a:lnTo>
                    <a:pt x="0" y="312"/>
                  </a:lnTo>
                  <a:close/>
                </a:path>
              </a:pathLst>
            </a:custGeom>
            <a:solidFill>
              <a:schemeClr val="bg2">
                <a:lumMod val="50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8"/>
            <p:cNvSpPr>
              <a:spLocks/>
            </p:cNvSpPr>
            <p:nvPr/>
          </p:nvSpPr>
          <p:spPr bwMode="auto">
            <a:xfrm>
              <a:off x="1734207" y="1836705"/>
              <a:ext cx="1435297" cy="1046078"/>
            </a:xfrm>
            <a:custGeom>
              <a:avLst/>
              <a:gdLst>
                <a:gd name="T0" fmla="*/ 0 w 1641"/>
                <a:gd name="T1" fmla="*/ 1196 h 1196"/>
                <a:gd name="T2" fmla="*/ 1641 w 1641"/>
                <a:gd name="T3" fmla="*/ 974 h 1196"/>
                <a:gd name="T4" fmla="*/ 1641 w 1641"/>
                <a:gd name="T5" fmla="*/ 0 h 1196"/>
                <a:gd name="T6" fmla="*/ 0 w 1641"/>
                <a:gd name="T7" fmla="*/ 508 h 1196"/>
                <a:gd name="T8" fmla="*/ 0 w 1641"/>
                <a:gd name="T9" fmla="*/ 1196 h 1196"/>
              </a:gdLst>
              <a:ahLst/>
              <a:cxnLst>
                <a:cxn ang="0">
                  <a:pos x="T0" y="T1"/>
                </a:cxn>
                <a:cxn ang="0">
                  <a:pos x="T2" y="T3"/>
                </a:cxn>
                <a:cxn ang="0">
                  <a:pos x="T4" y="T5"/>
                </a:cxn>
                <a:cxn ang="0">
                  <a:pos x="T6" y="T7"/>
                </a:cxn>
                <a:cxn ang="0">
                  <a:pos x="T8" y="T9"/>
                </a:cxn>
              </a:cxnLst>
              <a:rect l="0" t="0" r="r" b="b"/>
              <a:pathLst>
                <a:path w="1641" h="1196">
                  <a:moveTo>
                    <a:pt x="0" y="1196"/>
                  </a:moveTo>
                  <a:lnTo>
                    <a:pt x="1641" y="974"/>
                  </a:lnTo>
                  <a:lnTo>
                    <a:pt x="1641" y="0"/>
                  </a:lnTo>
                  <a:lnTo>
                    <a:pt x="0" y="508"/>
                  </a:lnTo>
                  <a:lnTo>
                    <a:pt x="0" y="1196"/>
                  </a:lnTo>
                  <a:close/>
                </a:path>
              </a:pathLst>
            </a:custGeom>
            <a:solidFill>
              <a:schemeClr val="bg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9"/>
            <p:cNvSpPr>
              <a:spLocks/>
            </p:cNvSpPr>
            <p:nvPr/>
          </p:nvSpPr>
          <p:spPr bwMode="auto">
            <a:xfrm>
              <a:off x="3169503" y="1836705"/>
              <a:ext cx="1426550" cy="1046078"/>
            </a:xfrm>
            <a:custGeom>
              <a:avLst/>
              <a:gdLst>
                <a:gd name="T0" fmla="*/ 1631 w 1631"/>
                <a:gd name="T1" fmla="*/ 1196 h 1196"/>
                <a:gd name="T2" fmla="*/ 0 w 1631"/>
                <a:gd name="T3" fmla="*/ 974 h 1196"/>
                <a:gd name="T4" fmla="*/ 0 w 1631"/>
                <a:gd name="T5" fmla="*/ 0 h 1196"/>
                <a:gd name="T6" fmla="*/ 1631 w 1631"/>
                <a:gd name="T7" fmla="*/ 508 h 1196"/>
                <a:gd name="T8" fmla="*/ 1631 w 1631"/>
                <a:gd name="T9" fmla="*/ 1196 h 1196"/>
              </a:gdLst>
              <a:ahLst/>
              <a:cxnLst>
                <a:cxn ang="0">
                  <a:pos x="T0" y="T1"/>
                </a:cxn>
                <a:cxn ang="0">
                  <a:pos x="T2" y="T3"/>
                </a:cxn>
                <a:cxn ang="0">
                  <a:pos x="T4" y="T5"/>
                </a:cxn>
                <a:cxn ang="0">
                  <a:pos x="T6" y="T7"/>
                </a:cxn>
                <a:cxn ang="0">
                  <a:pos x="T8" y="T9"/>
                </a:cxn>
              </a:cxnLst>
              <a:rect l="0" t="0" r="r" b="b"/>
              <a:pathLst>
                <a:path w="1631" h="1196">
                  <a:moveTo>
                    <a:pt x="1631" y="1196"/>
                  </a:moveTo>
                  <a:lnTo>
                    <a:pt x="0" y="974"/>
                  </a:lnTo>
                  <a:lnTo>
                    <a:pt x="0" y="0"/>
                  </a:lnTo>
                  <a:lnTo>
                    <a:pt x="1631" y="508"/>
                  </a:lnTo>
                  <a:lnTo>
                    <a:pt x="1631" y="1196"/>
                  </a:lnTo>
                  <a:close/>
                </a:path>
              </a:pathLst>
            </a:custGeom>
            <a:solidFill>
              <a:schemeClr val="bg2">
                <a:lumMod val="75000"/>
              </a:scheme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p:cNvGrpSpPr/>
          <p:nvPr/>
        </p:nvGrpSpPr>
        <p:grpSpPr>
          <a:xfrm>
            <a:off x="1654252" y="4851235"/>
            <a:ext cx="4445091" cy="1554091"/>
            <a:chOff x="1101837" y="3592122"/>
            <a:chExt cx="4135333" cy="1445793"/>
          </a:xfrm>
        </p:grpSpPr>
        <p:sp>
          <p:nvSpPr>
            <p:cNvPr id="27" name="Freeform 15"/>
            <p:cNvSpPr>
              <a:spLocks/>
            </p:cNvSpPr>
            <p:nvPr/>
          </p:nvSpPr>
          <p:spPr bwMode="auto">
            <a:xfrm>
              <a:off x="1101837" y="3592122"/>
              <a:ext cx="4135333" cy="612253"/>
            </a:xfrm>
            <a:custGeom>
              <a:avLst/>
              <a:gdLst>
                <a:gd name="T0" fmla="*/ 0 w 4728"/>
                <a:gd name="T1" fmla="*/ 700 h 700"/>
                <a:gd name="T2" fmla="*/ 0 w 4728"/>
                <a:gd name="T3" fmla="*/ 216 h 700"/>
                <a:gd name="T4" fmla="*/ 2371 w 4728"/>
                <a:gd name="T5" fmla="*/ 0 h 700"/>
                <a:gd name="T6" fmla="*/ 4728 w 4728"/>
                <a:gd name="T7" fmla="*/ 201 h 700"/>
                <a:gd name="T8" fmla="*/ 4728 w 4728"/>
                <a:gd name="T9" fmla="*/ 700 h 700"/>
                <a:gd name="T10" fmla="*/ 0 w 4728"/>
                <a:gd name="T11" fmla="*/ 700 h 700"/>
              </a:gdLst>
              <a:ahLst/>
              <a:cxnLst>
                <a:cxn ang="0">
                  <a:pos x="T0" y="T1"/>
                </a:cxn>
                <a:cxn ang="0">
                  <a:pos x="T2" y="T3"/>
                </a:cxn>
                <a:cxn ang="0">
                  <a:pos x="T4" y="T5"/>
                </a:cxn>
                <a:cxn ang="0">
                  <a:pos x="T6" y="T7"/>
                </a:cxn>
                <a:cxn ang="0">
                  <a:pos x="T8" y="T9"/>
                </a:cxn>
                <a:cxn ang="0">
                  <a:pos x="T10" y="T11"/>
                </a:cxn>
              </a:cxnLst>
              <a:rect l="0" t="0" r="r" b="b"/>
              <a:pathLst>
                <a:path w="4728" h="700">
                  <a:moveTo>
                    <a:pt x="0" y="700"/>
                  </a:moveTo>
                  <a:lnTo>
                    <a:pt x="0" y="216"/>
                  </a:lnTo>
                  <a:lnTo>
                    <a:pt x="2371" y="0"/>
                  </a:lnTo>
                  <a:lnTo>
                    <a:pt x="4728" y="201"/>
                  </a:lnTo>
                  <a:lnTo>
                    <a:pt x="4728" y="700"/>
                  </a:lnTo>
                  <a:lnTo>
                    <a:pt x="0" y="700"/>
                  </a:lnTo>
                  <a:close/>
                </a:path>
              </a:pathLst>
            </a:custGeom>
            <a:solidFill>
              <a:srgbClr val="25232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7"/>
            <p:cNvGrpSpPr/>
            <p:nvPr/>
          </p:nvGrpSpPr>
          <p:grpSpPr>
            <a:xfrm>
              <a:off x="1101837" y="3767926"/>
              <a:ext cx="4135332" cy="1269989"/>
              <a:chOff x="1101837" y="3767926"/>
              <a:chExt cx="4135332" cy="1269989"/>
            </a:xfrm>
          </p:grpSpPr>
          <p:sp>
            <p:nvSpPr>
              <p:cNvPr id="29" name="Freeform 13"/>
              <p:cNvSpPr>
                <a:spLocks/>
              </p:cNvSpPr>
              <p:nvPr/>
            </p:nvSpPr>
            <p:spPr bwMode="auto">
              <a:xfrm>
                <a:off x="1101837" y="3781046"/>
                <a:ext cx="2067666" cy="1256869"/>
              </a:xfrm>
              <a:custGeom>
                <a:avLst/>
                <a:gdLst>
                  <a:gd name="T0" fmla="*/ 0 w 2364"/>
                  <a:gd name="T1" fmla="*/ 555 h 1437"/>
                  <a:gd name="T2" fmla="*/ 2364 w 2364"/>
                  <a:gd name="T3" fmla="*/ 1437 h 1437"/>
                  <a:gd name="T4" fmla="*/ 2364 w 2364"/>
                  <a:gd name="T5" fmla="*/ 447 h 1437"/>
                  <a:gd name="T6" fmla="*/ 0 w 2364"/>
                  <a:gd name="T7" fmla="*/ 0 h 1437"/>
                  <a:gd name="T8" fmla="*/ 0 w 2364"/>
                  <a:gd name="T9" fmla="*/ 555 h 1437"/>
                </a:gdLst>
                <a:ahLst/>
                <a:cxnLst>
                  <a:cxn ang="0">
                    <a:pos x="T0" y="T1"/>
                  </a:cxn>
                  <a:cxn ang="0">
                    <a:pos x="T2" y="T3"/>
                  </a:cxn>
                  <a:cxn ang="0">
                    <a:pos x="T4" y="T5"/>
                  </a:cxn>
                  <a:cxn ang="0">
                    <a:pos x="T6" y="T7"/>
                  </a:cxn>
                  <a:cxn ang="0">
                    <a:pos x="T8" y="T9"/>
                  </a:cxn>
                </a:cxnLst>
                <a:rect l="0" t="0" r="r" b="b"/>
                <a:pathLst>
                  <a:path w="2364" h="1437">
                    <a:moveTo>
                      <a:pt x="0" y="555"/>
                    </a:moveTo>
                    <a:lnTo>
                      <a:pt x="2364" y="1437"/>
                    </a:lnTo>
                    <a:lnTo>
                      <a:pt x="2364" y="447"/>
                    </a:lnTo>
                    <a:lnTo>
                      <a:pt x="0" y="0"/>
                    </a:lnTo>
                    <a:lnTo>
                      <a:pt x="0" y="555"/>
                    </a:lnTo>
                    <a:close/>
                  </a:path>
                </a:pathLst>
              </a:custGeom>
              <a:solidFill>
                <a:srgbClr val="555353"/>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4"/>
              <p:cNvSpPr>
                <a:spLocks/>
              </p:cNvSpPr>
              <p:nvPr/>
            </p:nvSpPr>
            <p:spPr bwMode="auto">
              <a:xfrm>
                <a:off x="3169503" y="3767926"/>
                <a:ext cx="2067666" cy="1269988"/>
              </a:xfrm>
              <a:custGeom>
                <a:avLst/>
                <a:gdLst>
                  <a:gd name="T0" fmla="*/ 2364 w 2364"/>
                  <a:gd name="T1" fmla="*/ 563 h 1452"/>
                  <a:gd name="T2" fmla="*/ 0 w 2364"/>
                  <a:gd name="T3" fmla="*/ 1452 h 1452"/>
                  <a:gd name="T4" fmla="*/ 0 w 2364"/>
                  <a:gd name="T5" fmla="*/ 462 h 1452"/>
                  <a:gd name="T6" fmla="*/ 2364 w 2364"/>
                  <a:gd name="T7" fmla="*/ 0 h 1452"/>
                  <a:gd name="T8" fmla="*/ 2364 w 2364"/>
                  <a:gd name="T9" fmla="*/ 563 h 1452"/>
                </a:gdLst>
                <a:ahLst/>
                <a:cxnLst>
                  <a:cxn ang="0">
                    <a:pos x="T0" y="T1"/>
                  </a:cxn>
                  <a:cxn ang="0">
                    <a:pos x="T2" y="T3"/>
                  </a:cxn>
                  <a:cxn ang="0">
                    <a:pos x="T4" y="T5"/>
                  </a:cxn>
                  <a:cxn ang="0">
                    <a:pos x="T6" y="T7"/>
                  </a:cxn>
                  <a:cxn ang="0">
                    <a:pos x="T8" y="T9"/>
                  </a:cxn>
                </a:cxnLst>
                <a:rect l="0" t="0" r="r" b="b"/>
                <a:pathLst>
                  <a:path w="2364" h="1452">
                    <a:moveTo>
                      <a:pt x="2364" y="563"/>
                    </a:moveTo>
                    <a:lnTo>
                      <a:pt x="0" y="1452"/>
                    </a:lnTo>
                    <a:lnTo>
                      <a:pt x="0" y="462"/>
                    </a:lnTo>
                    <a:lnTo>
                      <a:pt x="2364" y="0"/>
                    </a:lnTo>
                    <a:lnTo>
                      <a:pt x="2364" y="563"/>
                    </a:lnTo>
                    <a:close/>
                  </a:path>
                </a:pathLst>
              </a:custGeom>
              <a:solidFill>
                <a:srgbClr val="3B3939"/>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31" name="Group 30"/>
          <p:cNvGrpSpPr/>
          <p:nvPr/>
        </p:nvGrpSpPr>
        <p:grpSpPr>
          <a:xfrm>
            <a:off x="1958866" y="4156215"/>
            <a:ext cx="3827404" cy="941103"/>
            <a:chOff x="1385223" y="2945534"/>
            <a:chExt cx="3560689" cy="875522"/>
          </a:xfrm>
        </p:grpSpPr>
        <p:sp>
          <p:nvSpPr>
            <p:cNvPr id="32" name="Freeform 11"/>
            <p:cNvSpPr>
              <a:spLocks/>
            </p:cNvSpPr>
            <p:nvPr/>
          </p:nvSpPr>
          <p:spPr bwMode="auto">
            <a:xfrm>
              <a:off x="1385223" y="2945534"/>
              <a:ext cx="1790404" cy="875522"/>
            </a:xfrm>
            <a:custGeom>
              <a:avLst/>
              <a:gdLst>
                <a:gd name="T0" fmla="*/ 0 w 2047"/>
                <a:gd name="T1" fmla="*/ 741 h 1001"/>
                <a:gd name="T2" fmla="*/ 2047 w 2047"/>
                <a:gd name="T3" fmla="*/ 1001 h 1001"/>
                <a:gd name="T4" fmla="*/ 2047 w 2047"/>
                <a:gd name="T5" fmla="*/ 0 h 1001"/>
                <a:gd name="T6" fmla="*/ 0 w 2047"/>
                <a:gd name="T7" fmla="*/ 121 h 1001"/>
                <a:gd name="T8" fmla="*/ 0 w 2047"/>
                <a:gd name="T9" fmla="*/ 741 h 1001"/>
              </a:gdLst>
              <a:ahLst/>
              <a:cxnLst>
                <a:cxn ang="0">
                  <a:pos x="T0" y="T1"/>
                </a:cxn>
                <a:cxn ang="0">
                  <a:pos x="T2" y="T3"/>
                </a:cxn>
                <a:cxn ang="0">
                  <a:pos x="T4" y="T5"/>
                </a:cxn>
                <a:cxn ang="0">
                  <a:pos x="T6" y="T7"/>
                </a:cxn>
                <a:cxn ang="0">
                  <a:pos x="T8" y="T9"/>
                </a:cxn>
              </a:cxnLst>
              <a:rect l="0" t="0" r="r" b="b"/>
              <a:pathLst>
                <a:path w="2047" h="1001">
                  <a:moveTo>
                    <a:pt x="0" y="741"/>
                  </a:moveTo>
                  <a:lnTo>
                    <a:pt x="2047" y="1001"/>
                  </a:lnTo>
                  <a:lnTo>
                    <a:pt x="2047" y="0"/>
                  </a:lnTo>
                  <a:lnTo>
                    <a:pt x="0" y="121"/>
                  </a:lnTo>
                  <a:lnTo>
                    <a:pt x="0" y="741"/>
                  </a:lnTo>
                  <a:close/>
                </a:path>
              </a:pathLst>
            </a:custGeom>
            <a:solidFill>
              <a:srgbClr val="8EDCDA"/>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2"/>
            <p:cNvSpPr>
              <a:spLocks/>
            </p:cNvSpPr>
            <p:nvPr/>
          </p:nvSpPr>
          <p:spPr bwMode="auto">
            <a:xfrm>
              <a:off x="3175626" y="2945534"/>
              <a:ext cx="1770286" cy="875522"/>
            </a:xfrm>
            <a:custGeom>
              <a:avLst/>
              <a:gdLst>
                <a:gd name="T0" fmla="*/ 2024 w 2024"/>
                <a:gd name="T1" fmla="*/ 741 h 1001"/>
                <a:gd name="T2" fmla="*/ 0 w 2024"/>
                <a:gd name="T3" fmla="*/ 1001 h 1001"/>
                <a:gd name="T4" fmla="*/ 0 w 2024"/>
                <a:gd name="T5" fmla="*/ 0 h 1001"/>
                <a:gd name="T6" fmla="*/ 2024 w 2024"/>
                <a:gd name="T7" fmla="*/ 121 h 1001"/>
                <a:gd name="T8" fmla="*/ 2024 w 2024"/>
                <a:gd name="T9" fmla="*/ 741 h 1001"/>
              </a:gdLst>
              <a:ahLst/>
              <a:cxnLst>
                <a:cxn ang="0">
                  <a:pos x="T0" y="T1"/>
                </a:cxn>
                <a:cxn ang="0">
                  <a:pos x="T2" y="T3"/>
                </a:cxn>
                <a:cxn ang="0">
                  <a:pos x="T4" y="T5"/>
                </a:cxn>
                <a:cxn ang="0">
                  <a:pos x="T6" y="T7"/>
                </a:cxn>
                <a:cxn ang="0">
                  <a:pos x="T8" y="T9"/>
                </a:cxn>
              </a:cxnLst>
              <a:rect l="0" t="0" r="r" b="b"/>
              <a:pathLst>
                <a:path w="2024" h="1001">
                  <a:moveTo>
                    <a:pt x="2024" y="741"/>
                  </a:moveTo>
                  <a:lnTo>
                    <a:pt x="0" y="1001"/>
                  </a:lnTo>
                  <a:lnTo>
                    <a:pt x="0" y="0"/>
                  </a:lnTo>
                  <a:lnTo>
                    <a:pt x="2024" y="121"/>
                  </a:lnTo>
                  <a:lnTo>
                    <a:pt x="2024" y="741"/>
                  </a:lnTo>
                  <a:close/>
                </a:path>
              </a:pathLst>
            </a:custGeom>
            <a:solidFill>
              <a:srgbClr val="78D2D2"/>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3"/>
          <p:cNvSpPr txBox="1"/>
          <p:nvPr/>
        </p:nvSpPr>
        <p:spPr>
          <a:xfrm>
            <a:off x="2910817" y="2340467"/>
            <a:ext cx="793822" cy="198498"/>
          </a:xfrm>
          <a:prstGeom prst="rect">
            <a:avLst/>
          </a:prstGeom>
          <a:noFill/>
          <a:ln w="6350">
            <a:noFill/>
            <a:prstDash val="dash"/>
          </a:ln>
        </p:spPr>
        <p:txBody>
          <a:bodyPr wrap="square" lIns="0" tIns="0" rIns="0" bIns="0" rtlCol="0">
            <a:spAutoFit/>
            <a:scene3d>
              <a:camera prst="perspectiveHeroicExtremeRightFacing" fov="3600000">
                <a:rot lat="1800000" lon="192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DEPT. 1</a:t>
            </a:r>
          </a:p>
        </p:txBody>
      </p:sp>
      <p:sp>
        <p:nvSpPr>
          <p:cNvPr id="35" name="TextBox 34"/>
          <p:cNvSpPr txBox="1"/>
          <p:nvPr/>
        </p:nvSpPr>
        <p:spPr>
          <a:xfrm>
            <a:off x="2683079" y="3496943"/>
            <a:ext cx="793822" cy="184666"/>
          </a:xfrm>
          <a:prstGeom prst="rect">
            <a:avLst/>
          </a:prstGeom>
          <a:noFill/>
          <a:ln w="6350">
            <a:noFill/>
            <a:prstDash val="dash"/>
          </a:ln>
        </p:spPr>
        <p:txBody>
          <a:bodyPr wrap="square" lIns="0" tIns="0" rIns="0" bIns="0" rtlCol="0">
            <a:spAutoFit/>
            <a:scene3d>
              <a:camera prst="perspectiveHeroicExtremeRightFacing" fov="3600000">
                <a:rot lat="600000" lon="192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a:ea typeface="+mn-ea"/>
                <a:cs typeface="+mn-cs"/>
              </a:rPr>
              <a:t>DEPT. 2</a:t>
            </a:r>
          </a:p>
        </p:txBody>
      </p:sp>
      <p:sp>
        <p:nvSpPr>
          <p:cNvPr id="36" name="TextBox 35"/>
          <p:cNvSpPr txBox="1"/>
          <p:nvPr/>
        </p:nvSpPr>
        <p:spPr>
          <a:xfrm>
            <a:off x="2350217" y="4461274"/>
            <a:ext cx="793822" cy="198498"/>
          </a:xfrm>
          <a:prstGeom prst="rect">
            <a:avLst/>
          </a:prstGeom>
          <a:noFill/>
          <a:ln w="6350">
            <a:noFill/>
            <a:prstDash val="dash"/>
          </a:ln>
        </p:spPr>
        <p:txBody>
          <a:bodyPr wrap="square" lIns="0" tIns="0" rIns="0" bIns="0" rtlCol="0">
            <a:spAutoFit/>
            <a:scene3d>
              <a:camera prst="perspectiveHeroicExtremeRightFacing" fov="3600000">
                <a:rot lat="0" lon="195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DEPT. 3</a:t>
            </a:r>
          </a:p>
        </p:txBody>
      </p:sp>
      <p:sp>
        <p:nvSpPr>
          <p:cNvPr id="37" name="TextBox 36"/>
          <p:cNvSpPr txBox="1"/>
          <p:nvPr/>
        </p:nvSpPr>
        <p:spPr>
          <a:xfrm>
            <a:off x="2083450" y="5461415"/>
            <a:ext cx="793822" cy="198498"/>
          </a:xfrm>
          <a:prstGeom prst="rect">
            <a:avLst/>
          </a:prstGeom>
          <a:noFill/>
          <a:ln w="6350">
            <a:noFill/>
            <a:prstDash val="dash"/>
          </a:ln>
        </p:spPr>
        <p:txBody>
          <a:bodyPr wrap="square" lIns="0" tIns="0" rIns="0" bIns="0" rtlCol="0">
            <a:spAutoFit/>
            <a:scene3d>
              <a:camera prst="perspectiveHeroicExtremeRightFacing" fov="3600000">
                <a:rot lat="1080000" lon="24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DEPT. 4</a:t>
            </a:r>
          </a:p>
        </p:txBody>
      </p:sp>
      <p:sp>
        <p:nvSpPr>
          <p:cNvPr id="47" name="Oval 46"/>
          <p:cNvSpPr/>
          <p:nvPr/>
        </p:nvSpPr>
        <p:spPr>
          <a:xfrm>
            <a:off x="5250571" y="279038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49" name="Oval 48"/>
          <p:cNvSpPr/>
          <p:nvPr/>
        </p:nvSpPr>
        <p:spPr>
          <a:xfrm>
            <a:off x="5497588" y="279038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51" name="Oval 50"/>
          <p:cNvSpPr/>
          <p:nvPr/>
        </p:nvSpPr>
        <p:spPr>
          <a:xfrm>
            <a:off x="5744605" y="279038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grpSp>
        <p:nvGrpSpPr>
          <p:cNvPr id="43" name="Group 42"/>
          <p:cNvGrpSpPr/>
          <p:nvPr/>
        </p:nvGrpSpPr>
        <p:grpSpPr>
          <a:xfrm>
            <a:off x="5061149" y="2425465"/>
            <a:ext cx="1066360" cy="320012"/>
            <a:chOff x="3712502" y="2528037"/>
            <a:chExt cx="992050" cy="297712"/>
          </a:xfrm>
        </p:grpSpPr>
        <p:sp>
          <p:nvSpPr>
            <p:cNvPr id="44" name="TextBox 43"/>
            <p:cNvSpPr txBox="1"/>
            <p:nvPr/>
          </p:nvSpPr>
          <p:spPr>
            <a:xfrm>
              <a:off x="3938576" y="2682585"/>
              <a:ext cx="539902"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Leader</a:t>
              </a:r>
            </a:p>
          </p:txBody>
        </p:sp>
        <p:sp>
          <p:nvSpPr>
            <p:cNvPr id="45" name="TextBox 44"/>
            <p:cNvSpPr txBox="1"/>
            <p:nvPr/>
          </p:nvSpPr>
          <p:spPr>
            <a:xfrm>
              <a:off x="3712502" y="2528037"/>
              <a:ext cx="992050"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MEMBER </a:t>
              </a:r>
              <a:r>
                <a:rPr kumimoji="0" lang="en-US" sz="1000" b="1" i="0" u="none" strike="noStrike" kern="1200" cap="none" spc="0" normalizeH="0" baseline="0" noProof="0" dirty="0">
                  <a:ln>
                    <a:noFill/>
                  </a:ln>
                  <a:effectLst/>
                  <a:uLnTx/>
                  <a:uFillTx/>
                  <a:ea typeface="+mn-ea"/>
                  <a:cs typeface="+mn-cs"/>
                </a:rPr>
                <a:t>NAME</a:t>
              </a:r>
            </a:p>
          </p:txBody>
        </p:sp>
      </p:grpSp>
      <p:cxnSp>
        <p:nvCxnSpPr>
          <p:cNvPr id="40" name="Straight Connector 39"/>
          <p:cNvCxnSpPr/>
          <p:nvPr/>
        </p:nvCxnSpPr>
        <p:spPr>
          <a:xfrm flipV="1">
            <a:off x="6196389" y="2450455"/>
            <a:ext cx="0" cy="5084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265269" y="2473835"/>
            <a:ext cx="2330469" cy="461665"/>
          </a:xfrm>
          <a:prstGeom prst="rect">
            <a:avLst/>
          </a:prstGeom>
          <a:noFill/>
          <a:ln w="6350">
            <a:noFill/>
            <a:prstDash val="dash"/>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a:t>
            </a:r>
          </a:p>
        </p:txBody>
      </p:sp>
      <p:sp>
        <p:nvSpPr>
          <p:cNvPr id="63" name="Oval 62"/>
          <p:cNvSpPr/>
          <p:nvPr/>
        </p:nvSpPr>
        <p:spPr>
          <a:xfrm>
            <a:off x="5648583" y="360874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65" name="Oval 64"/>
          <p:cNvSpPr/>
          <p:nvPr/>
        </p:nvSpPr>
        <p:spPr>
          <a:xfrm>
            <a:off x="5895600" y="360874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67" name="Oval 66"/>
          <p:cNvSpPr/>
          <p:nvPr/>
        </p:nvSpPr>
        <p:spPr>
          <a:xfrm>
            <a:off x="6142617" y="360874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grpSp>
        <p:nvGrpSpPr>
          <p:cNvPr id="59" name="Group 58"/>
          <p:cNvGrpSpPr/>
          <p:nvPr/>
        </p:nvGrpSpPr>
        <p:grpSpPr>
          <a:xfrm>
            <a:off x="5459161" y="3243825"/>
            <a:ext cx="1066360" cy="320012"/>
            <a:chOff x="3712502" y="2528037"/>
            <a:chExt cx="992050" cy="297712"/>
          </a:xfrm>
        </p:grpSpPr>
        <p:sp>
          <p:nvSpPr>
            <p:cNvPr id="60" name="TextBox 59"/>
            <p:cNvSpPr txBox="1"/>
            <p:nvPr/>
          </p:nvSpPr>
          <p:spPr>
            <a:xfrm>
              <a:off x="3938576" y="2682585"/>
              <a:ext cx="539902"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Leader</a:t>
              </a:r>
            </a:p>
          </p:txBody>
        </p:sp>
        <p:sp>
          <p:nvSpPr>
            <p:cNvPr id="61" name="TextBox 60"/>
            <p:cNvSpPr txBox="1"/>
            <p:nvPr/>
          </p:nvSpPr>
          <p:spPr>
            <a:xfrm>
              <a:off x="3712502" y="2528037"/>
              <a:ext cx="992050"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MEMBER </a:t>
              </a:r>
              <a:r>
                <a:rPr kumimoji="0" lang="en-US" sz="1000" b="1" i="0" u="none" strike="noStrike" kern="1200" cap="none" spc="0" normalizeH="0" baseline="0" noProof="0" dirty="0">
                  <a:ln>
                    <a:noFill/>
                  </a:ln>
                  <a:effectLst/>
                  <a:uLnTx/>
                  <a:uFillTx/>
                  <a:ea typeface="+mn-ea"/>
                  <a:cs typeface="+mn-cs"/>
                </a:rPr>
                <a:t>NAME</a:t>
              </a:r>
            </a:p>
          </p:txBody>
        </p:sp>
      </p:grpSp>
      <p:cxnSp>
        <p:nvCxnSpPr>
          <p:cNvPr id="56" name="Straight Connector 55"/>
          <p:cNvCxnSpPr/>
          <p:nvPr/>
        </p:nvCxnSpPr>
        <p:spPr>
          <a:xfrm flipV="1">
            <a:off x="6594401" y="3268815"/>
            <a:ext cx="0" cy="5084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663281" y="3292195"/>
            <a:ext cx="2330469" cy="461665"/>
          </a:xfrm>
          <a:prstGeom prst="rect">
            <a:avLst/>
          </a:prstGeom>
          <a:noFill/>
          <a:ln w="6350">
            <a:noFill/>
            <a:prstDash val="dash"/>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a:t>
            </a:r>
          </a:p>
        </p:txBody>
      </p:sp>
      <p:sp>
        <p:nvSpPr>
          <p:cNvPr id="79" name="Oval 78"/>
          <p:cNvSpPr/>
          <p:nvPr/>
        </p:nvSpPr>
        <p:spPr>
          <a:xfrm>
            <a:off x="6046595" y="442710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81" name="Oval 80"/>
          <p:cNvSpPr/>
          <p:nvPr/>
        </p:nvSpPr>
        <p:spPr>
          <a:xfrm>
            <a:off x="6293612" y="442710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83" name="Oval 82"/>
          <p:cNvSpPr/>
          <p:nvPr/>
        </p:nvSpPr>
        <p:spPr>
          <a:xfrm>
            <a:off x="6540629" y="4427109"/>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grpSp>
        <p:nvGrpSpPr>
          <p:cNvPr id="75" name="Group 74"/>
          <p:cNvGrpSpPr/>
          <p:nvPr/>
        </p:nvGrpSpPr>
        <p:grpSpPr>
          <a:xfrm>
            <a:off x="5857173" y="4062185"/>
            <a:ext cx="1066360" cy="320012"/>
            <a:chOff x="3712502" y="2528037"/>
            <a:chExt cx="992050" cy="297712"/>
          </a:xfrm>
        </p:grpSpPr>
        <p:sp>
          <p:nvSpPr>
            <p:cNvPr id="76" name="TextBox 75"/>
            <p:cNvSpPr txBox="1"/>
            <p:nvPr/>
          </p:nvSpPr>
          <p:spPr>
            <a:xfrm>
              <a:off x="3938576" y="2682585"/>
              <a:ext cx="539902"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Leader</a:t>
              </a:r>
            </a:p>
          </p:txBody>
        </p:sp>
        <p:sp>
          <p:nvSpPr>
            <p:cNvPr id="77" name="TextBox 76"/>
            <p:cNvSpPr txBox="1"/>
            <p:nvPr/>
          </p:nvSpPr>
          <p:spPr>
            <a:xfrm>
              <a:off x="3712502" y="2528037"/>
              <a:ext cx="992050"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MEMBER </a:t>
              </a:r>
              <a:r>
                <a:rPr kumimoji="0" lang="en-US" sz="1000" b="1" i="0" u="none" strike="noStrike" kern="1200" cap="none" spc="0" normalizeH="0" baseline="0" noProof="0" dirty="0">
                  <a:ln>
                    <a:noFill/>
                  </a:ln>
                  <a:effectLst/>
                  <a:uLnTx/>
                  <a:uFillTx/>
                  <a:ea typeface="+mn-ea"/>
                  <a:cs typeface="+mn-cs"/>
                </a:rPr>
                <a:t>NAME</a:t>
              </a:r>
            </a:p>
          </p:txBody>
        </p:sp>
      </p:grpSp>
      <p:cxnSp>
        <p:nvCxnSpPr>
          <p:cNvPr id="72" name="Straight Connector 71"/>
          <p:cNvCxnSpPr/>
          <p:nvPr/>
        </p:nvCxnSpPr>
        <p:spPr>
          <a:xfrm flipV="1">
            <a:off x="6992413" y="4087175"/>
            <a:ext cx="0" cy="5084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061293" y="4110555"/>
            <a:ext cx="2330469" cy="461665"/>
          </a:xfrm>
          <a:prstGeom prst="rect">
            <a:avLst/>
          </a:prstGeom>
          <a:noFill/>
          <a:ln w="6350">
            <a:noFill/>
            <a:prstDash val="dash"/>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a:t>
            </a:r>
          </a:p>
        </p:txBody>
      </p:sp>
      <p:sp>
        <p:nvSpPr>
          <p:cNvPr id="95" name="Oval 94"/>
          <p:cNvSpPr/>
          <p:nvPr/>
        </p:nvSpPr>
        <p:spPr>
          <a:xfrm>
            <a:off x="6444607" y="5245468"/>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97" name="Oval 96"/>
          <p:cNvSpPr/>
          <p:nvPr/>
        </p:nvSpPr>
        <p:spPr>
          <a:xfrm>
            <a:off x="6691624" y="5245468"/>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sp>
        <p:nvSpPr>
          <p:cNvPr id="99" name="Oval 98"/>
          <p:cNvSpPr/>
          <p:nvPr/>
        </p:nvSpPr>
        <p:spPr>
          <a:xfrm>
            <a:off x="6938641" y="5245468"/>
            <a:ext cx="193482" cy="193483"/>
          </a:xfrm>
          <a:prstGeom prst="ellipse">
            <a:avLst/>
          </a:prstGeom>
          <a:solidFill>
            <a:schemeClr val="bg1"/>
          </a:solidFill>
          <a:ln w="3175" cap="flat">
            <a:noFill/>
            <a:prstDash val="solid"/>
            <a:miter lim="800000"/>
            <a:headEnd/>
            <a:tailEnd/>
          </a:ln>
          <a:effectLst>
            <a:outerShdw blurRad="38100" dist="25400" dir="5400000" algn="t" rotWithShape="0">
              <a:prstClr val="black">
                <a:alpha val="20000"/>
              </a:prstClr>
            </a:outerShdw>
          </a:effectLst>
        </p:spPr>
        <p:txBody>
          <a:bodyPr vert="horz" wrap="square" lIns="91440" tIns="45720" rIns="91440" bIns="45720" numCol="1" anchor="t" anchorCtr="0" compatLnSpc="1">
            <a:prstTxWarp prst="textNoShape">
              <a:avLst/>
            </a:prstTxWarp>
            <a:noAutofit/>
          </a:bodyPr>
          <a:lstStyle/>
          <a:p>
            <a:endParaRPr lang="en-US">
              <a:solidFill>
                <a:prstClr val="black"/>
              </a:solidFill>
              <a:latin typeface="Calibri"/>
            </a:endParaRPr>
          </a:p>
        </p:txBody>
      </p:sp>
      <p:grpSp>
        <p:nvGrpSpPr>
          <p:cNvPr id="91" name="Group 90"/>
          <p:cNvGrpSpPr/>
          <p:nvPr/>
        </p:nvGrpSpPr>
        <p:grpSpPr>
          <a:xfrm>
            <a:off x="6255185" y="4880544"/>
            <a:ext cx="1066360" cy="320012"/>
            <a:chOff x="3712502" y="2528037"/>
            <a:chExt cx="992050" cy="297712"/>
          </a:xfrm>
        </p:grpSpPr>
        <p:sp>
          <p:nvSpPr>
            <p:cNvPr id="92" name="TextBox 91"/>
            <p:cNvSpPr txBox="1"/>
            <p:nvPr/>
          </p:nvSpPr>
          <p:spPr>
            <a:xfrm>
              <a:off x="3938576" y="2682585"/>
              <a:ext cx="539902"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Leader</a:t>
              </a:r>
            </a:p>
          </p:txBody>
        </p:sp>
        <p:sp>
          <p:nvSpPr>
            <p:cNvPr id="93" name="TextBox 92"/>
            <p:cNvSpPr txBox="1"/>
            <p:nvPr/>
          </p:nvSpPr>
          <p:spPr>
            <a:xfrm>
              <a:off x="3712502" y="2528037"/>
              <a:ext cx="992050" cy="14316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MEMBER </a:t>
              </a:r>
              <a:r>
                <a:rPr kumimoji="0" lang="en-US" sz="1000" b="1" i="0" u="none" strike="noStrike" kern="1200" cap="none" spc="0" normalizeH="0" baseline="0" noProof="0" dirty="0">
                  <a:ln>
                    <a:noFill/>
                  </a:ln>
                  <a:effectLst/>
                  <a:uLnTx/>
                  <a:uFillTx/>
                  <a:ea typeface="+mn-ea"/>
                  <a:cs typeface="+mn-cs"/>
                </a:rPr>
                <a:t>NAME</a:t>
              </a:r>
            </a:p>
          </p:txBody>
        </p:sp>
      </p:grpSp>
      <p:cxnSp>
        <p:nvCxnSpPr>
          <p:cNvPr id="88" name="Straight Connector 87"/>
          <p:cNvCxnSpPr/>
          <p:nvPr/>
        </p:nvCxnSpPr>
        <p:spPr>
          <a:xfrm flipV="1">
            <a:off x="7390425" y="4905534"/>
            <a:ext cx="0" cy="50842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459305" y="4928914"/>
            <a:ext cx="2330469" cy="461665"/>
          </a:xfrm>
          <a:prstGeom prst="rect">
            <a:avLst/>
          </a:prstGeom>
          <a:noFill/>
          <a:ln w="6350">
            <a:noFill/>
            <a:prstDash val="dash"/>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effectLst/>
                <a:uLnTx/>
                <a:uFillTx/>
                <a:ea typeface="+mn-ea"/>
                <a:cs typeface="+mn-cs"/>
              </a:rPr>
              <a:t>Lorem</a:t>
            </a:r>
            <a:r>
              <a:rPr kumimoji="0" lang="en-US" sz="1000" b="0" i="0" u="none" strike="noStrike" kern="1200" cap="none" spc="0" normalizeH="0" baseline="0" noProof="0" dirty="0">
                <a:ln>
                  <a:noFill/>
                </a:ln>
                <a:effectLst/>
                <a:uLnTx/>
                <a:uFillTx/>
                <a:ea typeface="+mn-ea"/>
                <a:cs typeface="+mn-cs"/>
              </a:rPr>
              <a:t>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 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has been the industry's standard.</a:t>
            </a:r>
          </a:p>
        </p:txBody>
      </p:sp>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a:grpSpLocks noChangeAspect="1"/>
          </p:cNvGrpSpPr>
          <p:nvPr/>
        </p:nvGrpSpPr>
        <p:grpSpPr>
          <a:xfrm>
            <a:off x="5298477" y="2854521"/>
            <a:ext cx="97669" cy="65219"/>
            <a:chOff x="5867374" y="2350192"/>
            <a:chExt cx="220415" cy="147182"/>
          </a:xfrm>
          <a:solidFill>
            <a:srgbClr val="E2583D"/>
          </a:solidFill>
          <a:effectLst/>
        </p:grpSpPr>
        <p:sp>
          <p:nvSpPr>
            <p:cNvPr id="52" name="Freeform 3506"/>
            <p:cNvSpPr>
              <a:spLocks/>
            </p:cNvSpPr>
            <p:nvPr/>
          </p:nvSpPr>
          <p:spPr bwMode="auto">
            <a:xfrm>
              <a:off x="5867374" y="2355679"/>
              <a:ext cx="220415" cy="141695"/>
            </a:xfrm>
            <a:custGeom>
              <a:avLst/>
              <a:gdLst>
                <a:gd name="T0" fmla="*/ 661 w 673"/>
                <a:gd name="T1" fmla="*/ 0 h 429"/>
                <a:gd name="T2" fmla="*/ 357 w 673"/>
                <a:gd name="T3" fmla="*/ 245 h 429"/>
                <a:gd name="T4" fmla="*/ 354 w 673"/>
                <a:gd name="T5" fmla="*/ 248 h 429"/>
                <a:gd name="T6" fmla="*/ 350 w 673"/>
                <a:gd name="T7" fmla="*/ 248 h 429"/>
                <a:gd name="T8" fmla="*/ 346 w 673"/>
                <a:gd name="T9" fmla="*/ 248 h 429"/>
                <a:gd name="T10" fmla="*/ 342 w 673"/>
                <a:gd name="T11" fmla="*/ 247 h 429"/>
                <a:gd name="T12" fmla="*/ 11 w 673"/>
                <a:gd name="T13" fmla="*/ 6 h 429"/>
                <a:gd name="T14" fmla="*/ 7 w 673"/>
                <a:gd name="T15" fmla="*/ 14 h 429"/>
                <a:gd name="T16" fmla="*/ 3 w 673"/>
                <a:gd name="T17" fmla="*/ 23 h 429"/>
                <a:gd name="T18" fmla="*/ 2 w 673"/>
                <a:gd name="T19" fmla="*/ 33 h 429"/>
                <a:gd name="T20" fmla="*/ 0 w 673"/>
                <a:gd name="T21" fmla="*/ 44 h 429"/>
                <a:gd name="T22" fmla="*/ 0 w 673"/>
                <a:gd name="T23" fmla="*/ 357 h 429"/>
                <a:gd name="T24" fmla="*/ 2 w 673"/>
                <a:gd name="T25" fmla="*/ 365 h 429"/>
                <a:gd name="T26" fmla="*/ 2 w 673"/>
                <a:gd name="T27" fmla="*/ 371 h 429"/>
                <a:gd name="T28" fmla="*/ 4 w 673"/>
                <a:gd name="T29" fmla="*/ 379 h 429"/>
                <a:gd name="T30" fmla="*/ 6 w 673"/>
                <a:gd name="T31" fmla="*/ 385 h 429"/>
                <a:gd name="T32" fmla="*/ 9 w 673"/>
                <a:gd name="T33" fmla="*/ 392 h 429"/>
                <a:gd name="T34" fmla="*/ 12 w 673"/>
                <a:gd name="T35" fmla="*/ 398 h 429"/>
                <a:gd name="T36" fmla="*/ 16 w 673"/>
                <a:gd name="T37" fmla="*/ 403 h 429"/>
                <a:gd name="T38" fmla="*/ 21 w 673"/>
                <a:gd name="T39" fmla="*/ 408 h 429"/>
                <a:gd name="T40" fmla="*/ 26 w 673"/>
                <a:gd name="T41" fmla="*/ 412 h 429"/>
                <a:gd name="T42" fmla="*/ 31 w 673"/>
                <a:gd name="T43" fmla="*/ 417 h 429"/>
                <a:gd name="T44" fmla="*/ 36 w 673"/>
                <a:gd name="T45" fmla="*/ 420 h 429"/>
                <a:gd name="T46" fmla="*/ 43 w 673"/>
                <a:gd name="T47" fmla="*/ 424 h 429"/>
                <a:gd name="T48" fmla="*/ 49 w 673"/>
                <a:gd name="T49" fmla="*/ 425 h 429"/>
                <a:gd name="T50" fmla="*/ 57 w 673"/>
                <a:gd name="T51" fmla="*/ 428 h 429"/>
                <a:gd name="T52" fmla="*/ 63 w 673"/>
                <a:gd name="T53" fmla="*/ 429 h 429"/>
                <a:gd name="T54" fmla="*/ 71 w 673"/>
                <a:gd name="T55" fmla="*/ 429 h 429"/>
                <a:gd name="T56" fmla="*/ 601 w 673"/>
                <a:gd name="T57" fmla="*/ 429 h 429"/>
                <a:gd name="T58" fmla="*/ 609 w 673"/>
                <a:gd name="T59" fmla="*/ 429 h 429"/>
                <a:gd name="T60" fmla="*/ 616 w 673"/>
                <a:gd name="T61" fmla="*/ 428 h 429"/>
                <a:gd name="T62" fmla="*/ 623 w 673"/>
                <a:gd name="T63" fmla="*/ 425 h 429"/>
                <a:gd name="T64" fmla="*/ 630 w 673"/>
                <a:gd name="T65" fmla="*/ 423 h 429"/>
                <a:gd name="T66" fmla="*/ 636 w 673"/>
                <a:gd name="T67" fmla="*/ 420 h 429"/>
                <a:gd name="T68" fmla="*/ 643 w 673"/>
                <a:gd name="T69" fmla="*/ 416 h 429"/>
                <a:gd name="T70" fmla="*/ 648 w 673"/>
                <a:gd name="T71" fmla="*/ 412 h 429"/>
                <a:gd name="T72" fmla="*/ 653 w 673"/>
                <a:gd name="T73" fmla="*/ 407 h 429"/>
                <a:gd name="T74" fmla="*/ 657 w 673"/>
                <a:gd name="T75" fmla="*/ 402 h 429"/>
                <a:gd name="T76" fmla="*/ 662 w 673"/>
                <a:gd name="T77" fmla="*/ 397 h 429"/>
                <a:gd name="T78" fmla="*/ 666 w 673"/>
                <a:gd name="T79" fmla="*/ 390 h 429"/>
                <a:gd name="T80" fmla="*/ 668 w 673"/>
                <a:gd name="T81" fmla="*/ 385 h 429"/>
                <a:gd name="T82" fmla="*/ 671 w 673"/>
                <a:gd name="T83" fmla="*/ 378 h 429"/>
                <a:gd name="T84" fmla="*/ 672 w 673"/>
                <a:gd name="T85" fmla="*/ 371 h 429"/>
                <a:gd name="T86" fmla="*/ 673 w 673"/>
                <a:gd name="T87" fmla="*/ 364 h 429"/>
                <a:gd name="T88" fmla="*/ 673 w 673"/>
                <a:gd name="T89" fmla="*/ 357 h 429"/>
                <a:gd name="T90" fmla="*/ 673 w 673"/>
                <a:gd name="T91" fmla="*/ 44 h 429"/>
                <a:gd name="T92" fmla="*/ 673 w 673"/>
                <a:gd name="T93" fmla="*/ 32 h 429"/>
                <a:gd name="T94" fmla="*/ 671 w 673"/>
                <a:gd name="T95" fmla="*/ 21 h 429"/>
                <a:gd name="T96" fmla="*/ 666 w 673"/>
                <a:gd name="T97" fmla="*/ 10 h 429"/>
                <a:gd name="T98" fmla="*/ 661 w 673"/>
                <a:gd name="T9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3" h="429">
                  <a:moveTo>
                    <a:pt x="661" y="0"/>
                  </a:moveTo>
                  <a:lnTo>
                    <a:pt x="357" y="245"/>
                  </a:lnTo>
                  <a:lnTo>
                    <a:pt x="354" y="248"/>
                  </a:lnTo>
                  <a:lnTo>
                    <a:pt x="350" y="248"/>
                  </a:lnTo>
                  <a:lnTo>
                    <a:pt x="346" y="248"/>
                  </a:lnTo>
                  <a:lnTo>
                    <a:pt x="342" y="247"/>
                  </a:lnTo>
                  <a:lnTo>
                    <a:pt x="11" y="6"/>
                  </a:lnTo>
                  <a:lnTo>
                    <a:pt x="7" y="14"/>
                  </a:lnTo>
                  <a:lnTo>
                    <a:pt x="3" y="23"/>
                  </a:lnTo>
                  <a:lnTo>
                    <a:pt x="2" y="33"/>
                  </a:lnTo>
                  <a:lnTo>
                    <a:pt x="0" y="44"/>
                  </a:lnTo>
                  <a:lnTo>
                    <a:pt x="0" y="357"/>
                  </a:lnTo>
                  <a:lnTo>
                    <a:pt x="2" y="365"/>
                  </a:lnTo>
                  <a:lnTo>
                    <a:pt x="2" y="371"/>
                  </a:lnTo>
                  <a:lnTo>
                    <a:pt x="4" y="379"/>
                  </a:lnTo>
                  <a:lnTo>
                    <a:pt x="6" y="385"/>
                  </a:lnTo>
                  <a:lnTo>
                    <a:pt x="9" y="392"/>
                  </a:lnTo>
                  <a:lnTo>
                    <a:pt x="12" y="398"/>
                  </a:lnTo>
                  <a:lnTo>
                    <a:pt x="16" y="403"/>
                  </a:lnTo>
                  <a:lnTo>
                    <a:pt x="21" y="408"/>
                  </a:lnTo>
                  <a:lnTo>
                    <a:pt x="26" y="412"/>
                  </a:lnTo>
                  <a:lnTo>
                    <a:pt x="31" y="417"/>
                  </a:lnTo>
                  <a:lnTo>
                    <a:pt x="36" y="420"/>
                  </a:lnTo>
                  <a:lnTo>
                    <a:pt x="43" y="424"/>
                  </a:lnTo>
                  <a:lnTo>
                    <a:pt x="49" y="425"/>
                  </a:lnTo>
                  <a:lnTo>
                    <a:pt x="57" y="428"/>
                  </a:lnTo>
                  <a:lnTo>
                    <a:pt x="63" y="429"/>
                  </a:lnTo>
                  <a:lnTo>
                    <a:pt x="71" y="429"/>
                  </a:lnTo>
                  <a:lnTo>
                    <a:pt x="601" y="429"/>
                  </a:lnTo>
                  <a:lnTo>
                    <a:pt x="609" y="429"/>
                  </a:lnTo>
                  <a:lnTo>
                    <a:pt x="616" y="428"/>
                  </a:lnTo>
                  <a:lnTo>
                    <a:pt x="623" y="425"/>
                  </a:lnTo>
                  <a:lnTo>
                    <a:pt x="630" y="423"/>
                  </a:lnTo>
                  <a:lnTo>
                    <a:pt x="636" y="420"/>
                  </a:lnTo>
                  <a:lnTo>
                    <a:pt x="643" y="416"/>
                  </a:lnTo>
                  <a:lnTo>
                    <a:pt x="648" y="412"/>
                  </a:lnTo>
                  <a:lnTo>
                    <a:pt x="653" y="407"/>
                  </a:lnTo>
                  <a:lnTo>
                    <a:pt x="657" y="402"/>
                  </a:lnTo>
                  <a:lnTo>
                    <a:pt x="662" y="397"/>
                  </a:lnTo>
                  <a:lnTo>
                    <a:pt x="666" y="390"/>
                  </a:lnTo>
                  <a:lnTo>
                    <a:pt x="668" y="385"/>
                  </a:lnTo>
                  <a:lnTo>
                    <a:pt x="671" y="378"/>
                  </a:lnTo>
                  <a:lnTo>
                    <a:pt x="672" y="371"/>
                  </a:lnTo>
                  <a:lnTo>
                    <a:pt x="673" y="364"/>
                  </a:lnTo>
                  <a:lnTo>
                    <a:pt x="673" y="357"/>
                  </a:lnTo>
                  <a:lnTo>
                    <a:pt x="673" y="44"/>
                  </a:lnTo>
                  <a:lnTo>
                    <a:pt x="673" y="32"/>
                  </a:lnTo>
                  <a:lnTo>
                    <a:pt x="671" y="21"/>
                  </a:lnTo>
                  <a:lnTo>
                    <a:pt x="666" y="10"/>
                  </a:lnTo>
                  <a:lnTo>
                    <a:pt x="661"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3" name="Freeform 3507"/>
            <p:cNvSpPr>
              <a:spLocks/>
            </p:cNvSpPr>
            <p:nvPr/>
          </p:nvSpPr>
          <p:spPr bwMode="auto">
            <a:xfrm>
              <a:off x="5885741" y="2350192"/>
              <a:ext cx="183679" cy="73948"/>
            </a:xfrm>
            <a:custGeom>
              <a:avLst/>
              <a:gdLst>
                <a:gd name="T0" fmla="*/ 617 w 617"/>
                <a:gd name="T1" fmla="*/ 11 h 249"/>
                <a:gd name="T2" fmla="*/ 608 w 617"/>
                <a:gd name="T3" fmla="*/ 6 h 249"/>
                <a:gd name="T4" fmla="*/ 599 w 617"/>
                <a:gd name="T5" fmla="*/ 4 h 249"/>
                <a:gd name="T6" fmla="*/ 587 w 617"/>
                <a:gd name="T7" fmla="*/ 1 h 249"/>
                <a:gd name="T8" fmla="*/ 575 w 617"/>
                <a:gd name="T9" fmla="*/ 0 h 249"/>
                <a:gd name="T10" fmla="*/ 46 w 617"/>
                <a:gd name="T11" fmla="*/ 0 h 249"/>
                <a:gd name="T12" fmla="*/ 34 w 617"/>
                <a:gd name="T13" fmla="*/ 1 h 249"/>
                <a:gd name="T14" fmla="*/ 21 w 617"/>
                <a:gd name="T15" fmla="*/ 4 h 249"/>
                <a:gd name="T16" fmla="*/ 10 w 617"/>
                <a:gd name="T17" fmla="*/ 9 h 249"/>
                <a:gd name="T18" fmla="*/ 0 w 617"/>
                <a:gd name="T19" fmla="*/ 15 h 249"/>
                <a:gd name="T20" fmla="*/ 322 w 617"/>
                <a:gd name="T21" fmla="*/ 249 h 249"/>
                <a:gd name="T22" fmla="*/ 617 w 617"/>
                <a:gd name="T23"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249">
                  <a:moveTo>
                    <a:pt x="617" y="11"/>
                  </a:moveTo>
                  <a:lnTo>
                    <a:pt x="608" y="6"/>
                  </a:lnTo>
                  <a:lnTo>
                    <a:pt x="599" y="4"/>
                  </a:lnTo>
                  <a:lnTo>
                    <a:pt x="587" y="1"/>
                  </a:lnTo>
                  <a:lnTo>
                    <a:pt x="575" y="0"/>
                  </a:lnTo>
                  <a:lnTo>
                    <a:pt x="46" y="0"/>
                  </a:lnTo>
                  <a:lnTo>
                    <a:pt x="34" y="1"/>
                  </a:lnTo>
                  <a:lnTo>
                    <a:pt x="21" y="4"/>
                  </a:lnTo>
                  <a:lnTo>
                    <a:pt x="10" y="9"/>
                  </a:lnTo>
                  <a:lnTo>
                    <a:pt x="0" y="15"/>
                  </a:lnTo>
                  <a:lnTo>
                    <a:pt x="322" y="249"/>
                  </a:lnTo>
                  <a:lnTo>
                    <a:pt x="617" y="11"/>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48" name="Freeform 184"/>
          <p:cNvSpPr>
            <a:spLocks noChangeAspect="1"/>
          </p:cNvSpPr>
          <p:nvPr/>
        </p:nvSpPr>
        <p:spPr bwMode="auto">
          <a:xfrm>
            <a:off x="5545746" y="2847673"/>
            <a:ext cx="97163" cy="78914"/>
          </a:xfrm>
          <a:custGeom>
            <a:avLst/>
            <a:gdLst>
              <a:gd name="T0" fmla="*/ 393 w 393"/>
              <a:gd name="T1" fmla="*/ 38 h 319"/>
              <a:gd name="T2" fmla="*/ 347 w 393"/>
              <a:gd name="T3" fmla="*/ 52 h 319"/>
              <a:gd name="T4" fmla="*/ 359 w 393"/>
              <a:gd name="T5" fmla="*/ 42 h 319"/>
              <a:gd name="T6" fmla="*/ 377 w 393"/>
              <a:gd name="T7" fmla="*/ 20 h 319"/>
              <a:gd name="T8" fmla="*/ 383 w 393"/>
              <a:gd name="T9" fmla="*/ 6 h 319"/>
              <a:gd name="T10" fmla="*/ 345 w 393"/>
              <a:gd name="T11" fmla="*/ 22 h 319"/>
              <a:gd name="T12" fmla="*/ 331 w 393"/>
              <a:gd name="T13" fmla="*/ 26 h 319"/>
              <a:gd name="T14" fmla="*/ 305 w 393"/>
              <a:gd name="T15" fmla="*/ 8 h 319"/>
              <a:gd name="T16" fmla="*/ 273 w 393"/>
              <a:gd name="T17" fmla="*/ 0 h 319"/>
              <a:gd name="T18" fmla="*/ 255 w 393"/>
              <a:gd name="T19" fmla="*/ 2 h 319"/>
              <a:gd name="T20" fmla="*/ 227 w 393"/>
              <a:gd name="T21" fmla="*/ 14 h 319"/>
              <a:gd name="T22" fmla="*/ 205 w 393"/>
              <a:gd name="T23" fmla="*/ 36 h 319"/>
              <a:gd name="T24" fmla="*/ 193 w 393"/>
              <a:gd name="T25" fmla="*/ 64 h 319"/>
              <a:gd name="T26" fmla="*/ 191 w 393"/>
              <a:gd name="T27" fmla="*/ 82 h 319"/>
              <a:gd name="T28" fmla="*/ 193 w 393"/>
              <a:gd name="T29" fmla="*/ 100 h 319"/>
              <a:gd name="T30" fmla="*/ 145 w 393"/>
              <a:gd name="T31" fmla="*/ 92 h 319"/>
              <a:gd name="T32" fmla="*/ 99 w 393"/>
              <a:gd name="T33" fmla="*/ 74 h 319"/>
              <a:gd name="T34" fmla="*/ 62 w 393"/>
              <a:gd name="T35" fmla="*/ 48 h 319"/>
              <a:gd name="T36" fmla="*/ 28 w 393"/>
              <a:gd name="T37" fmla="*/ 16 h 319"/>
              <a:gd name="T38" fmla="*/ 24 w 393"/>
              <a:gd name="T39" fmla="*/ 24 h 319"/>
              <a:gd name="T40" fmla="*/ 18 w 393"/>
              <a:gd name="T41" fmla="*/ 44 h 319"/>
              <a:gd name="T42" fmla="*/ 16 w 393"/>
              <a:gd name="T43" fmla="*/ 56 h 319"/>
              <a:gd name="T44" fmla="*/ 20 w 393"/>
              <a:gd name="T45" fmla="*/ 76 h 319"/>
              <a:gd name="T46" fmla="*/ 26 w 393"/>
              <a:gd name="T47" fmla="*/ 94 h 319"/>
              <a:gd name="T48" fmla="*/ 52 w 393"/>
              <a:gd name="T49" fmla="*/ 124 h 319"/>
              <a:gd name="T50" fmla="*/ 34 w 393"/>
              <a:gd name="T51" fmla="*/ 120 h 319"/>
              <a:gd name="T52" fmla="*/ 16 w 393"/>
              <a:gd name="T53" fmla="*/ 114 h 319"/>
              <a:gd name="T54" fmla="*/ 16 w 393"/>
              <a:gd name="T55" fmla="*/ 114 h 319"/>
              <a:gd name="T56" fmla="*/ 22 w 393"/>
              <a:gd name="T57" fmla="*/ 142 h 319"/>
              <a:gd name="T58" fmla="*/ 34 w 393"/>
              <a:gd name="T59" fmla="*/ 166 h 319"/>
              <a:gd name="T60" fmla="*/ 56 w 393"/>
              <a:gd name="T61" fmla="*/ 183 h 319"/>
              <a:gd name="T62" fmla="*/ 82 w 393"/>
              <a:gd name="T63" fmla="*/ 193 h 319"/>
              <a:gd name="T64" fmla="*/ 70 w 393"/>
              <a:gd name="T65" fmla="*/ 195 h 319"/>
              <a:gd name="T66" fmla="*/ 60 w 393"/>
              <a:gd name="T67" fmla="*/ 195 h 319"/>
              <a:gd name="T68" fmla="*/ 44 w 393"/>
              <a:gd name="T69" fmla="*/ 193 h 319"/>
              <a:gd name="T70" fmla="*/ 56 w 393"/>
              <a:gd name="T71" fmla="*/ 215 h 319"/>
              <a:gd name="T72" fmla="*/ 72 w 393"/>
              <a:gd name="T73" fmla="*/ 233 h 319"/>
              <a:gd name="T74" fmla="*/ 93 w 393"/>
              <a:gd name="T75" fmla="*/ 245 h 319"/>
              <a:gd name="T76" fmla="*/ 119 w 393"/>
              <a:gd name="T77" fmla="*/ 249 h 319"/>
              <a:gd name="T78" fmla="*/ 97 w 393"/>
              <a:gd name="T79" fmla="*/ 265 h 319"/>
              <a:gd name="T80" fmla="*/ 48 w 393"/>
              <a:gd name="T81" fmla="*/ 283 h 319"/>
              <a:gd name="T82" fmla="*/ 20 w 393"/>
              <a:gd name="T83" fmla="*/ 285 h 319"/>
              <a:gd name="T84" fmla="*/ 0 w 393"/>
              <a:gd name="T85" fmla="*/ 283 h 319"/>
              <a:gd name="T86" fmla="*/ 28 w 393"/>
              <a:gd name="T87" fmla="*/ 299 h 319"/>
              <a:gd name="T88" fmla="*/ 89 w 393"/>
              <a:gd name="T89" fmla="*/ 317 h 319"/>
              <a:gd name="T90" fmla="*/ 123 w 393"/>
              <a:gd name="T91" fmla="*/ 319 h 319"/>
              <a:gd name="T92" fmla="*/ 151 w 393"/>
              <a:gd name="T93" fmla="*/ 319 h 319"/>
              <a:gd name="T94" fmla="*/ 199 w 393"/>
              <a:gd name="T95" fmla="*/ 307 h 319"/>
              <a:gd name="T96" fmla="*/ 243 w 393"/>
              <a:gd name="T97" fmla="*/ 287 h 319"/>
              <a:gd name="T98" fmla="*/ 279 w 393"/>
              <a:gd name="T99" fmla="*/ 261 h 319"/>
              <a:gd name="T100" fmla="*/ 307 w 393"/>
              <a:gd name="T101" fmla="*/ 227 h 319"/>
              <a:gd name="T102" fmla="*/ 329 w 393"/>
              <a:gd name="T103" fmla="*/ 191 h 319"/>
              <a:gd name="T104" fmla="*/ 345 w 393"/>
              <a:gd name="T105" fmla="*/ 152 h 319"/>
              <a:gd name="T106" fmla="*/ 353 w 393"/>
              <a:gd name="T107" fmla="*/ 110 h 319"/>
              <a:gd name="T108" fmla="*/ 353 w 393"/>
              <a:gd name="T109" fmla="*/ 90 h 319"/>
              <a:gd name="T110" fmla="*/ 353 w 393"/>
              <a:gd name="T111" fmla="*/ 80 h 319"/>
              <a:gd name="T112" fmla="*/ 375 w 393"/>
              <a:gd name="T113" fmla="*/ 62 h 319"/>
              <a:gd name="T114" fmla="*/ 393 w 393"/>
              <a:gd name="T115" fmla="*/ 3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19">
                <a:moveTo>
                  <a:pt x="393" y="38"/>
                </a:moveTo>
                <a:lnTo>
                  <a:pt x="393" y="38"/>
                </a:lnTo>
                <a:lnTo>
                  <a:pt x="371" y="46"/>
                </a:lnTo>
                <a:lnTo>
                  <a:pt x="347" y="52"/>
                </a:lnTo>
                <a:lnTo>
                  <a:pt x="347" y="52"/>
                </a:lnTo>
                <a:lnTo>
                  <a:pt x="359" y="42"/>
                </a:lnTo>
                <a:lnTo>
                  <a:pt x="369" y="32"/>
                </a:lnTo>
                <a:lnTo>
                  <a:pt x="377" y="20"/>
                </a:lnTo>
                <a:lnTo>
                  <a:pt x="383" y="6"/>
                </a:lnTo>
                <a:lnTo>
                  <a:pt x="383" y="6"/>
                </a:lnTo>
                <a:lnTo>
                  <a:pt x="357" y="18"/>
                </a:lnTo>
                <a:lnTo>
                  <a:pt x="345" y="22"/>
                </a:lnTo>
                <a:lnTo>
                  <a:pt x="331" y="26"/>
                </a:lnTo>
                <a:lnTo>
                  <a:pt x="331" y="26"/>
                </a:lnTo>
                <a:lnTo>
                  <a:pt x="319" y="16"/>
                </a:lnTo>
                <a:lnTo>
                  <a:pt x="305" y="8"/>
                </a:lnTo>
                <a:lnTo>
                  <a:pt x="289" y="2"/>
                </a:lnTo>
                <a:lnTo>
                  <a:pt x="273" y="0"/>
                </a:lnTo>
                <a:lnTo>
                  <a:pt x="273" y="0"/>
                </a:lnTo>
                <a:lnTo>
                  <a:pt x="255" y="2"/>
                </a:lnTo>
                <a:lnTo>
                  <a:pt x="241" y="6"/>
                </a:lnTo>
                <a:lnTo>
                  <a:pt x="227" y="14"/>
                </a:lnTo>
                <a:lnTo>
                  <a:pt x="215" y="24"/>
                </a:lnTo>
                <a:lnTo>
                  <a:pt x="205" y="36"/>
                </a:lnTo>
                <a:lnTo>
                  <a:pt x="197" y="50"/>
                </a:lnTo>
                <a:lnTo>
                  <a:pt x="193" y="64"/>
                </a:lnTo>
                <a:lnTo>
                  <a:pt x="191" y="82"/>
                </a:lnTo>
                <a:lnTo>
                  <a:pt x="191" y="82"/>
                </a:lnTo>
                <a:lnTo>
                  <a:pt x="193" y="100"/>
                </a:lnTo>
                <a:lnTo>
                  <a:pt x="193" y="100"/>
                </a:lnTo>
                <a:lnTo>
                  <a:pt x="169" y="98"/>
                </a:lnTo>
                <a:lnTo>
                  <a:pt x="145" y="92"/>
                </a:lnTo>
                <a:lnTo>
                  <a:pt x="121" y="84"/>
                </a:lnTo>
                <a:lnTo>
                  <a:pt x="99" y="74"/>
                </a:lnTo>
                <a:lnTo>
                  <a:pt x="80" y="62"/>
                </a:lnTo>
                <a:lnTo>
                  <a:pt x="62" y="48"/>
                </a:lnTo>
                <a:lnTo>
                  <a:pt x="44" y="32"/>
                </a:lnTo>
                <a:lnTo>
                  <a:pt x="28" y="16"/>
                </a:lnTo>
                <a:lnTo>
                  <a:pt x="28" y="16"/>
                </a:lnTo>
                <a:lnTo>
                  <a:pt x="24" y="24"/>
                </a:lnTo>
                <a:lnTo>
                  <a:pt x="20" y="34"/>
                </a:lnTo>
                <a:lnTo>
                  <a:pt x="18" y="44"/>
                </a:lnTo>
                <a:lnTo>
                  <a:pt x="16" y="56"/>
                </a:lnTo>
                <a:lnTo>
                  <a:pt x="16" y="56"/>
                </a:lnTo>
                <a:lnTo>
                  <a:pt x="18" y="66"/>
                </a:lnTo>
                <a:lnTo>
                  <a:pt x="20" y="76"/>
                </a:lnTo>
                <a:lnTo>
                  <a:pt x="22" y="86"/>
                </a:lnTo>
                <a:lnTo>
                  <a:pt x="26" y="94"/>
                </a:lnTo>
                <a:lnTo>
                  <a:pt x="38" y="110"/>
                </a:lnTo>
                <a:lnTo>
                  <a:pt x="52" y="124"/>
                </a:lnTo>
                <a:lnTo>
                  <a:pt x="52" y="124"/>
                </a:lnTo>
                <a:lnTo>
                  <a:pt x="34" y="120"/>
                </a:lnTo>
                <a:lnTo>
                  <a:pt x="16" y="114"/>
                </a:lnTo>
                <a:lnTo>
                  <a:pt x="16" y="114"/>
                </a:lnTo>
                <a:lnTo>
                  <a:pt x="16" y="114"/>
                </a:lnTo>
                <a:lnTo>
                  <a:pt x="16" y="114"/>
                </a:lnTo>
                <a:lnTo>
                  <a:pt x="18" y="128"/>
                </a:lnTo>
                <a:lnTo>
                  <a:pt x="22" y="142"/>
                </a:lnTo>
                <a:lnTo>
                  <a:pt x="26" y="154"/>
                </a:lnTo>
                <a:lnTo>
                  <a:pt x="34" y="166"/>
                </a:lnTo>
                <a:lnTo>
                  <a:pt x="44" y="176"/>
                </a:lnTo>
                <a:lnTo>
                  <a:pt x="56" y="183"/>
                </a:lnTo>
                <a:lnTo>
                  <a:pt x="68" y="189"/>
                </a:lnTo>
                <a:lnTo>
                  <a:pt x="82" y="193"/>
                </a:lnTo>
                <a:lnTo>
                  <a:pt x="82" y="193"/>
                </a:lnTo>
                <a:lnTo>
                  <a:pt x="70" y="195"/>
                </a:lnTo>
                <a:lnTo>
                  <a:pt x="60" y="195"/>
                </a:lnTo>
                <a:lnTo>
                  <a:pt x="60" y="195"/>
                </a:lnTo>
                <a:lnTo>
                  <a:pt x="44" y="193"/>
                </a:lnTo>
                <a:lnTo>
                  <a:pt x="44" y="193"/>
                </a:lnTo>
                <a:lnTo>
                  <a:pt x="50" y="205"/>
                </a:lnTo>
                <a:lnTo>
                  <a:pt x="56" y="215"/>
                </a:lnTo>
                <a:lnTo>
                  <a:pt x="64" y="225"/>
                </a:lnTo>
                <a:lnTo>
                  <a:pt x="72" y="233"/>
                </a:lnTo>
                <a:lnTo>
                  <a:pt x="84" y="241"/>
                </a:lnTo>
                <a:lnTo>
                  <a:pt x="93" y="245"/>
                </a:lnTo>
                <a:lnTo>
                  <a:pt x="107" y="249"/>
                </a:lnTo>
                <a:lnTo>
                  <a:pt x="119" y="249"/>
                </a:lnTo>
                <a:lnTo>
                  <a:pt x="119" y="249"/>
                </a:lnTo>
                <a:lnTo>
                  <a:pt x="97" y="265"/>
                </a:lnTo>
                <a:lnTo>
                  <a:pt x="74" y="275"/>
                </a:lnTo>
                <a:lnTo>
                  <a:pt x="48" y="283"/>
                </a:lnTo>
                <a:lnTo>
                  <a:pt x="34" y="283"/>
                </a:lnTo>
                <a:lnTo>
                  <a:pt x="20" y="285"/>
                </a:lnTo>
                <a:lnTo>
                  <a:pt x="20" y="285"/>
                </a:lnTo>
                <a:lnTo>
                  <a:pt x="0" y="283"/>
                </a:lnTo>
                <a:lnTo>
                  <a:pt x="0" y="283"/>
                </a:lnTo>
                <a:lnTo>
                  <a:pt x="28" y="299"/>
                </a:lnTo>
                <a:lnTo>
                  <a:pt x="58" y="311"/>
                </a:lnTo>
                <a:lnTo>
                  <a:pt x="89" y="317"/>
                </a:lnTo>
                <a:lnTo>
                  <a:pt x="107" y="319"/>
                </a:lnTo>
                <a:lnTo>
                  <a:pt x="123"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90"/>
                </a:lnTo>
                <a:lnTo>
                  <a:pt x="353" y="80"/>
                </a:lnTo>
                <a:lnTo>
                  <a:pt x="353" y="80"/>
                </a:lnTo>
                <a:lnTo>
                  <a:pt x="365" y="72"/>
                </a:lnTo>
                <a:lnTo>
                  <a:pt x="375" y="62"/>
                </a:lnTo>
                <a:lnTo>
                  <a:pt x="385" y="50"/>
                </a:lnTo>
                <a:lnTo>
                  <a:pt x="393" y="38"/>
                </a:lnTo>
                <a:lnTo>
                  <a:pt x="393" y="38"/>
                </a:lnTo>
                <a:close/>
              </a:path>
            </a:pathLst>
          </a:custGeom>
          <a:solidFill>
            <a:srgbClr val="E2583D"/>
          </a:solidFill>
          <a:ln>
            <a:noFill/>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0" name="Freeform 1907"/>
          <p:cNvSpPr>
            <a:spLocks noChangeAspect="1"/>
          </p:cNvSpPr>
          <p:nvPr/>
        </p:nvSpPr>
        <p:spPr bwMode="auto">
          <a:xfrm>
            <a:off x="5798191" y="2843727"/>
            <a:ext cx="86310" cy="86806"/>
          </a:xfrm>
          <a:custGeom>
            <a:avLst/>
            <a:gdLst>
              <a:gd name="T0" fmla="*/ 748 w 871"/>
              <a:gd name="T1" fmla="*/ 538 h 872"/>
              <a:gd name="T2" fmla="*/ 732 w 871"/>
              <a:gd name="T3" fmla="*/ 525 h 872"/>
              <a:gd name="T4" fmla="*/ 714 w 871"/>
              <a:gd name="T5" fmla="*/ 515 h 872"/>
              <a:gd name="T6" fmla="*/ 694 w 871"/>
              <a:gd name="T7" fmla="*/ 509 h 872"/>
              <a:gd name="T8" fmla="*/ 674 w 871"/>
              <a:gd name="T9" fmla="*/ 506 h 872"/>
              <a:gd name="T10" fmla="*/ 654 w 871"/>
              <a:gd name="T11" fmla="*/ 509 h 872"/>
              <a:gd name="T12" fmla="*/ 634 w 871"/>
              <a:gd name="T13" fmla="*/ 515 h 872"/>
              <a:gd name="T14" fmla="*/ 617 w 871"/>
              <a:gd name="T15" fmla="*/ 525 h 872"/>
              <a:gd name="T16" fmla="*/ 601 w 871"/>
              <a:gd name="T17" fmla="*/ 538 h 872"/>
              <a:gd name="T18" fmla="*/ 544 w 871"/>
              <a:gd name="T19" fmla="*/ 529 h 872"/>
              <a:gd name="T20" fmla="*/ 474 w 871"/>
              <a:gd name="T21" fmla="*/ 465 h 872"/>
              <a:gd name="T22" fmla="*/ 407 w 871"/>
              <a:gd name="T23" fmla="*/ 398 h 872"/>
              <a:gd name="T24" fmla="*/ 344 w 871"/>
              <a:gd name="T25" fmla="*/ 328 h 872"/>
              <a:gd name="T26" fmla="*/ 335 w 871"/>
              <a:gd name="T27" fmla="*/ 271 h 872"/>
              <a:gd name="T28" fmla="*/ 348 w 871"/>
              <a:gd name="T29" fmla="*/ 254 h 872"/>
              <a:gd name="T30" fmla="*/ 358 w 871"/>
              <a:gd name="T31" fmla="*/ 237 h 872"/>
              <a:gd name="T32" fmla="*/ 364 w 871"/>
              <a:gd name="T33" fmla="*/ 218 h 872"/>
              <a:gd name="T34" fmla="*/ 365 w 871"/>
              <a:gd name="T35" fmla="*/ 198 h 872"/>
              <a:gd name="T36" fmla="*/ 364 w 871"/>
              <a:gd name="T37" fmla="*/ 178 h 872"/>
              <a:gd name="T38" fmla="*/ 358 w 871"/>
              <a:gd name="T39" fmla="*/ 159 h 872"/>
              <a:gd name="T40" fmla="*/ 348 w 871"/>
              <a:gd name="T41" fmla="*/ 141 h 872"/>
              <a:gd name="T42" fmla="*/ 335 w 871"/>
              <a:gd name="T43" fmla="*/ 125 h 872"/>
              <a:gd name="T44" fmla="*/ 233 w 871"/>
              <a:gd name="T45" fmla="*/ 24 h 872"/>
              <a:gd name="T46" fmla="*/ 217 w 871"/>
              <a:gd name="T47" fmla="*/ 13 h 872"/>
              <a:gd name="T48" fmla="*/ 198 w 871"/>
              <a:gd name="T49" fmla="*/ 5 h 872"/>
              <a:gd name="T50" fmla="*/ 178 w 871"/>
              <a:gd name="T51" fmla="*/ 1 h 872"/>
              <a:gd name="T52" fmla="*/ 158 w 871"/>
              <a:gd name="T53" fmla="*/ 1 h 872"/>
              <a:gd name="T54" fmla="*/ 138 w 871"/>
              <a:gd name="T55" fmla="*/ 5 h 872"/>
              <a:gd name="T56" fmla="*/ 119 w 871"/>
              <a:gd name="T57" fmla="*/ 13 h 872"/>
              <a:gd name="T58" fmla="*/ 102 w 871"/>
              <a:gd name="T59" fmla="*/ 24 h 872"/>
              <a:gd name="T60" fmla="*/ 43 w 871"/>
              <a:gd name="T61" fmla="*/ 82 h 872"/>
              <a:gd name="T62" fmla="*/ 27 w 871"/>
              <a:gd name="T63" fmla="*/ 102 h 872"/>
              <a:gd name="T64" fmla="*/ 14 w 871"/>
              <a:gd name="T65" fmla="*/ 124 h 872"/>
              <a:gd name="T66" fmla="*/ 6 w 871"/>
              <a:gd name="T67" fmla="*/ 147 h 872"/>
              <a:gd name="T68" fmla="*/ 1 w 871"/>
              <a:gd name="T69" fmla="*/ 172 h 872"/>
              <a:gd name="T70" fmla="*/ 0 w 871"/>
              <a:gd name="T71" fmla="*/ 197 h 872"/>
              <a:gd name="T72" fmla="*/ 5 w 871"/>
              <a:gd name="T73" fmla="*/ 221 h 872"/>
              <a:gd name="T74" fmla="*/ 12 w 871"/>
              <a:gd name="T75" fmla="*/ 246 h 872"/>
              <a:gd name="T76" fmla="*/ 25 w 871"/>
              <a:gd name="T77" fmla="*/ 268 h 872"/>
              <a:gd name="T78" fmla="*/ 84 w 871"/>
              <a:gd name="T79" fmla="*/ 352 h 872"/>
              <a:gd name="T80" fmla="*/ 147 w 871"/>
              <a:gd name="T81" fmla="*/ 434 h 872"/>
              <a:gd name="T82" fmla="*/ 214 w 871"/>
              <a:gd name="T83" fmla="*/ 512 h 872"/>
              <a:gd name="T84" fmla="*/ 286 w 871"/>
              <a:gd name="T85" fmla="*/ 587 h 872"/>
              <a:gd name="T86" fmla="*/ 361 w 871"/>
              <a:gd name="T87" fmla="*/ 658 h 872"/>
              <a:gd name="T88" fmla="*/ 439 w 871"/>
              <a:gd name="T89" fmla="*/ 725 h 872"/>
              <a:gd name="T90" fmla="*/ 519 w 871"/>
              <a:gd name="T91" fmla="*/ 789 h 872"/>
              <a:gd name="T92" fmla="*/ 604 w 871"/>
              <a:gd name="T93" fmla="*/ 848 h 872"/>
              <a:gd name="T94" fmla="*/ 622 w 871"/>
              <a:gd name="T95" fmla="*/ 858 h 872"/>
              <a:gd name="T96" fmla="*/ 643 w 871"/>
              <a:gd name="T97" fmla="*/ 866 h 872"/>
              <a:gd name="T98" fmla="*/ 664 w 871"/>
              <a:gd name="T99" fmla="*/ 870 h 872"/>
              <a:gd name="T100" fmla="*/ 686 w 871"/>
              <a:gd name="T101" fmla="*/ 872 h 872"/>
              <a:gd name="T102" fmla="*/ 715 w 871"/>
              <a:gd name="T103" fmla="*/ 869 h 872"/>
              <a:gd name="T104" fmla="*/ 743 w 871"/>
              <a:gd name="T105" fmla="*/ 860 h 872"/>
              <a:gd name="T106" fmla="*/ 767 w 871"/>
              <a:gd name="T107" fmla="*/ 848 h 872"/>
              <a:gd name="T108" fmla="*/ 790 w 871"/>
              <a:gd name="T109" fmla="*/ 829 h 872"/>
              <a:gd name="T110" fmla="*/ 849 w 871"/>
              <a:gd name="T111" fmla="*/ 769 h 872"/>
              <a:gd name="T112" fmla="*/ 859 w 871"/>
              <a:gd name="T113" fmla="*/ 752 h 872"/>
              <a:gd name="T114" fmla="*/ 867 w 871"/>
              <a:gd name="T115" fmla="*/ 734 h 872"/>
              <a:gd name="T116" fmla="*/ 871 w 871"/>
              <a:gd name="T117" fmla="*/ 715 h 872"/>
              <a:gd name="T118" fmla="*/ 871 w 871"/>
              <a:gd name="T119" fmla="*/ 694 h 872"/>
              <a:gd name="T120" fmla="*/ 867 w 871"/>
              <a:gd name="T121" fmla="*/ 675 h 872"/>
              <a:gd name="T122" fmla="*/ 859 w 871"/>
              <a:gd name="T123" fmla="*/ 656 h 872"/>
              <a:gd name="T124" fmla="*/ 849 w 871"/>
              <a:gd name="T125" fmla="*/ 63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872">
                <a:moveTo>
                  <a:pt x="841" y="631"/>
                </a:moveTo>
                <a:lnTo>
                  <a:pt x="748" y="538"/>
                </a:lnTo>
                <a:lnTo>
                  <a:pt x="740" y="530"/>
                </a:lnTo>
                <a:lnTo>
                  <a:pt x="732" y="525"/>
                </a:lnTo>
                <a:lnTo>
                  <a:pt x="723" y="519"/>
                </a:lnTo>
                <a:lnTo>
                  <a:pt x="714" y="515"/>
                </a:lnTo>
                <a:lnTo>
                  <a:pt x="705" y="511"/>
                </a:lnTo>
                <a:lnTo>
                  <a:pt x="694" y="509"/>
                </a:lnTo>
                <a:lnTo>
                  <a:pt x="685" y="508"/>
                </a:lnTo>
                <a:lnTo>
                  <a:pt x="674" y="506"/>
                </a:lnTo>
                <a:lnTo>
                  <a:pt x="664" y="508"/>
                </a:lnTo>
                <a:lnTo>
                  <a:pt x="654" y="509"/>
                </a:lnTo>
                <a:lnTo>
                  <a:pt x="644" y="511"/>
                </a:lnTo>
                <a:lnTo>
                  <a:pt x="634" y="515"/>
                </a:lnTo>
                <a:lnTo>
                  <a:pt x="626" y="519"/>
                </a:lnTo>
                <a:lnTo>
                  <a:pt x="617" y="525"/>
                </a:lnTo>
                <a:lnTo>
                  <a:pt x="609" y="530"/>
                </a:lnTo>
                <a:lnTo>
                  <a:pt x="601" y="538"/>
                </a:lnTo>
                <a:lnTo>
                  <a:pt x="580" y="559"/>
                </a:lnTo>
                <a:lnTo>
                  <a:pt x="544" y="529"/>
                </a:lnTo>
                <a:lnTo>
                  <a:pt x="509" y="497"/>
                </a:lnTo>
                <a:lnTo>
                  <a:pt x="474" y="465"/>
                </a:lnTo>
                <a:lnTo>
                  <a:pt x="440" y="431"/>
                </a:lnTo>
                <a:lnTo>
                  <a:pt x="407" y="398"/>
                </a:lnTo>
                <a:lnTo>
                  <a:pt x="375" y="364"/>
                </a:lnTo>
                <a:lnTo>
                  <a:pt x="344" y="328"/>
                </a:lnTo>
                <a:lnTo>
                  <a:pt x="314" y="293"/>
                </a:lnTo>
                <a:lnTo>
                  <a:pt x="335" y="271"/>
                </a:lnTo>
                <a:lnTo>
                  <a:pt x="343" y="263"/>
                </a:lnTo>
                <a:lnTo>
                  <a:pt x="348" y="254"/>
                </a:lnTo>
                <a:lnTo>
                  <a:pt x="353" y="246"/>
                </a:lnTo>
                <a:lnTo>
                  <a:pt x="358" y="237"/>
                </a:lnTo>
                <a:lnTo>
                  <a:pt x="361" y="228"/>
                </a:lnTo>
                <a:lnTo>
                  <a:pt x="364" y="218"/>
                </a:lnTo>
                <a:lnTo>
                  <a:pt x="365" y="207"/>
                </a:lnTo>
                <a:lnTo>
                  <a:pt x="365" y="198"/>
                </a:lnTo>
                <a:lnTo>
                  <a:pt x="365" y="188"/>
                </a:lnTo>
                <a:lnTo>
                  <a:pt x="364" y="178"/>
                </a:lnTo>
                <a:lnTo>
                  <a:pt x="361" y="169"/>
                </a:lnTo>
                <a:lnTo>
                  <a:pt x="358" y="159"/>
                </a:lnTo>
                <a:lnTo>
                  <a:pt x="353" y="149"/>
                </a:lnTo>
                <a:lnTo>
                  <a:pt x="348" y="141"/>
                </a:lnTo>
                <a:lnTo>
                  <a:pt x="343" y="132"/>
                </a:lnTo>
                <a:lnTo>
                  <a:pt x="335" y="125"/>
                </a:lnTo>
                <a:lnTo>
                  <a:pt x="242" y="30"/>
                </a:lnTo>
                <a:lnTo>
                  <a:pt x="233" y="24"/>
                </a:lnTo>
                <a:lnTo>
                  <a:pt x="226" y="17"/>
                </a:lnTo>
                <a:lnTo>
                  <a:pt x="217" y="13"/>
                </a:lnTo>
                <a:lnTo>
                  <a:pt x="207" y="9"/>
                </a:lnTo>
                <a:lnTo>
                  <a:pt x="198" y="5"/>
                </a:lnTo>
                <a:lnTo>
                  <a:pt x="188" y="2"/>
                </a:lnTo>
                <a:lnTo>
                  <a:pt x="178" y="1"/>
                </a:lnTo>
                <a:lnTo>
                  <a:pt x="168" y="0"/>
                </a:lnTo>
                <a:lnTo>
                  <a:pt x="158" y="1"/>
                </a:lnTo>
                <a:lnTo>
                  <a:pt x="147" y="2"/>
                </a:lnTo>
                <a:lnTo>
                  <a:pt x="138" y="5"/>
                </a:lnTo>
                <a:lnTo>
                  <a:pt x="128" y="9"/>
                </a:lnTo>
                <a:lnTo>
                  <a:pt x="119" y="13"/>
                </a:lnTo>
                <a:lnTo>
                  <a:pt x="111" y="17"/>
                </a:lnTo>
                <a:lnTo>
                  <a:pt x="102" y="24"/>
                </a:lnTo>
                <a:lnTo>
                  <a:pt x="95" y="31"/>
                </a:lnTo>
                <a:lnTo>
                  <a:pt x="43" y="82"/>
                </a:lnTo>
                <a:lnTo>
                  <a:pt x="35" y="91"/>
                </a:lnTo>
                <a:lnTo>
                  <a:pt x="27" y="102"/>
                </a:lnTo>
                <a:lnTo>
                  <a:pt x="20" y="113"/>
                </a:lnTo>
                <a:lnTo>
                  <a:pt x="14" y="124"/>
                </a:lnTo>
                <a:lnTo>
                  <a:pt x="9" y="135"/>
                </a:lnTo>
                <a:lnTo>
                  <a:pt x="6" y="147"/>
                </a:lnTo>
                <a:lnTo>
                  <a:pt x="3" y="160"/>
                </a:lnTo>
                <a:lnTo>
                  <a:pt x="1" y="172"/>
                </a:lnTo>
                <a:lnTo>
                  <a:pt x="0" y="185"/>
                </a:lnTo>
                <a:lnTo>
                  <a:pt x="0" y="197"/>
                </a:lnTo>
                <a:lnTo>
                  <a:pt x="3" y="209"/>
                </a:lnTo>
                <a:lnTo>
                  <a:pt x="5" y="221"/>
                </a:lnTo>
                <a:lnTo>
                  <a:pt x="8" y="234"/>
                </a:lnTo>
                <a:lnTo>
                  <a:pt x="12" y="246"/>
                </a:lnTo>
                <a:lnTo>
                  <a:pt x="19" y="257"/>
                </a:lnTo>
                <a:lnTo>
                  <a:pt x="25" y="268"/>
                </a:lnTo>
                <a:lnTo>
                  <a:pt x="54" y="310"/>
                </a:lnTo>
                <a:lnTo>
                  <a:pt x="84" y="352"/>
                </a:lnTo>
                <a:lnTo>
                  <a:pt x="115" y="394"/>
                </a:lnTo>
                <a:lnTo>
                  <a:pt x="147" y="434"/>
                </a:lnTo>
                <a:lnTo>
                  <a:pt x="181" y="473"/>
                </a:lnTo>
                <a:lnTo>
                  <a:pt x="214" y="512"/>
                </a:lnTo>
                <a:lnTo>
                  <a:pt x="249" y="549"/>
                </a:lnTo>
                <a:lnTo>
                  <a:pt x="286" y="587"/>
                </a:lnTo>
                <a:lnTo>
                  <a:pt x="322" y="623"/>
                </a:lnTo>
                <a:lnTo>
                  <a:pt x="361" y="658"/>
                </a:lnTo>
                <a:lnTo>
                  <a:pt x="399" y="692"/>
                </a:lnTo>
                <a:lnTo>
                  <a:pt x="439" y="725"/>
                </a:lnTo>
                <a:lnTo>
                  <a:pt x="479" y="757"/>
                </a:lnTo>
                <a:lnTo>
                  <a:pt x="519" y="789"/>
                </a:lnTo>
                <a:lnTo>
                  <a:pt x="561" y="819"/>
                </a:lnTo>
                <a:lnTo>
                  <a:pt x="604" y="848"/>
                </a:lnTo>
                <a:lnTo>
                  <a:pt x="614" y="853"/>
                </a:lnTo>
                <a:lnTo>
                  <a:pt x="622" y="858"/>
                </a:lnTo>
                <a:lnTo>
                  <a:pt x="633" y="863"/>
                </a:lnTo>
                <a:lnTo>
                  <a:pt x="643" y="866"/>
                </a:lnTo>
                <a:lnTo>
                  <a:pt x="654" y="868"/>
                </a:lnTo>
                <a:lnTo>
                  <a:pt x="664" y="870"/>
                </a:lnTo>
                <a:lnTo>
                  <a:pt x="675" y="871"/>
                </a:lnTo>
                <a:lnTo>
                  <a:pt x="686" y="872"/>
                </a:lnTo>
                <a:lnTo>
                  <a:pt x="701" y="871"/>
                </a:lnTo>
                <a:lnTo>
                  <a:pt x="715" y="869"/>
                </a:lnTo>
                <a:lnTo>
                  <a:pt x="729" y="866"/>
                </a:lnTo>
                <a:lnTo>
                  <a:pt x="743" y="860"/>
                </a:lnTo>
                <a:lnTo>
                  <a:pt x="755" y="855"/>
                </a:lnTo>
                <a:lnTo>
                  <a:pt x="767" y="848"/>
                </a:lnTo>
                <a:lnTo>
                  <a:pt x="779" y="839"/>
                </a:lnTo>
                <a:lnTo>
                  <a:pt x="790" y="829"/>
                </a:lnTo>
                <a:lnTo>
                  <a:pt x="841" y="777"/>
                </a:lnTo>
                <a:lnTo>
                  <a:pt x="849" y="769"/>
                </a:lnTo>
                <a:lnTo>
                  <a:pt x="854" y="761"/>
                </a:lnTo>
                <a:lnTo>
                  <a:pt x="859" y="752"/>
                </a:lnTo>
                <a:lnTo>
                  <a:pt x="864" y="744"/>
                </a:lnTo>
                <a:lnTo>
                  <a:pt x="867" y="734"/>
                </a:lnTo>
                <a:lnTo>
                  <a:pt x="870" y="724"/>
                </a:lnTo>
                <a:lnTo>
                  <a:pt x="871" y="715"/>
                </a:lnTo>
                <a:lnTo>
                  <a:pt x="871" y="704"/>
                </a:lnTo>
                <a:lnTo>
                  <a:pt x="871" y="694"/>
                </a:lnTo>
                <a:lnTo>
                  <a:pt x="870" y="685"/>
                </a:lnTo>
                <a:lnTo>
                  <a:pt x="867" y="675"/>
                </a:lnTo>
                <a:lnTo>
                  <a:pt x="864" y="665"/>
                </a:lnTo>
                <a:lnTo>
                  <a:pt x="859" y="656"/>
                </a:lnTo>
                <a:lnTo>
                  <a:pt x="854" y="647"/>
                </a:lnTo>
                <a:lnTo>
                  <a:pt x="849" y="638"/>
                </a:lnTo>
                <a:lnTo>
                  <a:pt x="841" y="631"/>
                </a:lnTo>
                <a:close/>
              </a:path>
            </a:pathLst>
          </a:custGeom>
          <a:solidFill>
            <a:srgbClr val="E2583D"/>
          </a:solidFill>
          <a:ln>
            <a:noFill/>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nvGrpSpPr>
          <p:cNvPr id="62" name="Group 61"/>
          <p:cNvGrpSpPr>
            <a:grpSpLocks noChangeAspect="1"/>
          </p:cNvGrpSpPr>
          <p:nvPr/>
        </p:nvGrpSpPr>
        <p:grpSpPr>
          <a:xfrm>
            <a:off x="5696489" y="3672881"/>
            <a:ext cx="97669" cy="65219"/>
            <a:chOff x="5867374" y="2350192"/>
            <a:chExt cx="220415" cy="147182"/>
          </a:xfrm>
          <a:solidFill>
            <a:srgbClr val="AFABAB"/>
          </a:solidFill>
        </p:grpSpPr>
        <p:sp>
          <p:nvSpPr>
            <p:cNvPr id="68" name="Freeform 3506"/>
            <p:cNvSpPr>
              <a:spLocks/>
            </p:cNvSpPr>
            <p:nvPr/>
          </p:nvSpPr>
          <p:spPr bwMode="auto">
            <a:xfrm>
              <a:off x="5867374" y="2355679"/>
              <a:ext cx="220415" cy="141695"/>
            </a:xfrm>
            <a:custGeom>
              <a:avLst/>
              <a:gdLst>
                <a:gd name="T0" fmla="*/ 661 w 673"/>
                <a:gd name="T1" fmla="*/ 0 h 429"/>
                <a:gd name="T2" fmla="*/ 357 w 673"/>
                <a:gd name="T3" fmla="*/ 245 h 429"/>
                <a:gd name="T4" fmla="*/ 354 w 673"/>
                <a:gd name="T5" fmla="*/ 248 h 429"/>
                <a:gd name="T6" fmla="*/ 350 w 673"/>
                <a:gd name="T7" fmla="*/ 248 h 429"/>
                <a:gd name="T8" fmla="*/ 346 w 673"/>
                <a:gd name="T9" fmla="*/ 248 h 429"/>
                <a:gd name="T10" fmla="*/ 342 w 673"/>
                <a:gd name="T11" fmla="*/ 247 h 429"/>
                <a:gd name="T12" fmla="*/ 11 w 673"/>
                <a:gd name="T13" fmla="*/ 6 h 429"/>
                <a:gd name="T14" fmla="*/ 7 w 673"/>
                <a:gd name="T15" fmla="*/ 14 h 429"/>
                <a:gd name="T16" fmla="*/ 3 w 673"/>
                <a:gd name="T17" fmla="*/ 23 h 429"/>
                <a:gd name="T18" fmla="*/ 2 w 673"/>
                <a:gd name="T19" fmla="*/ 33 h 429"/>
                <a:gd name="T20" fmla="*/ 0 w 673"/>
                <a:gd name="T21" fmla="*/ 44 h 429"/>
                <a:gd name="T22" fmla="*/ 0 w 673"/>
                <a:gd name="T23" fmla="*/ 357 h 429"/>
                <a:gd name="T24" fmla="*/ 2 w 673"/>
                <a:gd name="T25" fmla="*/ 365 h 429"/>
                <a:gd name="T26" fmla="*/ 2 w 673"/>
                <a:gd name="T27" fmla="*/ 371 h 429"/>
                <a:gd name="T28" fmla="*/ 4 w 673"/>
                <a:gd name="T29" fmla="*/ 379 h 429"/>
                <a:gd name="T30" fmla="*/ 6 w 673"/>
                <a:gd name="T31" fmla="*/ 385 h 429"/>
                <a:gd name="T32" fmla="*/ 9 w 673"/>
                <a:gd name="T33" fmla="*/ 392 h 429"/>
                <a:gd name="T34" fmla="*/ 12 w 673"/>
                <a:gd name="T35" fmla="*/ 398 h 429"/>
                <a:gd name="T36" fmla="*/ 16 w 673"/>
                <a:gd name="T37" fmla="*/ 403 h 429"/>
                <a:gd name="T38" fmla="*/ 21 w 673"/>
                <a:gd name="T39" fmla="*/ 408 h 429"/>
                <a:gd name="T40" fmla="*/ 26 w 673"/>
                <a:gd name="T41" fmla="*/ 412 h 429"/>
                <a:gd name="T42" fmla="*/ 31 w 673"/>
                <a:gd name="T43" fmla="*/ 417 h 429"/>
                <a:gd name="T44" fmla="*/ 36 w 673"/>
                <a:gd name="T45" fmla="*/ 420 h 429"/>
                <a:gd name="T46" fmla="*/ 43 w 673"/>
                <a:gd name="T47" fmla="*/ 424 h 429"/>
                <a:gd name="T48" fmla="*/ 49 w 673"/>
                <a:gd name="T49" fmla="*/ 425 h 429"/>
                <a:gd name="T50" fmla="*/ 57 w 673"/>
                <a:gd name="T51" fmla="*/ 428 h 429"/>
                <a:gd name="T52" fmla="*/ 63 w 673"/>
                <a:gd name="T53" fmla="*/ 429 h 429"/>
                <a:gd name="T54" fmla="*/ 71 w 673"/>
                <a:gd name="T55" fmla="*/ 429 h 429"/>
                <a:gd name="T56" fmla="*/ 601 w 673"/>
                <a:gd name="T57" fmla="*/ 429 h 429"/>
                <a:gd name="T58" fmla="*/ 609 w 673"/>
                <a:gd name="T59" fmla="*/ 429 h 429"/>
                <a:gd name="T60" fmla="*/ 616 w 673"/>
                <a:gd name="T61" fmla="*/ 428 h 429"/>
                <a:gd name="T62" fmla="*/ 623 w 673"/>
                <a:gd name="T63" fmla="*/ 425 h 429"/>
                <a:gd name="T64" fmla="*/ 630 w 673"/>
                <a:gd name="T65" fmla="*/ 423 h 429"/>
                <a:gd name="T66" fmla="*/ 636 w 673"/>
                <a:gd name="T67" fmla="*/ 420 h 429"/>
                <a:gd name="T68" fmla="*/ 643 w 673"/>
                <a:gd name="T69" fmla="*/ 416 h 429"/>
                <a:gd name="T70" fmla="*/ 648 w 673"/>
                <a:gd name="T71" fmla="*/ 412 h 429"/>
                <a:gd name="T72" fmla="*/ 653 w 673"/>
                <a:gd name="T73" fmla="*/ 407 h 429"/>
                <a:gd name="T74" fmla="*/ 657 w 673"/>
                <a:gd name="T75" fmla="*/ 402 h 429"/>
                <a:gd name="T76" fmla="*/ 662 w 673"/>
                <a:gd name="T77" fmla="*/ 397 h 429"/>
                <a:gd name="T78" fmla="*/ 666 w 673"/>
                <a:gd name="T79" fmla="*/ 390 h 429"/>
                <a:gd name="T80" fmla="*/ 668 w 673"/>
                <a:gd name="T81" fmla="*/ 385 h 429"/>
                <a:gd name="T82" fmla="*/ 671 w 673"/>
                <a:gd name="T83" fmla="*/ 378 h 429"/>
                <a:gd name="T84" fmla="*/ 672 w 673"/>
                <a:gd name="T85" fmla="*/ 371 h 429"/>
                <a:gd name="T86" fmla="*/ 673 w 673"/>
                <a:gd name="T87" fmla="*/ 364 h 429"/>
                <a:gd name="T88" fmla="*/ 673 w 673"/>
                <a:gd name="T89" fmla="*/ 357 h 429"/>
                <a:gd name="T90" fmla="*/ 673 w 673"/>
                <a:gd name="T91" fmla="*/ 44 h 429"/>
                <a:gd name="T92" fmla="*/ 673 w 673"/>
                <a:gd name="T93" fmla="*/ 32 h 429"/>
                <a:gd name="T94" fmla="*/ 671 w 673"/>
                <a:gd name="T95" fmla="*/ 21 h 429"/>
                <a:gd name="T96" fmla="*/ 666 w 673"/>
                <a:gd name="T97" fmla="*/ 10 h 429"/>
                <a:gd name="T98" fmla="*/ 661 w 673"/>
                <a:gd name="T9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3" h="429">
                  <a:moveTo>
                    <a:pt x="661" y="0"/>
                  </a:moveTo>
                  <a:lnTo>
                    <a:pt x="357" y="245"/>
                  </a:lnTo>
                  <a:lnTo>
                    <a:pt x="354" y="248"/>
                  </a:lnTo>
                  <a:lnTo>
                    <a:pt x="350" y="248"/>
                  </a:lnTo>
                  <a:lnTo>
                    <a:pt x="346" y="248"/>
                  </a:lnTo>
                  <a:lnTo>
                    <a:pt x="342" y="247"/>
                  </a:lnTo>
                  <a:lnTo>
                    <a:pt x="11" y="6"/>
                  </a:lnTo>
                  <a:lnTo>
                    <a:pt x="7" y="14"/>
                  </a:lnTo>
                  <a:lnTo>
                    <a:pt x="3" y="23"/>
                  </a:lnTo>
                  <a:lnTo>
                    <a:pt x="2" y="33"/>
                  </a:lnTo>
                  <a:lnTo>
                    <a:pt x="0" y="44"/>
                  </a:lnTo>
                  <a:lnTo>
                    <a:pt x="0" y="357"/>
                  </a:lnTo>
                  <a:lnTo>
                    <a:pt x="2" y="365"/>
                  </a:lnTo>
                  <a:lnTo>
                    <a:pt x="2" y="371"/>
                  </a:lnTo>
                  <a:lnTo>
                    <a:pt x="4" y="379"/>
                  </a:lnTo>
                  <a:lnTo>
                    <a:pt x="6" y="385"/>
                  </a:lnTo>
                  <a:lnTo>
                    <a:pt x="9" y="392"/>
                  </a:lnTo>
                  <a:lnTo>
                    <a:pt x="12" y="398"/>
                  </a:lnTo>
                  <a:lnTo>
                    <a:pt x="16" y="403"/>
                  </a:lnTo>
                  <a:lnTo>
                    <a:pt x="21" y="408"/>
                  </a:lnTo>
                  <a:lnTo>
                    <a:pt x="26" y="412"/>
                  </a:lnTo>
                  <a:lnTo>
                    <a:pt x="31" y="417"/>
                  </a:lnTo>
                  <a:lnTo>
                    <a:pt x="36" y="420"/>
                  </a:lnTo>
                  <a:lnTo>
                    <a:pt x="43" y="424"/>
                  </a:lnTo>
                  <a:lnTo>
                    <a:pt x="49" y="425"/>
                  </a:lnTo>
                  <a:lnTo>
                    <a:pt x="57" y="428"/>
                  </a:lnTo>
                  <a:lnTo>
                    <a:pt x="63" y="429"/>
                  </a:lnTo>
                  <a:lnTo>
                    <a:pt x="71" y="429"/>
                  </a:lnTo>
                  <a:lnTo>
                    <a:pt x="601" y="429"/>
                  </a:lnTo>
                  <a:lnTo>
                    <a:pt x="609" y="429"/>
                  </a:lnTo>
                  <a:lnTo>
                    <a:pt x="616" y="428"/>
                  </a:lnTo>
                  <a:lnTo>
                    <a:pt x="623" y="425"/>
                  </a:lnTo>
                  <a:lnTo>
                    <a:pt x="630" y="423"/>
                  </a:lnTo>
                  <a:lnTo>
                    <a:pt x="636" y="420"/>
                  </a:lnTo>
                  <a:lnTo>
                    <a:pt x="643" y="416"/>
                  </a:lnTo>
                  <a:lnTo>
                    <a:pt x="648" y="412"/>
                  </a:lnTo>
                  <a:lnTo>
                    <a:pt x="653" y="407"/>
                  </a:lnTo>
                  <a:lnTo>
                    <a:pt x="657" y="402"/>
                  </a:lnTo>
                  <a:lnTo>
                    <a:pt x="662" y="397"/>
                  </a:lnTo>
                  <a:lnTo>
                    <a:pt x="666" y="390"/>
                  </a:lnTo>
                  <a:lnTo>
                    <a:pt x="668" y="385"/>
                  </a:lnTo>
                  <a:lnTo>
                    <a:pt x="671" y="378"/>
                  </a:lnTo>
                  <a:lnTo>
                    <a:pt x="672" y="371"/>
                  </a:lnTo>
                  <a:lnTo>
                    <a:pt x="673" y="364"/>
                  </a:lnTo>
                  <a:lnTo>
                    <a:pt x="673" y="357"/>
                  </a:lnTo>
                  <a:lnTo>
                    <a:pt x="673" y="44"/>
                  </a:lnTo>
                  <a:lnTo>
                    <a:pt x="673" y="32"/>
                  </a:lnTo>
                  <a:lnTo>
                    <a:pt x="671" y="21"/>
                  </a:lnTo>
                  <a:lnTo>
                    <a:pt x="666" y="10"/>
                  </a:lnTo>
                  <a:lnTo>
                    <a:pt x="661"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9" name="Freeform 3507"/>
            <p:cNvSpPr>
              <a:spLocks/>
            </p:cNvSpPr>
            <p:nvPr/>
          </p:nvSpPr>
          <p:spPr bwMode="auto">
            <a:xfrm>
              <a:off x="5885741" y="2350192"/>
              <a:ext cx="183679" cy="73948"/>
            </a:xfrm>
            <a:custGeom>
              <a:avLst/>
              <a:gdLst>
                <a:gd name="T0" fmla="*/ 617 w 617"/>
                <a:gd name="T1" fmla="*/ 11 h 249"/>
                <a:gd name="T2" fmla="*/ 608 w 617"/>
                <a:gd name="T3" fmla="*/ 6 h 249"/>
                <a:gd name="T4" fmla="*/ 599 w 617"/>
                <a:gd name="T5" fmla="*/ 4 h 249"/>
                <a:gd name="T6" fmla="*/ 587 w 617"/>
                <a:gd name="T7" fmla="*/ 1 h 249"/>
                <a:gd name="T8" fmla="*/ 575 w 617"/>
                <a:gd name="T9" fmla="*/ 0 h 249"/>
                <a:gd name="T10" fmla="*/ 46 w 617"/>
                <a:gd name="T11" fmla="*/ 0 h 249"/>
                <a:gd name="T12" fmla="*/ 34 w 617"/>
                <a:gd name="T13" fmla="*/ 1 h 249"/>
                <a:gd name="T14" fmla="*/ 21 w 617"/>
                <a:gd name="T15" fmla="*/ 4 h 249"/>
                <a:gd name="T16" fmla="*/ 10 w 617"/>
                <a:gd name="T17" fmla="*/ 9 h 249"/>
                <a:gd name="T18" fmla="*/ 0 w 617"/>
                <a:gd name="T19" fmla="*/ 15 h 249"/>
                <a:gd name="T20" fmla="*/ 322 w 617"/>
                <a:gd name="T21" fmla="*/ 249 h 249"/>
                <a:gd name="T22" fmla="*/ 617 w 617"/>
                <a:gd name="T23"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249">
                  <a:moveTo>
                    <a:pt x="617" y="11"/>
                  </a:moveTo>
                  <a:lnTo>
                    <a:pt x="608" y="6"/>
                  </a:lnTo>
                  <a:lnTo>
                    <a:pt x="599" y="4"/>
                  </a:lnTo>
                  <a:lnTo>
                    <a:pt x="587" y="1"/>
                  </a:lnTo>
                  <a:lnTo>
                    <a:pt x="575" y="0"/>
                  </a:lnTo>
                  <a:lnTo>
                    <a:pt x="46" y="0"/>
                  </a:lnTo>
                  <a:lnTo>
                    <a:pt x="34" y="1"/>
                  </a:lnTo>
                  <a:lnTo>
                    <a:pt x="21" y="4"/>
                  </a:lnTo>
                  <a:lnTo>
                    <a:pt x="10" y="9"/>
                  </a:lnTo>
                  <a:lnTo>
                    <a:pt x="0" y="15"/>
                  </a:lnTo>
                  <a:lnTo>
                    <a:pt x="322" y="249"/>
                  </a:lnTo>
                  <a:lnTo>
                    <a:pt x="617" y="11"/>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64" name="Freeform 184"/>
          <p:cNvSpPr>
            <a:spLocks noChangeAspect="1"/>
          </p:cNvSpPr>
          <p:nvPr/>
        </p:nvSpPr>
        <p:spPr bwMode="auto">
          <a:xfrm>
            <a:off x="5943758" y="3666033"/>
            <a:ext cx="97163" cy="78914"/>
          </a:xfrm>
          <a:custGeom>
            <a:avLst/>
            <a:gdLst>
              <a:gd name="T0" fmla="*/ 393 w 393"/>
              <a:gd name="T1" fmla="*/ 38 h 319"/>
              <a:gd name="T2" fmla="*/ 347 w 393"/>
              <a:gd name="T3" fmla="*/ 52 h 319"/>
              <a:gd name="T4" fmla="*/ 359 w 393"/>
              <a:gd name="T5" fmla="*/ 42 h 319"/>
              <a:gd name="T6" fmla="*/ 377 w 393"/>
              <a:gd name="T7" fmla="*/ 20 h 319"/>
              <a:gd name="T8" fmla="*/ 383 w 393"/>
              <a:gd name="T9" fmla="*/ 6 h 319"/>
              <a:gd name="T10" fmla="*/ 345 w 393"/>
              <a:gd name="T11" fmla="*/ 22 h 319"/>
              <a:gd name="T12" fmla="*/ 331 w 393"/>
              <a:gd name="T13" fmla="*/ 26 h 319"/>
              <a:gd name="T14" fmla="*/ 305 w 393"/>
              <a:gd name="T15" fmla="*/ 8 h 319"/>
              <a:gd name="T16" fmla="*/ 273 w 393"/>
              <a:gd name="T17" fmla="*/ 0 h 319"/>
              <a:gd name="T18" fmla="*/ 255 w 393"/>
              <a:gd name="T19" fmla="*/ 2 h 319"/>
              <a:gd name="T20" fmla="*/ 227 w 393"/>
              <a:gd name="T21" fmla="*/ 14 h 319"/>
              <a:gd name="T22" fmla="*/ 205 w 393"/>
              <a:gd name="T23" fmla="*/ 36 h 319"/>
              <a:gd name="T24" fmla="*/ 193 w 393"/>
              <a:gd name="T25" fmla="*/ 64 h 319"/>
              <a:gd name="T26" fmla="*/ 191 w 393"/>
              <a:gd name="T27" fmla="*/ 82 h 319"/>
              <a:gd name="T28" fmla="*/ 193 w 393"/>
              <a:gd name="T29" fmla="*/ 100 h 319"/>
              <a:gd name="T30" fmla="*/ 145 w 393"/>
              <a:gd name="T31" fmla="*/ 92 h 319"/>
              <a:gd name="T32" fmla="*/ 99 w 393"/>
              <a:gd name="T33" fmla="*/ 74 h 319"/>
              <a:gd name="T34" fmla="*/ 62 w 393"/>
              <a:gd name="T35" fmla="*/ 48 h 319"/>
              <a:gd name="T36" fmla="*/ 28 w 393"/>
              <a:gd name="T37" fmla="*/ 16 h 319"/>
              <a:gd name="T38" fmla="*/ 24 w 393"/>
              <a:gd name="T39" fmla="*/ 24 h 319"/>
              <a:gd name="T40" fmla="*/ 18 w 393"/>
              <a:gd name="T41" fmla="*/ 44 h 319"/>
              <a:gd name="T42" fmla="*/ 16 w 393"/>
              <a:gd name="T43" fmla="*/ 56 h 319"/>
              <a:gd name="T44" fmla="*/ 20 w 393"/>
              <a:gd name="T45" fmla="*/ 76 h 319"/>
              <a:gd name="T46" fmla="*/ 26 w 393"/>
              <a:gd name="T47" fmla="*/ 94 h 319"/>
              <a:gd name="T48" fmla="*/ 52 w 393"/>
              <a:gd name="T49" fmla="*/ 124 h 319"/>
              <a:gd name="T50" fmla="*/ 34 w 393"/>
              <a:gd name="T51" fmla="*/ 120 h 319"/>
              <a:gd name="T52" fmla="*/ 16 w 393"/>
              <a:gd name="T53" fmla="*/ 114 h 319"/>
              <a:gd name="T54" fmla="*/ 16 w 393"/>
              <a:gd name="T55" fmla="*/ 114 h 319"/>
              <a:gd name="T56" fmla="*/ 22 w 393"/>
              <a:gd name="T57" fmla="*/ 142 h 319"/>
              <a:gd name="T58" fmla="*/ 34 w 393"/>
              <a:gd name="T59" fmla="*/ 166 h 319"/>
              <a:gd name="T60" fmla="*/ 56 w 393"/>
              <a:gd name="T61" fmla="*/ 183 h 319"/>
              <a:gd name="T62" fmla="*/ 82 w 393"/>
              <a:gd name="T63" fmla="*/ 193 h 319"/>
              <a:gd name="T64" fmla="*/ 70 w 393"/>
              <a:gd name="T65" fmla="*/ 195 h 319"/>
              <a:gd name="T66" fmla="*/ 60 w 393"/>
              <a:gd name="T67" fmla="*/ 195 h 319"/>
              <a:gd name="T68" fmla="*/ 44 w 393"/>
              <a:gd name="T69" fmla="*/ 193 h 319"/>
              <a:gd name="T70" fmla="*/ 56 w 393"/>
              <a:gd name="T71" fmla="*/ 215 h 319"/>
              <a:gd name="T72" fmla="*/ 72 w 393"/>
              <a:gd name="T73" fmla="*/ 233 h 319"/>
              <a:gd name="T74" fmla="*/ 93 w 393"/>
              <a:gd name="T75" fmla="*/ 245 h 319"/>
              <a:gd name="T76" fmla="*/ 119 w 393"/>
              <a:gd name="T77" fmla="*/ 249 h 319"/>
              <a:gd name="T78" fmla="*/ 97 w 393"/>
              <a:gd name="T79" fmla="*/ 265 h 319"/>
              <a:gd name="T80" fmla="*/ 48 w 393"/>
              <a:gd name="T81" fmla="*/ 283 h 319"/>
              <a:gd name="T82" fmla="*/ 20 w 393"/>
              <a:gd name="T83" fmla="*/ 285 h 319"/>
              <a:gd name="T84" fmla="*/ 0 w 393"/>
              <a:gd name="T85" fmla="*/ 283 h 319"/>
              <a:gd name="T86" fmla="*/ 28 w 393"/>
              <a:gd name="T87" fmla="*/ 299 h 319"/>
              <a:gd name="T88" fmla="*/ 89 w 393"/>
              <a:gd name="T89" fmla="*/ 317 h 319"/>
              <a:gd name="T90" fmla="*/ 123 w 393"/>
              <a:gd name="T91" fmla="*/ 319 h 319"/>
              <a:gd name="T92" fmla="*/ 151 w 393"/>
              <a:gd name="T93" fmla="*/ 319 h 319"/>
              <a:gd name="T94" fmla="*/ 199 w 393"/>
              <a:gd name="T95" fmla="*/ 307 h 319"/>
              <a:gd name="T96" fmla="*/ 243 w 393"/>
              <a:gd name="T97" fmla="*/ 287 h 319"/>
              <a:gd name="T98" fmla="*/ 279 w 393"/>
              <a:gd name="T99" fmla="*/ 261 h 319"/>
              <a:gd name="T100" fmla="*/ 307 w 393"/>
              <a:gd name="T101" fmla="*/ 227 h 319"/>
              <a:gd name="T102" fmla="*/ 329 w 393"/>
              <a:gd name="T103" fmla="*/ 191 h 319"/>
              <a:gd name="T104" fmla="*/ 345 w 393"/>
              <a:gd name="T105" fmla="*/ 152 h 319"/>
              <a:gd name="T106" fmla="*/ 353 w 393"/>
              <a:gd name="T107" fmla="*/ 110 h 319"/>
              <a:gd name="T108" fmla="*/ 353 w 393"/>
              <a:gd name="T109" fmla="*/ 90 h 319"/>
              <a:gd name="T110" fmla="*/ 353 w 393"/>
              <a:gd name="T111" fmla="*/ 80 h 319"/>
              <a:gd name="T112" fmla="*/ 375 w 393"/>
              <a:gd name="T113" fmla="*/ 62 h 319"/>
              <a:gd name="T114" fmla="*/ 393 w 393"/>
              <a:gd name="T115" fmla="*/ 3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19">
                <a:moveTo>
                  <a:pt x="393" y="38"/>
                </a:moveTo>
                <a:lnTo>
                  <a:pt x="393" y="38"/>
                </a:lnTo>
                <a:lnTo>
                  <a:pt x="371" y="46"/>
                </a:lnTo>
                <a:lnTo>
                  <a:pt x="347" y="52"/>
                </a:lnTo>
                <a:lnTo>
                  <a:pt x="347" y="52"/>
                </a:lnTo>
                <a:lnTo>
                  <a:pt x="359" y="42"/>
                </a:lnTo>
                <a:lnTo>
                  <a:pt x="369" y="32"/>
                </a:lnTo>
                <a:lnTo>
                  <a:pt x="377" y="20"/>
                </a:lnTo>
                <a:lnTo>
                  <a:pt x="383" y="6"/>
                </a:lnTo>
                <a:lnTo>
                  <a:pt x="383" y="6"/>
                </a:lnTo>
                <a:lnTo>
                  <a:pt x="357" y="18"/>
                </a:lnTo>
                <a:lnTo>
                  <a:pt x="345" y="22"/>
                </a:lnTo>
                <a:lnTo>
                  <a:pt x="331" y="26"/>
                </a:lnTo>
                <a:lnTo>
                  <a:pt x="331" y="26"/>
                </a:lnTo>
                <a:lnTo>
                  <a:pt x="319" y="16"/>
                </a:lnTo>
                <a:lnTo>
                  <a:pt x="305" y="8"/>
                </a:lnTo>
                <a:lnTo>
                  <a:pt x="289" y="2"/>
                </a:lnTo>
                <a:lnTo>
                  <a:pt x="273" y="0"/>
                </a:lnTo>
                <a:lnTo>
                  <a:pt x="273" y="0"/>
                </a:lnTo>
                <a:lnTo>
                  <a:pt x="255" y="2"/>
                </a:lnTo>
                <a:lnTo>
                  <a:pt x="241" y="6"/>
                </a:lnTo>
                <a:lnTo>
                  <a:pt x="227" y="14"/>
                </a:lnTo>
                <a:lnTo>
                  <a:pt x="215" y="24"/>
                </a:lnTo>
                <a:lnTo>
                  <a:pt x="205" y="36"/>
                </a:lnTo>
                <a:lnTo>
                  <a:pt x="197" y="50"/>
                </a:lnTo>
                <a:lnTo>
                  <a:pt x="193" y="64"/>
                </a:lnTo>
                <a:lnTo>
                  <a:pt x="191" y="82"/>
                </a:lnTo>
                <a:lnTo>
                  <a:pt x="191" y="82"/>
                </a:lnTo>
                <a:lnTo>
                  <a:pt x="193" y="100"/>
                </a:lnTo>
                <a:lnTo>
                  <a:pt x="193" y="100"/>
                </a:lnTo>
                <a:lnTo>
                  <a:pt x="169" y="98"/>
                </a:lnTo>
                <a:lnTo>
                  <a:pt x="145" y="92"/>
                </a:lnTo>
                <a:lnTo>
                  <a:pt x="121" y="84"/>
                </a:lnTo>
                <a:lnTo>
                  <a:pt x="99" y="74"/>
                </a:lnTo>
                <a:lnTo>
                  <a:pt x="80" y="62"/>
                </a:lnTo>
                <a:lnTo>
                  <a:pt x="62" y="48"/>
                </a:lnTo>
                <a:lnTo>
                  <a:pt x="44" y="32"/>
                </a:lnTo>
                <a:lnTo>
                  <a:pt x="28" y="16"/>
                </a:lnTo>
                <a:lnTo>
                  <a:pt x="28" y="16"/>
                </a:lnTo>
                <a:lnTo>
                  <a:pt x="24" y="24"/>
                </a:lnTo>
                <a:lnTo>
                  <a:pt x="20" y="34"/>
                </a:lnTo>
                <a:lnTo>
                  <a:pt x="18" y="44"/>
                </a:lnTo>
                <a:lnTo>
                  <a:pt x="16" y="56"/>
                </a:lnTo>
                <a:lnTo>
                  <a:pt x="16" y="56"/>
                </a:lnTo>
                <a:lnTo>
                  <a:pt x="18" y="66"/>
                </a:lnTo>
                <a:lnTo>
                  <a:pt x="20" y="76"/>
                </a:lnTo>
                <a:lnTo>
                  <a:pt x="22" y="86"/>
                </a:lnTo>
                <a:lnTo>
                  <a:pt x="26" y="94"/>
                </a:lnTo>
                <a:lnTo>
                  <a:pt x="38" y="110"/>
                </a:lnTo>
                <a:lnTo>
                  <a:pt x="52" y="124"/>
                </a:lnTo>
                <a:lnTo>
                  <a:pt x="52" y="124"/>
                </a:lnTo>
                <a:lnTo>
                  <a:pt x="34" y="120"/>
                </a:lnTo>
                <a:lnTo>
                  <a:pt x="16" y="114"/>
                </a:lnTo>
                <a:lnTo>
                  <a:pt x="16" y="114"/>
                </a:lnTo>
                <a:lnTo>
                  <a:pt x="16" y="114"/>
                </a:lnTo>
                <a:lnTo>
                  <a:pt x="16" y="114"/>
                </a:lnTo>
                <a:lnTo>
                  <a:pt x="18" y="128"/>
                </a:lnTo>
                <a:lnTo>
                  <a:pt x="22" y="142"/>
                </a:lnTo>
                <a:lnTo>
                  <a:pt x="26" y="154"/>
                </a:lnTo>
                <a:lnTo>
                  <a:pt x="34" y="166"/>
                </a:lnTo>
                <a:lnTo>
                  <a:pt x="44" y="176"/>
                </a:lnTo>
                <a:lnTo>
                  <a:pt x="56" y="183"/>
                </a:lnTo>
                <a:lnTo>
                  <a:pt x="68" y="189"/>
                </a:lnTo>
                <a:lnTo>
                  <a:pt x="82" y="193"/>
                </a:lnTo>
                <a:lnTo>
                  <a:pt x="82" y="193"/>
                </a:lnTo>
                <a:lnTo>
                  <a:pt x="70" y="195"/>
                </a:lnTo>
                <a:lnTo>
                  <a:pt x="60" y="195"/>
                </a:lnTo>
                <a:lnTo>
                  <a:pt x="60" y="195"/>
                </a:lnTo>
                <a:lnTo>
                  <a:pt x="44" y="193"/>
                </a:lnTo>
                <a:lnTo>
                  <a:pt x="44" y="193"/>
                </a:lnTo>
                <a:lnTo>
                  <a:pt x="50" y="205"/>
                </a:lnTo>
                <a:lnTo>
                  <a:pt x="56" y="215"/>
                </a:lnTo>
                <a:lnTo>
                  <a:pt x="64" y="225"/>
                </a:lnTo>
                <a:lnTo>
                  <a:pt x="72" y="233"/>
                </a:lnTo>
                <a:lnTo>
                  <a:pt x="84" y="241"/>
                </a:lnTo>
                <a:lnTo>
                  <a:pt x="93" y="245"/>
                </a:lnTo>
                <a:lnTo>
                  <a:pt x="107" y="249"/>
                </a:lnTo>
                <a:lnTo>
                  <a:pt x="119" y="249"/>
                </a:lnTo>
                <a:lnTo>
                  <a:pt x="119" y="249"/>
                </a:lnTo>
                <a:lnTo>
                  <a:pt x="97" y="265"/>
                </a:lnTo>
                <a:lnTo>
                  <a:pt x="74" y="275"/>
                </a:lnTo>
                <a:lnTo>
                  <a:pt x="48" y="283"/>
                </a:lnTo>
                <a:lnTo>
                  <a:pt x="34" y="283"/>
                </a:lnTo>
                <a:lnTo>
                  <a:pt x="20" y="285"/>
                </a:lnTo>
                <a:lnTo>
                  <a:pt x="20" y="285"/>
                </a:lnTo>
                <a:lnTo>
                  <a:pt x="0" y="283"/>
                </a:lnTo>
                <a:lnTo>
                  <a:pt x="0" y="283"/>
                </a:lnTo>
                <a:lnTo>
                  <a:pt x="28" y="299"/>
                </a:lnTo>
                <a:lnTo>
                  <a:pt x="58" y="311"/>
                </a:lnTo>
                <a:lnTo>
                  <a:pt x="89" y="317"/>
                </a:lnTo>
                <a:lnTo>
                  <a:pt x="107" y="319"/>
                </a:lnTo>
                <a:lnTo>
                  <a:pt x="123"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90"/>
                </a:lnTo>
                <a:lnTo>
                  <a:pt x="353" y="80"/>
                </a:lnTo>
                <a:lnTo>
                  <a:pt x="353" y="80"/>
                </a:lnTo>
                <a:lnTo>
                  <a:pt x="365" y="72"/>
                </a:lnTo>
                <a:lnTo>
                  <a:pt x="375" y="62"/>
                </a:lnTo>
                <a:lnTo>
                  <a:pt x="385" y="50"/>
                </a:lnTo>
                <a:lnTo>
                  <a:pt x="393" y="38"/>
                </a:lnTo>
                <a:lnTo>
                  <a:pt x="393" y="38"/>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66" name="Freeform 1907"/>
          <p:cNvSpPr>
            <a:spLocks noChangeAspect="1"/>
          </p:cNvSpPr>
          <p:nvPr/>
        </p:nvSpPr>
        <p:spPr bwMode="auto">
          <a:xfrm>
            <a:off x="6196203" y="3662087"/>
            <a:ext cx="86310" cy="86806"/>
          </a:xfrm>
          <a:custGeom>
            <a:avLst/>
            <a:gdLst>
              <a:gd name="T0" fmla="*/ 748 w 871"/>
              <a:gd name="T1" fmla="*/ 538 h 872"/>
              <a:gd name="T2" fmla="*/ 732 w 871"/>
              <a:gd name="T3" fmla="*/ 525 h 872"/>
              <a:gd name="T4" fmla="*/ 714 w 871"/>
              <a:gd name="T5" fmla="*/ 515 h 872"/>
              <a:gd name="T6" fmla="*/ 694 w 871"/>
              <a:gd name="T7" fmla="*/ 509 h 872"/>
              <a:gd name="T8" fmla="*/ 674 w 871"/>
              <a:gd name="T9" fmla="*/ 506 h 872"/>
              <a:gd name="T10" fmla="*/ 654 w 871"/>
              <a:gd name="T11" fmla="*/ 509 h 872"/>
              <a:gd name="T12" fmla="*/ 634 w 871"/>
              <a:gd name="T13" fmla="*/ 515 h 872"/>
              <a:gd name="T14" fmla="*/ 617 w 871"/>
              <a:gd name="T15" fmla="*/ 525 h 872"/>
              <a:gd name="T16" fmla="*/ 601 w 871"/>
              <a:gd name="T17" fmla="*/ 538 h 872"/>
              <a:gd name="T18" fmla="*/ 544 w 871"/>
              <a:gd name="T19" fmla="*/ 529 h 872"/>
              <a:gd name="T20" fmla="*/ 474 w 871"/>
              <a:gd name="T21" fmla="*/ 465 h 872"/>
              <a:gd name="T22" fmla="*/ 407 w 871"/>
              <a:gd name="T23" fmla="*/ 398 h 872"/>
              <a:gd name="T24" fmla="*/ 344 w 871"/>
              <a:gd name="T25" fmla="*/ 328 h 872"/>
              <a:gd name="T26" fmla="*/ 335 w 871"/>
              <a:gd name="T27" fmla="*/ 271 h 872"/>
              <a:gd name="T28" fmla="*/ 348 w 871"/>
              <a:gd name="T29" fmla="*/ 254 h 872"/>
              <a:gd name="T30" fmla="*/ 358 w 871"/>
              <a:gd name="T31" fmla="*/ 237 h 872"/>
              <a:gd name="T32" fmla="*/ 364 w 871"/>
              <a:gd name="T33" fmla="*/ 218 h 872"/>
              <a:gd name="T34" fmla="*/ 365 w 871"/>
              <a:gd name="T35" fmla="*/ 198 h 872"/>
              <a:gd name="T36" fmla="*/ 364 w 871"/>
              <a:gd name="T37" fmla="*/ 178 h 872"/>
              <a:gd name="T38" fmla="*/ 358 w 871"/>
              <a:gd name="T39" fmla="*/ 159 h 872"/>
              <a:gd name="T40" fmla="*/ 348 w 871"/>
              <a:gd name="T41" fmla="*/ 141 h 872"/>
              <a:gd name="T42" fmla="*/ 335 w 871"/>
              <a:gd name="T43" fmla="*/ 125 h 872"/>
              <a:gd name="T44" fmla="*/ 233 w 871"/>
              <a:gd name="T45" fmla="*/ 24 h 872"/>
              <a:gd name="T46" fmla="*/ 217 w 871"/>
              <a:gd name="T47" fmla="*/ 13 h 872"/>
              <a:gd name="T48" fmla="*/ 198 w 871"/>
              <a:gd name="T49" fmla="*/ 5 h 872"/>
              <a:gd name="T50" fmla="*/ 178 w 871"/>
              <a:gd name="T51" fmla="*/ 1 h 872"/>
              <a:gd name="T52" fmla="*/ 158 w 871"/>
              <a:gd name="T53" fmla="*/ 1 h 872"/>
              <a:gd name="T54" fmla="*/ 138 w 871"/>
              <a:gd name="T55" fmla="*/ 5 h 872"/>
              <a:gd name="T56" fmla="*/ 119 w 871"/>
              <a:gd name="T57" fmla="*/ 13 h 872"/>
              <a:gd name="T58" fmla="*/ 102 w 871"/>
              <a:gd name="T59" fmla="*/ 24 h 872"/>
              <a:gd name="T60" fmla="*/ 43 w 871"/>
              <a:gd name="T61" fmla="*/ 82 h 872"/>
              <a:gd name="T62" fmla="*/ 27 w 871"/>
              <a:gd name="T63" fmla="*/ 102 h 872"/>
              <a:gd name="T64" fmla="*/ 14 w 871"/>
              <a:gd name="T65" fmla="*/ 124 h 872"/>
              <a:gd name="T66" fmla="*/ 6 w 871"/>
              <a:gd name="T67" fmla="*/ 147 h 872"/>
              <a:gd name="T68" fmla="*/ 1 w 871"/>
              <a:gd name="T69" fmla="*/ 172 h 872"/>
              <a:gd name="T70" fmla="*/ 0 w 871"/>
              <a:gd name="T71" fmla="*/ 197 h 872"/>
              <a:gd name="T72" fmla="*/ 5 w 871"/>
              <a:gd name="T73" fmla="*/ 221 h 872"/>
              <a:gd name="T74" fmla="*/ 12 w 871"/>
              <a:gd name="T75" fmla="*/ 246 h 872"/>
              <a:gd name="T76" fmla="*/ 25 w 871"/>
              <a:gd name="T77" fmla="*/ 268 h 872"/>
              <a:gd name="T78" fmla="*/ 84 w 871"/>
              <a:gd name="T79" fmla="*/ 352 h 872"/>
              <a:gd name="T80" fmla="*/ 147 w 871"/>
              <a:gd name="T81" fmla="*/ 434 h 872"/>
              <a:gd name="T82" fmla="*/ 214 w 871"/>
              <a:gd name="T83" fmla="*/ 512 h 872"/>
              <a:gd name="T84" fmla="*/ 286 w 871"/>
              <a:gd name="T85" fmla="*/ 587 h 872"/>
              <a:gd name="T86" fmla="*/ 361 w 871"/>
              <a:gd name="T87" fmla="*/ 658 h 872"/>
              <a:gd name="T88" fmla="*/ 439 w 871"/>
              <a:gd name="T89" fmla="*/ 725 h 872"/>
              <a:gd name="T90" fmla="*/ 519 w 871"/>
              <a:gd name="T91" fmla="*/ 789 h 872"/>
              <a:gd name="T92" fmla="*/ 604 w 871"/>
              <a:gd name="T93" fmla="*/ 848 h 872"/>
              <a:gd name="T94" fmla="*/ 622 w 871"/>
              <a:gd name="T95" fmla="*/ 858 h 872"/>
              <a:gd name="T96" fmla="*/ 643 w 871"/>
              <a:gd name="T97" fmla="*/ 866 h 872"/>
              <a:gd name="T98" fmla="*/ 664 w 871"/>
              <a:gd name="T99" fmla="*/ 870 h 872"/>
              <a:gd name="T100" fmla="*/ 686 w 871"/>
              <a:gd name="T101" fmla="*/ 872 h 872"/>
              <a:gd name="T102" fmla="*/ 715 w 871"/>
              <a:gd name="T103" fmla="*/ 869 h 872"/>
              <a:gd name="T104" fmla="*/ 743 w 871"/>
              <a:gd name="T105" fmla="*/ 860 h 872"/>
              <a:gd name="T106" fmla="*/ 767 w 871"/>
              <a:gd name="T107" fmla="*/ 848 h 872"/>
              <a:gd name="T108" fmla="*/ 790 w 871"/>
              <a:gd name="T109" fmla="*/ 829 h 872"/>
              <a:gd name="T110" fmla="*/ 849 w 871"/>
              <a:gd name="T111" fmla="*/ 769 h 872"/>
              <a:gd name="T112" fmla="*/ 859 w 871"/>
              <a:gd name="T113" fmla="*/ 752 h 872"/>
              <a:gd name="T114" fmla="*/ 867 w 871"/>
              <a:gd name="T115" fmla="*/ 734 h 872"/>
              <a:gd name="T116" fmla="*/ 871 w 871"/>
              <a:gd name="T117" fmla="*/ 715 h 872"/>
              <a:gd name="T118" fmla="*/ 871 w 871"/>
              <a:gd name="T119" fmla="*/ 694 h 872"/>
              <a:gd name="T120" fmla="*/ 867 w 871"/>
              <a:gd name="T121" fmla="*/ 675 h 872"/>
              <a:gd name="T122" fmla="*/ 859 w 871"/>
              <a:gd name="T123" fmla="*/ 656 h 872"/>
              <a:gd name="T124" fmla="*/ 849 w 871"/>
              <a:gd name="T125" fmla="*/ 63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872">
                <a:moveTo>
                  <a:pt x="841" y="631"/>
                </a:moveTo>
                <a:lnTo>
                  <a:pt x="748" y="538"/>
                </a:lnTo>
                <a:lnTo>
                  <a:pt x="740" y="530"/>
                </a:lnTo>
                <a:lnTo>
                  <a:pt x="732" y="525"/>
                </a:lnTo>
                <a:lnTo>
                  <a:pt x="723" y="519"/>
                </a:lnTo>
                <a:lnTo>
                  <a:pt x="714" y="515"/>
                </a:lnTo>
                <a:lnTo>
                  <a:pt x="705" y="511"/>
                </a:lnTo>
                <a:lnTo>
                  <a:pt x="694" y="509"/>
                </a:lnTo>
                <a:lnTo>
                  <a:pt x="685" y="508"/>
                </a:lnTo>
                <a:lnTo>
                  <a:pt x="674" y="506"/>
                </a:lnTo>
                <a:lnTo>
                  <a:pt x="664" y="508"/>
                </a:lnTo>
                <a:lnTo>
                  <a:pt x="654" y="509"/>
                </a:lnTo>
                <a:lnTo>
                  <a:pt x="644" y="511"/>
                </a:lnTo>
                <a:lnTo>
                  <a:pt x="634" y="515"/>
                </a:lnTo>
                <a:lnTo>
                  <a:pt x="626" y="519"/>
                </a:lnTo>
                <a:lnTo>
                  <a:pt x="617" y="525"/>
                </a:lnTo>
                <a:lnTo>
                  <a:pt x="609" y="530"/>
                </a:lnTo>
                <a:lnTo>
                  <a:pt x="601" y="538"/>
                </a:lnTo>
                <a:lnTo>
                  <a:pt x="580" y="559"/>
                </a:lnTo>
                <a:lnTo>
                  <a:pt x="544" y="529"/>
                </a:lnTo>
                <a:lnTo>
                  <a:pt x="509" y="497"/>
                </a:lnTo>
                <a:lnTo>
                  <a:pt x="474" y="465"/>
                </a:lnTo>
                <a:lnTo>
                  <a:pt x="440" y="431"/>
                </a:lnTo>
                <a:lnTo>
                  <a:pt x="407" y="398"/>
                </a:lnTo>
                <a:lnTo>
                  <a:pt x="375" y="364"/>
                </a:lnTo>
                <a:lnTo>
                  <a:pt x="344" y="328"/>
                </a:lnTo>
                <a:lnTo>
                  <a:pt x="314" y="293"/>
                </a:lnTo>
                <a:lnTo>
                  <a:pt x="335" y="271"/>
                </a:lnTo>
                <a:lnTo>
                  <a:pt x="343" y="263"/>
                </a:lnTo>
                <a:lnTo>
                  <a:pt x="348" y="254"/>
                </a:lnTo>
                <a:lnTo>
                  <a:pt x="353" y="246"/>
                </a:lnTo>
                <a:lnTo>
                  <a:pt x="358" y="237"/>
                </a:lnTo>
                <a:lnTo>
                  <a:pt x="361" y="228"/>
                </a:lnTo>
                <a:lnTo>
                  <a:pt x="364" y="218"/>
                </a:lnTo>
                <a:lnTo>
                  <a:pt x="365" y="207"/>
                </a:lnTo>
                <a:lnTo>
                  <a:pt x="365" y="198"/>
                </a:lnTo>
                <a:lnTo>
                  <a:pt x="365" y="188"/>
                </a:lnTo>
                <a:lnTo>
                  <a:pt x="364" y="178"/>
                </a:lnTo>
                <a:lnTo>
                  <a:pt x="361" y="169"/>
                </a:lnTo>
                <a:lnTo>
                  <a:pt x="358" y="159"/>
                </a:lnTo>
                <a:lnTo>
                  <a:pt x="353" y="149"/>
                </a:lnTo>
                <a:lnTo>
                  <a:pt x="348" y="141"/>
                </a:lnTo>
                <a:lnTo>
                  <a:pt x="343" y="132"/>
                </a:lnTo>
                <a:lnTo>
                  <a:pt x="335" y="125"/>
                </a:lnTo>
                <a:lnTo>
                  <a:pt x="242" y="30"/>
                </a:lnTo>
                <a:lnTo>
                  <a:pt x="233" y="24"/>
                </a:lnTo>
                <a:lnTo>
                  <a:pt x="226" y="17"/>
                </a:lnTo>
                <a:lnTo>
                  <a:pt x="217" y="13"/>
                </a:lnTo>
                <a:lnTo>
                  <a:pt x="207" y="9"/>
                </a:lnTo>
                <a:lnTo>
                  <a:pt x="198" y="5"/>
                </a:lnTo>
                <a:lnTo>
                  <a:pt x="188" y="2"/>
                </a:lnTo>
                <a:lnTo>
                  <a:pt x="178" y="1"/>
                </a:lnTo>
                <a:lnTo>
                  <a:pt x="168" y="0"/>
                </a:lnTo>
                <a:lnTo>
                  <a:pt x="158" y="1"/>
                </a:lnTo>
                <a:lnTo>
                  <a:pt x="147" y="2"/>
                </a:lnTo>
                <a:lnTo>
                  <a:pt x="138" y="5"/>
                </a:lnTo>
                <a:lnTo>
                  <a:pt x="128" y="9"/>
                </a:lnTo>
                <a:lnTo>
                  <a:pt x="119" y="13"/>
                </a:lnTo>
                <a:lnTo>
                  <a:pt x="111" y="17"/>
                </a:lnTo>
                <a:lnTo>
                  <a:pt x="102" y="24"/>
                </a:lnTo>
                <a:lnTo>
                  <a:pt x="95" y="31"/>
                </a:lnTo>
                <a:lnTo>
                  <a:pt x="43" y="82"/>
                </a:lnTo>
                <a:lnTo>
                  <a:pt x="35" y="91"/>
                </a:lnTo>
                <a:lnTo>
                  <a:pt x="27" y="102"/>
                </a:lnTo>
                <a:lnTo>
                  <a:pt x="20" y="113"/>
                </a:lnTo>
                <a:lnTo>
                  <a:pt x="14" y="124"/>
                </a:lnTo>
                <a:lnTo>
                  <a:pt x="9" y="135"/>
                </a:lnTo>
                <a:lnTo>
                  <a:pt x="6" y="147"/>
                </a:lnTo>
                <a:lnTo>
                  <a:pt x="3" y="160"/>
                </a:lnTo>
                <a:lnTo>
                  <a:pt x="1" y="172"/>
                </a:lnTo>
                <a:lnTo>
                  <a:pt x="0" y="185"/>
                </a:lnTo>
                <a:lnTo>
                  <a:pt x="0" y="197"/>
                </a:lnTo>
                <a:lnTo>
                  <a:pt x="3" y="209"/>
                </a:lnTo>
                <a:lnTo>
                  <a:pt x="5" y="221"/>
                </a:lnTo>
                <a:lnTo>
                  <a:pt x="8" y="234"/>
                </a:lnTo>
                <a:lnTo>
                  <a:pt x="12" y="246"/>
                </a:lnTo>
                <a:lnTo>
                  <a:pt x="19" y="257"/>
                </a:lnTo>
                <a:lnTo>
                  <a:pt x="25" y="268"/>
                </a:lnTo>
                <a:lnTo>
                  <a:pt x="54" y="310"/>
                </a:lnTo>
                <a:lnTo>
                  <a:pt x="84" y="352"/>
                </a:lnTo>
                <a:lnTo>
                  <a:pt x="115" y="394"/>
                </a:lnTo>
                <a:lnTo>
                  <a:pt x="147" y="434"/>
                </a:lnTo>
                <a:lnTo>
                  <a:pt x="181" y="473"/>
                </a:lnTo>
                <a:lnTo>
                  <a:pt x="214" y="512"/>
                </a:lnTo>
                <a:lnTo>
                  <a:pt x="249" y="549"/>
                </a:lnTo>
                <a:lnTo>
                  <a:pt x="286" y="587"/>
                </a:lnTo>
                <a:lnTo>
                  <a:pt x="322" y="623"/>
                </a:lnTo>
                <a:lnTo>
                  <a:pt x="361" y="658"/>
                </a:lnTo>
                <a:lnTo>
                  <a:pt x="399" y="692"/>
                </a:lnTo>
                <a:lnTo>
                  <a:pt x="439" y="725"/>
                </a:lnTo>
                <a:lnTo>
                  <a:pt x="479" y="757"/>
                </a:lnTo>
                <a:lnTo>
                  <a:pt x="519" y="789"/>
                </a:lnTo>
                <a:lnTo>
                  <a:pt x="561" y="819"/>
                </a:lnTo>
                <a:lnTo>
                  <a:pt x="604" y="848"/>
                </a:lnTo>
                <a:lnTo>
                  <a:pt x="614" y="853"/>
                </a:lnTo>
                <a:lnTo>
                  <a:pt x="622" y="858"/>
                </a:lnTo>
                <a:lnTo>
                  <a:pt x="633" y="863"/>
                </a:lnTo>
                <a:lnTo>
                  <a:pt x="643" y="866"/>
                </a:lnTo>
                <a:lnTo>
                  <a:pt x="654" y="868"/>
                </a:lnTo>
                <a:lnTo>
                  <a:pt x="664" y="870"/>
                </a:lnTo>
                <a:lnTo>
                  <a:pt x="675" y="871"/>
                </a:lnTo>
                <a:lnTo>
                  <a:pt x="686" y="872"/>
                </a:lnTo>
                <a:lnTo>
                  <a:pt x="701" y="871"/>
                </a:lnTo>
                <a:lnTo>
                  <a:pt x="715" y="869"/>
                </a:lnTo>
                <a:lnTo>
                  <a:pt x="729" y="866"/>
                </a:lnTo>
                <a:lnTo>
                  <a:pt x="743" y="860"/>
                </a:lnTo>
                <a:lnTo>
                  <a:pt x="755" y="855"/>
                </a:lnTo>
                <a:lnTo>
                  <a:pt x="767" y="848"/>
                </a:lnTo>
                <a:lnTo>
                  <a:pt x="779" y="839"/>
                </a:lnTo>
                <a:lnTo>
                  <a:pt x="790" y="829"/>
                </a:lnTo>
                <a:lnTo>
                  <a:pt x="841" y="777"/>
                </a:lnTo>
                <a:lnTo>
                  <a:pt x="849" y="769"/>
                </a:lnTo>
                <a:lnTo>
                  <a:pt x="854" y="761"/>
                </a:lnTo>
                <a:lnTo>
                  <a:pt x="859" y="752"/>
                </a:lnTo>
                <a:lnTo>
                  <a:pt x="864" y="744"/>
                </a:lnTo>
                <a:lnTo>
                  <a:pt x="867" y="734"/>
                </a:lnTo>
                <a:lnTo>
                  <a:pt x="870" y="724"/>
                </a:lnTo>
                <a:lnTo>
                  <a:pt x="871" y="715"/>
                </a:lnTo>
                <a:lnTo>
                  <a:pt x="871" y="704"/>
                </a:lnTo>
                <a:lnTo>
                  <a:pt x="871" y="694"/>
                </a:lnTo>
                <a:lnTo>
                  <a:pt x="870" y="685"/>
                </a:lnTo>
                <a:lnTo>
                  <a:pt x="867" y="675"/>
                </a:lnTo>
                <a:lnTo>
                  <a:pt x="864" y="665"/>
                </a:lnTo>
                <a:lnTo>
                  <a:pt x="859" y="656"/>
                </a:lnTo>
                <a:lnTo>
                  <a:pt x="854" y="647"/>
                </a:lnTo>
                <a:lnTo>
                  <a:pt x="849" y="638"/>
                </a:lnTo>
                <a:lnTo>
                  <a:pt x="841" y="631"/>
                </a:lnTo>
                <a:close/>
              </a:path>
            </a:pathLst>
          </a:custGeom>
          <a:solidFill>
            <a:srgbClr val="AFABAB"/>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nvGrpSpPr>
          <p:cNvPr id="78" name="Group 77"/>
          <p:cNvGrpSpPr>
            <a:grpSpLocks noChangeAspect="1"/>
          </p:cNvGrpSpPr>
          <p:nvPr/>
        </p:nvGrpSpPr>
        <p:grpSpPr>
          <a:xfrm>
            <a:off x="6094501" y="4491241"/>
            <a:ext cx="97669" cy="65219"/>
            <a:chOff x="5867374" y="2350192"/>
            <a:chExt cx="220415" cy="147182"/>
          </a:xfrm>
          <a:solidFill>
            <a:srgbClr val="78D2D2"/>
          </a:solidFill>
        </p:grpSpPr>
        <p:sp>
          <p:nvSpPr>
            <p:cNvPr id="84" name="Freeform 3506"/>
            <p:cNvSpPr>
              <a:spLocks/>
            </p:cNvSpPr>
            <p:nvPr/>
          </p:nvSpPr>
          <p:spPr bwMode="auto">
            <a:xfrm>
              <a:off x="5867374" y="2355679"/>
              <a:ext cx="220415" cy="141695"/>
            </a:xfrm>
            <a:custGeom>
              <a:avLst/>
              <a:gdLst>
                <a:gd name="T0" fmla="*/ 661 w 673"/>
                <a:gd name="T1" fmla="*/ 0 h 429"/>
                <a:gd name="T2" fmla="*/ 357 w 673"/>
                <a:gd name="T3" fmla="*/ 245 h 429"/>
                <a:gd name="T4" fmla="*/ 354 w 673"/>
                <a:gd name="T5" fmla="*/ 248 h 429"/>
                <a:gd name="T6" fmla="*/ 350 w 673"/>
                <a:gd name="T7" fmla="*/ 248 h 429"/>
                <a:gd name="T8" fmla="*/ 346 w 673"/>
                <a:gd name="T9" fmla="*/ 248 h 429"/>
                <a:gd name="T10" fmla="*/ 342 w 673"/>
                <a:gd name="T11" fmla="*/ 247 h 429"/>
                <a:gd name="T12" fmla="*/ 11 w 673"/>
                <a:gd name="T13" fmla="*/ 6 h 429"/>
                <a:gd name="T14" fmla="*/ 7 w 673"/>
                <a:gd name="T15" fmla="*/ 14 h 429"/>
                <a:gd name="T16" fmla="*/ 3 w 673"/>
                <a:gd name="T17" fmla="*/ 23 h 429"/>
                <a:gd name="T18" fmla="*/ 2 w 673"/>
                <a:gd name="T19" fmla="*/ 33 h 429"/>
                <a:gd name="T20" fmla="*/ 0 w 673"/>
                <a:gd name="T21" fmla="*/ 44 h 429"/>
                <a:gd name="T22" fmla="*/ 0 w 673"/>
                <a:gd name="T23" fmla="*/ 357 h 429"/>
                <a:gd name="T24" fmla="*/ 2 w 673"/>
                <a:gd name="T25" fmla="*/ 365 h 429"/>
                <a:gd name="T26" fmla="*/ 2 w 673"/>
                <a:gd name="T27" fmla="*/ 371 h 429"/>
                <a:gd name="T28" fmla="*/ 4 w 673"/>
                <a:gd name="T29" fmla="*/ 379 h 429"/>
                <a:gd name="T30" fmla="*/ 6 w 673"/>
                <a:gd name="T31" fmla="*/ 385 h 429"/>
                <a:gd name="T32" fmla="*/ 9 w 673"/>
                <a:gd name="T33" fmla="*/ 392 h 429"/>
                <a:gd name="T34" fmla="*/ 12 w 673"/>
                <a:gd name="T35" fmla="*/ 398 h 429"/>
                <a:gd name="T36" fmla="*/ 16 w 673"/>
                <a:gd name="T37" fmla="*/ 403 h 429"/>
                <a:gd name="T38" fmla="*/ 21 w 673"/>
                <a:gd name="T39" fmla="*/ 408 h 429"/>
                <a:gd name="T40" fmla="*/ 26 w 673"/>
                <a:gd name="T41" fmla="*/ 412 h 429"/>
                <a:gd name="T42" fmla="*/ 31 w 673"/>
                <a:gd name="T43" fmla="*/ 417 h 429"/>
                <a:gd name="T44" fmla="*/ 36 w 673"/>
                <a:gd name="T45" fmla="*/ 420 h 429"/>
                <a:gd name="T46" fmla="*/ 43 w 673"/>
                <a:gd name="T47" fmla="*/ 424 h 429"/>
                <a:gd name="T48" fmla="*/ 49 w 673"/>
                <a:gd name="T49" fmla="*/ 425 h 429"/>
                <a:gd name="T50" fmla="*/ 57 w 673"/>
                <a:gd name="T51" fmla="*/ 428 h 429"/>
                <a:gd name="T52" fmla="*/ 63 w 673"/>
                <a:gd name="T53" fmla="*/ 429 h 429"/>
                <a:gd name="T54" fmla="*/ 71 w 673"/>
                <a:gd name="T55" fmla="*/ 429 h 429"/>
                <a:gd name="T56" fmla="*/ 601 w 673"/>
                <a:gd name="T57" fmla="*/ 429 h 429"/>
                <a:gd name="T58" fmla="*/ 609 w 673"/>
                <a:gd name="T59" fmla="*/ 429 h 429"/>
                <a:gd name="T60" fmla="*/ 616 w 673"/>
                <a:gd name="T61" fmla="*/ 428 h 429"/>
                <a:gd name="T62" fmla="*/ 623 w 673"/>
                <a:gd name="T63" fmla="*/ 425 h 429"/>
                <a:gd name="T64" fmla="*/ 630 w 673"/>
                <a:gd name="T65" fmla="*/ 423 h 429"/>
                <a:gd name="T66" fmla="*/ 636 w 673"/>
                <a:gd name="T67" fmla="*/ 420 h 429"/>
                <a:gd name="T68" fmla="*/ 643 w 673"/>
                <a:gd name="T69" fmla="*/ 416 h 429"/>
                <a:gd name="T70" fmla="*/ 648 w 673"/>
                <a:gd name="T71" fmla="*/ 412 h 429"/>
                <a:gd name="T72" fmla="*/ 653 w 673"/>
                <a:gd name="T73" fmla="*/ 407 h 429"/>
                <a:gd name="T74" fmla="*/ 657 w 673"/>
                <a:gd name="T75" fmla="*/ 402 h 429"/>
                <a:gd name="T76" fmla="*/ 662 w 673"/>
                <a:gd name="T77" fmla="*/ 397 h 429"/>
                <a:gd name="T78" fmla="*/ 666 w 673"/>
                <a:gd name="T79" fmla="*/ 390 h 429"/>
                <a:gd name="T80" fmla="*/ 668 w 673"/>
                <a:gd name="T81" fmla="*/ 385 h 429"/>
                <a:gd name="T82" fmla="*/ 671 w 673"/>
                <a:gd name="T83" fmla="*/ 378 h 429"/>
                <a:gd name="T84" fmla="*/ 672 w 673"/>
                <a:gd name="T85" fmla="*/ 371 h 429"/>
                <a:gd name="T86" fmla="*/ 673 w 673"/>
                <a:gd name="T87" fmla="*/ 364 h 429"/>
                <a:gd name="T88" fmla="*/ 673 w 673"/>
                <a:gd name="T89" fmla="*/ 357 h 429"/>
                <a:gd name="T90" fmla="*/ 673 w 673"/>
                <a:gd name="T91" fmla="*/ 44 h 429"/>
                <a:gd name="T92" fmla="*/ 673 w 673"/>
                <a:gd name="T93" fmla="*/ 32 h 429"/>
                <a:gd name="T94" fmla="*/ 671 w 673"/>
                <a:gd name="T95" fmla="*/ 21 h 429"/>
                <a:gd name="T96" fmla="*/ 666 w 673"/>
                <a:gd name="T97" fmla="*/ 10 h 429"/>
                <a:gd name="T98" fmla="*/ 661 w 673"/>
                <a:gd name="T9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3" h="429">
                  <a:moveTo>
                    <a:pt x="661" y="0"/>
                  </a:moveTo>
                  <a:lnTo>
                    <a:pt x="357" y="245"/>
                  </a:lnTo>
                  <a:lnTo>
                    <a:pt x="354" y="248"/>
                  </a:lnTo>
                  <a:lnTo>
                    <a:pt x="350" y="248"/>
                  </a:lnTo>
                  <a:lnTo>
                    <a:pt x="346" y="248"/>
                  </a:lnTo>
                  <a:lnTo>
                    <a:pt x="342" y="247"/>
                  </a:lnTo>
                  <a:lnTo>
                    <a:pt x="11" y="6"/>
                  </a:lnTo>
                  <a:lnTo>
                    <a:pt x="7" y="14"/>
                  </a:lnTo>
                  <a:lnTo>
                    <a:pt x="3" y="23"/>
                  </a:lnTo>
                  <a:lnTo>
                    <a:pt x="2" y="33"/>
                  </a:lnTo>
                  <a:lnTo>
                    <a:pt x="0" y="44"/>
                  </a:lnTo>
                  <a:lnTo>
                    <a:pt x="0" y="357"/>
                  </a:lnTo>
                  <a:lnTo>
                    <a:pt x="2" y="365"/>
                  </a:lnTo>
                  <a:lnTo>
                    <a:pt x="2" y="371"/>
                  </a:lnTo>
                  <a:lnTo>
                    <a:pt x="4" y="379"/>
                  </a:lnTo>
                  <a:lnTo>
                    <a:pt x="6" y="385"/>
                  </a:lnTo>
                  <a:lnTo>
                    <a:pt x="9" y="392"/>
                  </a:lnTo>
                  <a:lnTo>
                    <a:pt x="12" y="398"/>
                  </a:lnTo>
                  <a:lnTo>
                    <a:pt x="16" y="403"/>
                  </a:lnTo>
                  <a:lnTo>
                    <a:pt x="21" y="408"/>
                  </a:lnTo>
                  <a:lnTo>
                    <a:pt x="26" y="412"/>
                  </a:lnTo>
                  <a:lnTo>
                    <a:pt x="31" y="417"/>
                  </a:lnTo>
                  <a:lnTo>
                    <a:pt x="36" y="420"/>
                  </a:lnTo>
                  <a:lnTo>
                    <a:pt x="43" y="424"/>
                  </a:lnTo>
                  <a:lnTo>
                    <a:pt x="49" y="425"/>
                  </a:lnTo>
                  <a:lnTo>
                    <a:pt x="57" y="428"/>
                  </a:lnTo>
                  <a:lnTo>
                    <a:pt x="63" y="429"/>
                  </a:lnTo>
                  <a:lnTo>
                    <a:pt x="71" y="429"/>
                  </a:lnTo>
                  <a:lnTo>
                    <a:pt x="601" y="429"/>
                  </a:lnTo>
                  <a:lnTo>
                    <a:pt x="609" y="429"/>
                  </a:lnTo>
                  <a:lnTo>
                    <a:pt x="616" y="428"/>
                  </a:lnTo>
                  <a:lnTo>
                    <a:pt x="623" y="425"/>
                  </a:lnTo>
                  <a:lnTo>
                    <a:pt x="630" y="423"/>
                  </a:lnTo>
                  <a:lnTo>
                    <a:pt x="636" y="420"/>
                  </a:lnTo>
                  <a:lnTo>
                    <a:pt x="643" y="416"/>
                  </a:lnTo>
                  <a:lnTo>
                    <a:pt x="648" y="412"/>
                  </a:lnTo>
                  <a:lnTo>
                    <a:pt x="653" y="407"/>
                  </a:lnTo>
                  <a:lnTo>
                    <a:pt x="657" y="402"/>
                  </a:lnTo>
                  <a:lnTo>
                    <a:pt x="662" y="397"/>
                  </a:lnTo>
                  <a:lnTo>
                    <a:pt x="666" y="390"/>
                  </a:lnTo>
                  <a:lnTo>
                    <a:pt x="668" y="385"/>
                  </a:lnTo>
                  <a:lnTo>
                    <a:pt x="671" y="378"/>
                  </a:lnTo>
                  <a:lnTo>
                    <a:pt x="672" y="371"/>
                  </a:lnTo>
                  <a:lnTo>
                    <a:pt x="673" y="364"/>
                  </a:lnTo>
                  <a:lnTo>
                    <a:pt x="673" y="357"/>
                  </a:lnTo>
                  <a:lnTo>
                    <a:pt x="673" y="44"/>
                  </a:lnTo>
                  <a:lnTo>
                    <a:pt x="673" y="32"/>
                  </a:lnTo>
                  <a:lnTo>
                    <a:pt x="671" y="21"/>
                  </a:lnTo>
                  <a:lnTo>
                    <a:pt x="666" y="10"/>
                  </a:lnTo>
                  <a:lnTo>
                    <a:pt x="661"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5" name="Freeform 3507"/>
            <p:cNvSpPr>
              <a:spLocks/>
            </p:cNvSpPr>
            <p:nvPr/>
          </p:nvSpPr>
          <p:spPr bwMode="auto">
            <a:xfrm>
              <a:off x="5885741" y="2350192"/>
              <a:ext cx="183679" cy="73948"/>
            </a:xfrm>
            <a:custGeom>
              <a:avLst/>
              <a:gdLst>
                <a:gd name="T0" fmla="*/ 617 w 617"/>
                <a:gd name="T1" fmla="*/ 11 h 249"/>
                <a:gd name="T2" fmla="*/ 608 w 617"/>
                <a:gd name="T3" fmla="*/ 6 h 249"/>
                <a:gd name="T4" fmla="*/ 599 w 617"/>
                <a:gd name="T5" fmla="*/ 4 h 249"/>
                <a:gd name="T6" fmla="*/ 587 w 617"/>
                <a:gd name="T7" fmla="*/ 1 h 249"/>
                <a:gd name="T8" fmla="*/ 575 w 617"/>
                <a:gd name="T9" fmla="*/ 0 h 249"/>
                <a:gd name="T10" fmla="*/ 46 w 617"/>
                <a:gd name="T11" fmla="*/ 0 h 249"/>
                <a:gd name="T12" fmla="*/ 34 w 617"/>
                <a:gd name="T13" fmla="*/ 1 h 249"/>
                <a:gd name="T14" fmla="*/ 21 w 617"/>
                <a:gd name="T15" fmla="*/ 4 h 249"/>
                <a:gd name="T16" fmla="*/ 10 w 617"/>
                <a:gd name="T17" fmla="*/ 9 h 249"/>
                <a:gd name="T18" fmla="*/ 0 w 617"/>
                <a:gd name="T19" fmla="*/ 15 h 249"/>
                <a:gd name="T20" fmla="*/ 322 w 617"/>
                <a:gd name="T21" fmla="*/ 249 h 249"/>
                <a:gd name="T22" fmla="*/ 617 w 617"/>
                <a:gd name="T23"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249">
                  <a:moveTo>
                    <a:pt x="617" y="11"/>
                  </a:moveTo>
                  <a:lnTo>
                    <a:pt x="608" y="6"/>
                  </a:lnTo>
                  <a:lnTo>
                    <a:pt x="599" y="4"/>
                  </a:lnTo>
                  <a:lnTo>
                    <a:pt x="587" y="1"/>
                  </a:lnTo>
                  <a:lnTo>
                    <a:pt x="575" y="0"/>
                  </a:lnTo>
                  <a:lnTo>
                    <a:pt x="46" y="0"/>
                  </a:lnTo>
                  <a:lnTo>
                    <a:pt x="34" y="1"/>
                  </a:lnTo>
                  <a:lnTo>
                    <a:pt x="21" y="4"/>
                  </a:lnTo>
                  <a:lnTo>
                    <a:pt x="10" y="9"/>
                  </a:lnTo>
                  <a:lnTo>
                    <a:pt x="0" y="15"/>
                  </a:lnTo>
                  <a:lnTo>
                    <a:pt x="322" y="249"/>
                  </a:lnTo>
                  <a:lnTo>
                    <a:pt x="617" y="11"/>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80" name="Freeform 184"/>
          <p:cNvSpPr>
            <a:spLocks noChangeAspect="1"/>
          </p:cNvSpPr>
          <p:nvPr/>
        </p:nvSpPr>
        <p:spPr bwMode="auto">
          <a:xfrm>
            <a:off x="6341770" y="4484393"/>
            <a:ext cx="97163" cy="78914"/>
          </a:xfrm>
          <a:custGeom>
            <a:avLst/>
            <a:gdLst>
              <a:gd name="T0" fmla="*/ 393 w 393"/>
              <a:gd name="T1" fmla="*/ 38 h 319"/>
              <a:gd name="T2" fmla="*/ 347 w 393"/>
              <a:gd name="T3" fmla="*/ 52 h 319"/>
              <a:gd name="T4" fmla="*/ 359 w 393"/>
              <a:gd name="T5" fmla="*/ 42 h 319"/>
              <a:gd name="T6" fmla="*/ 377 w 393"/>
              <a:gd name="T7" fmla="*/ 20 h 319"/>
              <a:gd name="T8" fmla="*/ 383 w 393"/>
              <a:gd name="T9" fmla="*/ 6 h 319"/>
              <a:gd name="T10" fmla="*/ 345 w 393"/>
              <a:gd name="T11" fmla="*/ 22 h 319"/>
              <a:gd name="T12" fmla="*/ 331 w 393"/>
              <a:gd name="T13" fmla="*/ 26 h 319"/>
              <a:gd name="T14" fmla="*/ 305 w 393"/>
              <a:gd name="T15" fmla="*/ 8 h 319"/>
              <a:gd name="T16" fmla="*/ 273 w 393"/>
              <a:gd name="T17" fmla="*/ 0 h 319"/>
              <a:gd name="T18" fmla="*/ 255 w 393"/>
              <a:gd name="T19" fmla="*/ 2 h 319"/>
              <a:gd name="T20" fmla="*/ 227 w 393"/>
              <a:gd name="T21" fmla="*/ 14 h 319"/>
              <a:gd name="T22" fmla="*/ 205 w 393"/>
              <a:gd name="T23" fmla="*/ 36 h 319"/>
              <a:gd name="T24" fmla="*/ 193 w 393"/>
              <a:gd name="T25" fmla="*/ 64 h 319"/>
              <a:gd name="T26" fmla="*/ 191 w 393"/>
              <a:gd name="T27" fmla="*/ 82 h 319"/>
              <a:gd name="T28" fmla="*/ 193 w 393"/>
              <a:gd name="T29" fmla="*/ 100 h 319"/>
              <a:gd name="T30" fmla="*/ 145 w 393"/>
              <a:gd name="T31" fmla="*/ 92 h 319"/>
              <a:gd name="T32" fmla="*/ 99 w 393"/>
              <a:gd name="T33" fmla="*/ 74 h 319"/>
              <a:gd name="T34" fmla="*/ 62 w 393"/>
              <a:gd name="T35" fmla="*/ 48 h 319"/>
              <a:gd name="T36" fmla="*/ 28 w 393"/>
              <a:gd name="T37" fmla="*/ 16 h 319"/>
              <a:gd name="T38" fmla="*/ 24 w 393"/>
              <a:gd name="T39" fmla="*/ 24 h 319"/>
              <a:gd name="T40" fmla="*/ 18 w 393"/>
              <a:gd name="T41" fmla="*/ 44 h 319"/>
              <a:gd name="T42" fmla="*/ 16 w 393"/>
              <a:gd name="T43" fmla="*/ 56 h 319"/>
              <a:gd name="T44" fmla="*/ 20 w 393"/>
              <a:gd name="T45" fmla="*/ 76 h 319"/>
              <a:gd name="T46" fmla="*/ 26 w 393"/>
              <a:gd name="T47" fmla="*/ 94 h 319"/>
              <a:gd name="T48" fmla="*/ 52 w 393"/>
              <a:gd name="T49" fmla="*/ 124 h 319"/>
              <a:gd name="T50" fmla="*/ 34 w 393"/>
              <a:gd name="T51" fmla="*/ 120 h 319"/>
              <a:gd name="T52" fmla="*/ 16 w 393"/>
              <a:gd name="T53" fmla="*/ 114 h 319"/>
              <a:gd name="T54" fmla="*/ 16 w 393"/>
              <a:gd name="T55" fmla="*/ 114 h 319"/>
              <a:gd name="T56" fmla="*/ 22 w 393"/>
              <a:gd name="T57" fmla="*/ 142 h 319"/>
              <a:gd name="T58" fmla="*/ 34 w 393"/>
              <a:gd name="T59" fmla="*/ 166 h 319"/>
              <a:gd name="T60" fmla="*/ 56 w 393"/>
              <a:gd name="T61" fmla="*/ 183 h 319"/>
              <a:gd name="T62" fmla="*/ 82 w 393"/>
              <a:gd name="T63" fmla="*/ 193 h 319"/>
              <a:gd name="T64" fmla="*/ 70 w 393"/>
              <a:gd name="T65" fmla="*/ 195 h 319"/>
              <a:gd name="T66" fmla="*/ 60 w 393"/>
              <a:gd name="T67" fmla="*/ 195 h 319"/>
              <a:gd name="T68" fmla="*/ 44 w 393"/>
              <a:gd name="T69" fmla="*/ 193 h 319"/>
              <a:gd name="T70" fmla="*/ 56 w 393"/>
              <a:gd name="T71" fmla="*/ 215 h 319"/>
              <a:gd name="T72" fmla="*/ 72 w 393"/>
              <a:gd name="T73" fmla="*/ 233 h 319"/>
              <a:gd name="T74" fmla="*/ 93 w 393"/>
              <a:gd name="T75" fmla="*/ 245 h 319"/>
              <a:gd name="T76" fmla="*/ 119 w 393"/>
              <a:gd name="T77" fmla="*/ 249 h 319"/>
              <a:gd name="T78" fmla="*/ 97 w 393"/>
              <a:gd name="T79" fmla="*/ 265 h 319"/>
              <a:gd name="T80" fmla="*/ 48 w 393"/>
              <a:gd name="T81" fmla="*/ 283 h 319"/>
              <a:gd name="T82" fmla="*/ 20 w 393"/>
              <a:gd name="T83" fmla="*/ 285 h 319"/>
              <a:gd name="T84" fmla="*/ 0 w 393"/>
              <a:gd name="T85" fmla="*/ 283 h 319"/>
              <a:gd name="T86" fmla="*/ 28 w 393"/>
              <a:gd name="T87" fmla="*/ 299 h 319"/>
              <a:gd name="T88" fmla="*/ 89 w 393"/>
              <a:gd name="T89" fmla="*/ 317 h 319"/>
              <a:gd name="T90" fmla="*/ 123 w 393"/>
              <a:gd name="T91" fmla="*/ 319 h 319"/>
              <a:gd name="T92" fmla="*/ 151 w 393"/>
              <a:gd name="T93" fmla="*/ 319 h 319"/>
              <a:gd name="T94" fmla="*/ 199 w 393"/>
              <a:gd name="T95" fmla="*/ 307 h 319"/>
              <a:gd name="T96" fmla="*/ 243 w 393"/>
              <a:gd name="T97" fmla="*/ 287 h 319"/>
              <a:gd name="T98" fmla="*/ 279 w 393"/>
              <a:gd name="T99" fmla="*/ 261 h 319"/>
              <a:gd name="T100" fmla="*/ 307 w 393"/>
              <a:gd name="T101" fmla="*/ 227 h 319"/>
              <a:gd name="T102" fmla="*/ 329 w 393"/>
              <a:gd name="T103" fmla="*/ 191 h 319"/>
              <a:gd name="T104" fmla="*/ 345 w 393"/>
              <a:gd name="T105" fmla="*/ 152 h 319"/>
              <a:gd name="T106" fmla="*/ 353 w 393"/>
              <a:gd name="T107" fmla="*/ 110 h 319"/>
              <a:gd name="T108" fmla="*/ 353 w 393"/>
              <a:gd name="T109" fmla="*/ 90 h 319"/>
              <a:gd name="T110" fmla="*/ 353 w 393"/>
              <a:gd name="T111" fmla="*/ 80 h 319"/>
              <a:gd name="T112" fmla="*/ 375 w 393"/>
              <a:gd name="T113" fmla="*/ 62 h 319"/>
              <a:gd name="T114" fmla="*/ 393 w 393"/>
              <a:gd name="T115" fmla="*/ 3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19">
                <a:moveTo>
                  <a:pt x="393" y="38"/>
                </a:moveTo>
                <a:lnTo>
                  <a:pt x="393" y="38"/>
                </a:lnTo>
                <a:lnTo>
                  <a:pt x="371" y="46"/>
                </a:lnTo>
                <a:lnTo>
                  <a:pt x="347" y="52"/>
                </a:lnTo>
                <a:lnTo>
                  <a:pt x="347" y="52"/>
                </a:lnTo>
                <a:lnTo>
                  <a:pt x="359" y="42"/>
                </a:lnTo>
                <a:lnTo>
                  <a:pt x="369" y="32"/>
                </a:lnTo>
                <a:lnTo>
                  <a:pt x="377" y="20"/>
                </a:lnTo>
                <a:lnTo>
                  <a:pt x="383" y="6"/>
                </a:lnTo>
                <a:lnTo>
                  <a:pt x="383" y="6"/>
                </a:lnTo>
                <a:lnTo>
                  <a:pt x="357" y="18"/>
                </a:lnTo>
                <a:lnTo>
                  <a:pt x="345" y="22"/>
                </a:lnTo>
                <a:lnTo>
                  <a:pt x="331" y="26"/>
                </a:lnTo>
                <a:lnTo>
                  <a:pt x="331" y="26"/>
                </a:lnTo>
                <a:lnTo>
                  <a:pt x="319" y="16"/>
                </a:lnTo>
                <a:lnTo>
                  <a:pt x="305" y="8"/>
                </a:lnTo>
                <a:lnTo>
                  <a:pt x="289" y="2"/>
                </a:lnTo>
                <a:lnTo>
                  <a:pt x="273" y="0"/>
                </a:lnTo>
                <a:lnTo>
                  <a:pt x="273" y="0"/>
                </a:lnTo>
                <a:lnTo>
                  <a:pt x="255" y="2"/>
                </a:lnTo>
                <a:lnTo>
                  <a:pt x="241" y="6"/>
                </a:lnTo>
                <a:lnTo>
                  <a:pt x="227" y="14"/>
                </a:lnTo>
                <a:lnTo>
                  <a:pt x="215" y="24"/>
                </a:lnTo>
                <a:lnTo>
                  <a:pt x="205" y="36"/>
                </a:lnTo>
                <a:lnTo>
                  <a:pt x="197" y="50"/>
                </a:lnTo>
                <a:lnTo>
                  <a:pt x="193" y="64"/>
                </a:lnTo>
                <a:lnTo>
                  <a:pt x="191" y="82"/>
                </a:lnTo>
                <a:lnTo>
                  <a:pt x="191" y="82"/>
                </a:lnTo>
                <a:lnTo>
                  <a:pt x="193" y="100"/>
                </a:lnTo>
                <a:lnTo>
                  <a:pt x="193" y="100"/>
                </a:lnTo>
                <a:lnTo>
                  <a:pt x="169" y="98"/>
                </a:lnTo>
                <a:lnTo>
                  <a:pt x="145" y="92"/>
                </a:lnTo>
                <a:lnTo>
                  <a:pt x="121" y="84"/>
                </a:lnTo>
                <a:lnTo>
                  <a:pt x="99" y="74"/>
                </a:lnTo>
                <a:lnTo>
                  <a:pt x="80" y="62"/>
                </a:lnTo>
                <a:lnTo>
                  <a:pt x="62" y="48"/>
                </a:lnTo>
                <a:lnTo>
                  <a:pt x="44" y="32"/>
                </a:lnTo>
                <a:lnTo>
                  <a:pt x="28" y="16"/>
                </a:lnTo>
                <a:lnTo>
                  <a:pt x="28" y="16"/>
                </a:lnTo>
                <a:lnTo>
                  <a:pt x="24" y="24"/>
                </a:lnTo>
                <a:lnTo>
                  <a:pt x="20" y="34"/>
                </a:lnTo>
                <a:lnTo>
                  <a:pt x="18" y="44"/>
                </a:lnTo>
                <a:lnTo>
                  <a:pt x="16" y="56"/>
                </a:lnTo>
                <a:lnTo>
                  <a:pt x="16" y="56"/>
                </a:lnTo>
                <a:lnTo>
                  <a:pt x="18" y="66"/>
                </a:lnTo>
                <a:lnTo>
                  <a:pt x="20" y="76"/>
                </a:lnTo>
                <a:lnTo>
                  <a:pt x="22" y="86"/>
                </a:lnTo>
                <a:lnTo>
                  <a:pt x="26" y="94"/>
                </a:lnTo>
                <a:lnTo>
                  <a:pt x="38" y="110"/>
                </a:lnTo>
                <a:lnTo>
                  <a:pt x="52" y="124"/>
                </a:lnTo>
                <a:lnTo>
                  <a:pt x="52" y="124"/>
                </a:lnTo>
                <a:lnTo>
                  <a:pt x="34" y="120"/>
                </a:lnTo>
                <a:lnTo>
                  <a:pt x="16" y="114"/>
                </a:lnTo>
                <a:lnTo>
                  <a:pt x="16" y="114"/>
                </a:lnTo>
                <a:lnTo>
                  <a:pt x="16" y="114"/>
                </a:lnTo>
                <a:lnTo>
                  <a:pt x="16" y="114"/>
                </a:lnTo>
                <a:lnTo>
                  <a:pt x="18" y="128"/>
                </a:lnTo>
                <a:lnTo>
                  <a:pt x="22" y="142"/>
                </a:lnTo>
                <a:lnTo>
                  <a:pt x="26" y="154"/>
                </a:lnTo>
                <a:lnTo>
                  <a:pt x="34" y="166"/>
                </a:lnTo>
                <a:lnTo>
                  <a:pt x="44" y="176"/>
                </a:lnTo>
                <a:lnTo>
                  <a:pt x="56" y="183"/>
                </a:lnTo>
                <a:lnTo>
                  <a:pt x="68" y="189"/>
                </a:lnTo>
                <a:lnTo>
                  <a:pt x="82" y="193"/>
                </a:lnTo>
                <a:lnTo>
                  <a:pt x="82" y="193"/>
                </a:lnTo>
                <a:lnTo>
                  <a:pt x="70" y="195"/>
                </a:lnTo>
                <a:lnTo>
                  <a:pt x="60" y="195"/>
                </a:lnTo>
                <a:lnTo>
                  <a:pt x="60" y="195"/>
                </a:lnTo>
                <a:lnTo>
                  <a:pt x="44" y="193"/>
                </a:lnTo>
                <a:lnTo>
                  <a:pt x="44" y="193"/>
                </a:lnTo>
                <a:lnTo>
                  <a:pt x="50" y="205"/>
                </a:lnTo>
                <a:lnTo>
                  <a:pt x="56" y="215"/>
                </a:lnTo>
                <a:lnTo>
                  <a:pt x="64" y="225"/>
                </a:lnTo>
                <a:lnTo>
                  <a:pt x="72" y="233"/>
                </a:lnTo>
                <a:lnTo>
                  <a:pt x="84" y="241"/>
                </a:lnTo>
                <a:lnTo>
                  <a:pt x="93" y="245"/>
                </a:lnTo>
                <a:lnTo>
                  <a:pt x="107" y="249"/>
                </a:lnTo>
                <a:lnTo>
                  <a:pt x="119" y="249"/>
                </a:lnTo>
                <a:lnTo>
                  <a:pt x="119" y="249"/>
                </a:lnTo>
                <a:lnTo>
                  <a:pt x="97" y="265"/>
                </a:lnTo>
                <a:lnTo>
                  <a:pt x="74" y="275"/>
                </a:lnTo>
                <a:lnTo>
                  <a:pt x="48" y="283"/>
                </a:lnTo>
                <a:lnTo>
                  <a:pt x="34" y="283"/>
                </a:lnTo>
                <a:lnTo>
                  <a:pt x="20" y="285"/>
                </a:lnTo>
                <a:lnTo>
                  <a:pt x="20" y="285"/>
                </a:lnTo>
                <a:lnTo>
                  <a:pt x="0" y="283"/>
                </a:lnTo>
                <a:lnTo>
                  <a:pt x="0" y="283"/>
                </a:lnTo>
                <a:lnTo>
                  <a:pt x="28" y="299"/>
                </a:lnTo>
                <a:lnTo>
                  <a:pt x="58" y="311"/>
                </a:lnTo>
                <a:lnTo>
                  <a:pt x="89" y="317"/>
                </a:lnTo>
                <a:lnTo>
                  <a:pt x="107" y="319"/>
                </a:lnTo>
                <a:lnTo>
                  <a:pt x="123"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90"/>
                </a:lnTo>
                <a:lnTo>
                  <a:pt x="353" y="80"/>
                </a:lnTo>
                <a:lnTo>
                  <a:pt x="353" y="80"/>
                </a:lnTo>
                <a:lnTo>
                  <a:pt x="365" y="72"/>
                </a:lnTo>
                <a:lnTo>
                  <a:pt x="375" y="62"/>
                </a:lnTo>
                <a:lnTo>
                  <a:pt x="385" y="50"/>
                </a:lnTo>
                <a:lnTo>
                  <a:pt x="393" y="38"/>
                </a:lnTo>
                <a:lnTo>
                  <a:pt x="393" y="38"/>
                </a:lnTo>
                <a:close/>
              </a:path>
            </a:pathLst>
          </a:custGeom>
          <a:solidFill>
            <a:srgbClr val="78D2D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82" name="Freeform 1907"/>
          <p:cNvSpPr>
            <a:spLocks noChangeAspect="1"/>
          </p:cNvSpPr>
          <p:nvPr/>
        </p:nvSpPr>
        <p:spPr bwMode="auto">
          <a:xfrm>
            <a:off x="6594215" y="4480447"/>
            <a:ext cx="86310" cy="86806"/>
          </a:xfrm>
          <a:custGeom>
            <a:avLst/>
            <a:gdLst>
              <a:gd name="T0" fmla="*/ 748 w 871"/>
              <a:gd name="T1" fmla="*/ 538 h 872"/>
              <a:gd name="T2" fmla="*/ 732 w 871"/>
              <a:gd name="T3" fmla="*/ 525 h 872"/>
              <a:gd name="T4" fmla="*/ 714 w 871"/>
              <a:gd name="T5" fmla="*/ 515 h 872"/>
              <a:gd name="T6" fmla="*/ 694 w 871"/>
              <a:gd name="T7" fmla="*/ 509 h 872"/>
              <a:gd name="T8" fmla="*/ 674 w 871"/>
              <a:gd name="T9" fmla="*/ 506 h 872"/>
              <a:gd name="T10" fmla="*/ 654 w 871"/>
              <a:gd name="T11" fmla="*/ 509 h 872"/>
              <a:gd name="T12" fmla="*/ 634 w 871"/>
              <a:gd name="T13" fmla="*/ 515 h 872"/>
              <a:gd name="T14" fmla="*/ 617 w 871"/>
              <a:gd name="T15" fmla="*/ 525 h 872"/>
              <a:gd name="T16" fmla="*/ 601 w 871"/>
              <a:gd name="T17" fmla="*/ 538 h 872"/>
              <a:gd name="T18" fmla="*/ 544 w 871"/>
              <a:gd name="T19" fmla="*/ 529 h 872"/>
              <a:gd name="T20" fmla="*/ 474 w 871"/>
              <a:gd name="T21" fmla="*/ 465 h 872"/>
              <a:gd name="T22" fmla="*/ 407 w 871"/>
              <a:gd name="T23" fmla="*/ 398 h 872"/>
              <a:gd name="T24" fmla="*/ 344 w 871"/>
              <a:gd name="T25" fmla="*/ 328 h 872"/>
              <a:gd name="T26" fmla="*/ 335 w 871"/>
              <a:gd name="T27" fmla="*/ 271 h 872"/>
              <a:gd name="T28" fmla="*/ 348 w 871"/>
              <a:gd name="T29" fmla="*/ 254 h 872"/>
              <a:gd name="T30" fmla="*/ 358 w 871"/>
              <a:gd name="T31" fmla="*/ 237 h 872"/>
              <a:gd name="T32" fmla="*/ 364 w 871"/>
              <a:gd name="T33" fmla="*/ 218 h 872"/>
              <a:gd name="T34" fmla="*/ 365 w 871"/>
              <a:gd name="T35" fmla="*/ 198 h 872"/>
              <a:gd name="T36" fmla="*/ 364 w 871"/>
              <a:gd name="T37" fmla="*/ 178 h 872"/>
              <a:gd name="T38" fmla="*/ 358 w 871"/>
              <a:gd name="T39" fmla="*/ 159 h 872"/>
              <a:gd name="T40" fmla="*/ 348 w 871"/>
              <a:gd name="T41" fmla="*/ 141 h 872"/>
              <a:gd name="T42" fmla="*/ 335 w 871"/>
              <a:gd name="T43" fmla="*/ 125 h 872"/>
              <a:gd name="T44" fmla="*/ 233 w 871"/>
              <a:gd name="T45" fmla="*/ 24 h 872"/>
              <a:gd name="T46" fmla="*/ 217 w 871"/>
              <a:gd name="T47" fmla="*/ 13 h 872"/>
              <a:gd name="T48" fmla="*/ 198 w 871"/>
              <a:gd name="T49" fmla="*/ 5 h 872"/>
              <a:gd name="T50" fmla="*/ 178 w 871"/>
              <a:gd name="T51" fmla="*/ 1 h 872"/>
              <a:gd name="T52" fmla="*/ 158 w 871"/>
              <a:gd name="T53" fmla="*/ 1 h 872"/>
              <a:gd name="T54" fmla="*/ 138 w 871"/>
              <a:gd name="T55" fmla="*/ 5 h 872"/>
              <a:gd name="T56" fmla="*/ 119 w 871"/>
              <a:gd name="T57" fmla="*/ 13 h 872"/>
              <a:gd name="T58" fmla="*/ 102 w 871"/>
              <a:gd name="T59" fmla="*/ 24 h 872"/>
              <a:gd name="T60" fmla="*/ 43 w 871"/>
              <a:gd name="T61" fmla="*/ 82 h 872"/>
              <a:gd name="T62" fmla="*/ 27 w 871"/>
              <a:gd name="T63" fmla="*/ 102 h 872"/>
              <a:gd name="T64" fmla="*/ 14 w 871"/>
              <a:gd name="T65" fmla="*/ 124 h 872"/>
              <a:gd name="T66" fmla="*/ 6 w 871"/>
              <a:gd name="T67" fmla="*/ 147 h 872"/>
              <a:gd name="T68" fmla="*/ 1 w 871"/>
              <a:gd name="T69" fmla="*/ 172 h 872"/>
              <a:gd name="T70" fmla="*/ 0 w 871"/>
              <a:gd name="T71" fmla="*/ 197 h 872"/>
              <a:gd name="T72" fmla="*/ 5 w 871"/>
              <a:gd name="T73" fmla="*/ 221 h 872"/>
              <a:gd name="T74" fmla="*/ 12 w 871"/>
              <a:gd name="T75" fmla="*/ 246 h 872"/>
              <a:gd name="T76" fmla="*/ 25 w 871"/>
              <a:gd name="T77" fmla="*/ 268 h 872"/>
              <a:gd name="T78" fmla="*/ 84 w 871"/>
              <a:gd name="T79" fmla="*/ 352 h 872"/>
              <a:gd name="T80" fmla="*/ 147 w 871"/>
              <a:gd name="T81" fmla="*/ 434 h 872"/>
              <a:gd name="T82" fmla="*/ 214 w 871"/>
              <a:gd name="T83" fmla="*/ 512 h 872"/>
              <a:gd name="T84" fmla="*/ 286 w 871"/>
              <a:gd name="T85" fmla="*/ 587 h 872"/>
              <a:gd name="T86" fmla="*/ 361 w 871"/>
              <a:gd name="T87" fmla="*/ 658 h 872"/>
              <a:gd name="T88" fmla="*/ 439 w 871"/>
              <a:gd name="T89" fmla="*/ 725 h 872"/>
              <a:gd name="T90" fmla="*/ 519 w 871"/>
              <a:gd name="T91" fmla="*/ 789 h 872"/>
              <a:gd name="T92" fmla="*/ 604 w 871"/>
              <a:gd name="T93" fmla="*/ 848 h 872"/>
              <a:gd name="T94" fmla="*/ 622 w 871"/>
              <a:gd name="T95" fmla="*/ 858 h 872"/>
              <a:gd name="T96" fmla="*/ 643 w 871"/>
              <a:gd name="T97" fmla="*/ 866 h 872"/>
              <a:gd name="T98" fmla="*/ 664 w 871"/>
              <a:gd name="T99" fmla="*/ 870 h 872"/>
              <a:gd name="T100" fmla="*/ 686 w 871"/>
              <a:gd name="T101" fmla="*/ 872 h 872"/>
              <a:gd name="T102" fmla="*/ 715 w 871"/>
              <a:gd name="T103" fmla="*/ 869 h 872"/>
              <a:gd name="T104" fmla="*/ 743 w 871"/>
              <a:gd name="T105" fmla="*/ 860 h 872"/>
              <a:gd name="T106" fmla="*/ 767 w 871"/>
              <a:gd name="T107" fmla="*/ 848 h 872"/>
              <a:gd name="T108" fmla="*/ 790 w 871"/>
              <a:gd name="T109" fmla="*/ 829 h 872"/>
              <a:gd name="T110" fmla="*/ 849 w 871"/>
              <a:gd name="T111" fmla="*/ 769 h 872"/>
              <a:gd name="T112" fmla="*/ 859 w 871"/>
              <a:gd name="T113" fmla="*/ 752 h 872"/>
              <a:gd name="T114" fmla="*/ 867 w 871"/>
              <a:gd name="T115" fmla="*/ 734 h 872"/>
              <a:gd name="T116" fmla="*/ 871 w 871"/>
              <a:gd name="T117" fmla="*/ 715 h 872"/>
              <a:gd name="T118" fmla="*/ 871 w 871"/>
              <a:gd name="T119" fmla="*/ 694 h 872"/>
              <a:gd name="T120" fmla="*/ 867 w 871"/>
              <a:gd name="T121" fmla="*/ 675 h 872"/>
              <a:gd name="T122" fmla="*/ 859 w 871"/>
              <a:gd name="T123" fmla="*/ 656 h 872"/>
              <a:gd name="T124" fmla="*/ 849 w 871"/>
              <a:gd name="T125" fmla="*/ 63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872">
                <a:moveTo>
                  <a:pt x="841" y="631"/>
                </a:moveTo>
                <a:lnTo>
                  <a:pt x="748" y="538"/>
                </a:lnTo>
                <a:lnTo>
                  <a:pt x="740" y="530"/>
                </a:lnTo>
                <a:lnTo>
                  <a:pt x="732" y="525"/>
                </a:lnTo>
                <a:lnTo>
                  <a:pt x="723" y="519"/>
                </a:lnTo>
                <a:lnTo>
                  <a:pt x="714" y="515"/>
                </a:lnTo>
                <a:lnTo>
                  <a:pt x="705" y="511"/>
                </a:lnTo>
                <a:lnTo>
                  <a:pt x="694" y="509"/>
                </a:lnTo>
                <a:lnTo>
                  <a:pt x="685" y="508"/>
                </a:lnTo>
                <a:lnTo>
                  <a:pt x="674" y="506"/>
                </a:lnTo>
                <a:lnTo>
                  <a:pt x="664" y="508"/>
                </a:lnTo>
                <a:lnTo>
                  <a:pt x="654" y="509"/>
                </a:lnTo>
                <a:lnTo>
                  <a:pt x="644" y="511"/>
                </a:lnTo>
                <a:lnTo>
                  <a:pt x="634" y="515"/>
                </a:lnTo>
                <a:lnTo>
                  <a:pt x="626" y="519"/>
                </a:lnTo>
                <a:lnTo>
                  <a:pt x="617" y="525"/>
                </a:lnTo>
                <a:lnTo>
                  <a:pt x="609" y="530"/>
                </a:lnTo>
                <a:lnTo>
                  <a:pt x="601" y="538"/>
                </a:lnTo>
                <a:lnTo>
                  <a:pt x="580" y="559"/>
                </a:lnTo>
                <a:lnTo>
                  <a:pt x="544" y="529"/>
                </a:lnTo>
                <a:lnTo>
                  <a:pt x="509" y="497"/>
                </a:lnTo>
                <a:lnTo>
                  <a:pt x="474" y="465"/>
                </a:lnTo>
                <a:lnTo>
                  <a:pt x="440" y="431"/>
                </a:lnTo>
                <a:lnTo>
                  <a:pt x="407" y="398"/>
                </a:lnTo>
                <a:lnTo>
                  <a:pt x="375" y="364"/>
                </a:lnTo>
                <a:lnTo>
                  <a:pt x="344" y="328"/>
                </a:lnTo>
                <a:lnTo>
                  <a:pt x="314" y="293"/>
                </a:lnTo>
                <a:lnTo>
                  <a:pt x="335" y="271"/>
                </a:lnTo>
                <a:lnTo>
                  <a:pt x="343" y="263"/>
                </a:lnTo>
                <a:lnTo>
                  <a:pt x="348" y="254"/>
                </a:lnTo>
                <a:lnTo>
                  <a:pt x="353" y="246"/>
                </a:lnTo>
                <a:lnTo>
                  <a:pt x="358" y="237"/>
                </a:lnTo>
                <a:lnTo>
                  <a:pt x="361" y="228"/>
                </a:lnTo>
                <a:lnTo>
                  <a:pt x="364" y="218"/>
                </a:lnTo>
                <a:lnTo>
                  <a:pt x="365" y="207"/>
                </a:lnTo>
                <a:lnTo>
                  <a:pt x="365" y="198"/>
                </a:lnTo>
                <a:lnTo>
                  <a:pt x="365" y="188"/>
                </a:lnTo>
                <a:lnTo>
                  <a:pt x="364" y="178"/>
                </a:lnTo>
                <a:lnTo>
                  <a:pt x="361" y="169"/>
                </a:lnTo>
                <a:lnTo>
                  <a:pt x="358" y="159"/>
                </a:lnTo>
                <a:lnTo>
                  <a:pt x="353" y="149"/>
                </a:lnTo>
                <a:lnTo>
                  <a:pt x="348" y="141"/>
                </a:lnTo>
                <a:lnTo>
                  <a:pt x="343" y="132"/>
                </a:lnTo>
                <a:lnTo>
                  <a:pt x="335" y="125"/>
                </a:lnTo>
                <a:lnTo>
                  <a:pt x="242" y="30"/>
                </a:lnTo>
                <a:lnTo>
                  <a:pt x="233" y="24"/>
                </a:lnTo>
                <a:lnTo>
                  <a:pt x="226" y="17"/>
                </a:lnTo>
                <a:lnTo>
                  <a:pt x="217" y="13"/>
                </a:lnTo>
                <a:lnTo>
                  <a:pt x="207" y="9"/>
                </a:lnTo>
                <a:lnTo>
                  <a:pt x="198" y="5"/>
                </a:lnTo>
                <a:lnTo>
                  <a:pt x="188" y="2"/>
                </a:lnTo>
                <a:lnTo>
                  <a:pt x="178" y="1"/>
                </a:lnTo>
                <a:lnTo>
                  <a:pt x="168" y="0"/>
                </a:lnTo>
                <a:lnTo>
                  <a:pt x="158" y="1"/>
                </a:lnTo>
                <a:lnTo>
                  <a:pt x="147" y="2"/>
                </a:lnTo>
                <a:lnTo>
                  <a:pt x="138" y="5"/>
                </a:lnTo>
                <a:lnTo>
                  <a:pt x="128" y="9"/>
                </a:lnTo>
                <a:lnTo>
                  <a:pt x="119" y="13"/>
                </a:lnTo>
                <a:lnTo>
                  <a:pt x="111" y="17"/>
                </a:lnTo>
                <a:lnTo>
                  <a:pt x="102" y="24"/>
                </a:lnTo>
                <a:lnTo>
                  <a:pt x="95" y="31"/>
                </a:lnTo>
                <a:lnTo>
                  <a:pt x="43" y="82"/>
                </a:lnTo>
                <a:lnTo>
                  <a:pt x="35" y="91"/>
                </a:lnTo>
                <a:lnTo>
                  <a:pt x="27" y="102"/>
                </a:lnTo>
                <a:lnTo>
                  <a:pt x="20" y="113"/>
                </a:lnTo>
                <a:lnTo>
                  <a:pt x="14" y="124"/>
                </a:lnTo>
                <a:lnTo>
                  <a:pt x="9" y="135"/>
                </a:lnTo>
                <a:lnTo>
                  <a:pt x="6" y="147"/>
                </a:lnTo>
                <a:lnTo>
                  <a:pt x="3" y="160"/>
                </a:lnTo>
                <a:lnTo>
                  <a:pt x="1" y="172"/>
                </a:lnTo>
                <a:lnTo>
                  <a:pt x="0" y="185"/>
                </a:lnTo>
                <a:lnTo>
                  <a:pt x="0" y="197"/>
                </a:lnTo>
                <a:lnTo>
                  <a:pt x="3" y="209"/>
                </a:lnTo>
                <a:lnTo>
                  <a:pt x="5" y="221"/>
                </a:lnTo>
                <a:lnTo>
                  <a:pt x="8" y="234"/>
                </a:lnTo>
                <a:lnTo>
                  <a:pt x="12" y="246"/>
                </a:lnTo>
                <a:lnTo>
                  <a:pt x="19" y="257"/>
                </a:lnTo>
                <a:lnTo>
                  <a:pt x="25" y="268"/>
                </a:lnTo>
                <a:lnTo>
                  <a:pt x="54" y="310"/>
                </a:lnTo>
                <a:lnTo>
                  <a:pt x="84" y="352"/>
                </a:lnTo>
                <a:lnTo>
                  <a:pt x="115" y="394"/>
                </a:lnTo>
                <a:lnTo>
                  <a:pt x="147" y="434"/>
                </a:lnTo>
                <a:lnTo>
                  <a:pt x="181" y="473"/>
                </a:lnTo>
                <a:lnTo>
                  <a:pt x="214" y="512"/>
                </a:lnTo>
                <a:lnTo>
                  <a:pt x="249" y="549"/>
                </a:lnTo>
                <a:lnTo>
                  <a:pt x="286" y="587"/>
                </a:lnTo>
                <a:lnTo>
                  <a:pt x="322" y="623"/>
                </a:lnTo>
                <a:lnTo>
                  <a:pt x="361" y="658"/>
                </a:lnTo>
                <a:lnTo>
                  <a:pt x="399" y="692"/>
                </a:lnTo>
                <a:lnTo>
                  <a:pt x="439" y="725"/>
                </a:lnTo>
                <a:lnTo>
                  <a:pt x="479" y="757"/>
                </a:lnTo>
                <a:lnTo>
                  <a:pt x="519" y="789"/>
                </a:lnTo>
                <a:lnTo>
                  <a:pt x="561" y="819"/>
                </a:lnTo>
                <a:lnTo>
                  <a:pt x="604" y="848"/>
                </a:lnTo>
                <a:lnTo>
                  <a:pt x="614" y="853"/>
                </a:lnTo>
                <a:lnTo>
                  <a:pt x="622" y="858"/>
                </a:lnTo>
                <a:lnTo>
                  <a:pt x="633" y="863"/>
                </a:lnTo>
                <a:lnTo>
                  <a:pt x="643" y="866"/>
                </a:lnTo>
                <a:lnTo>
                  <a:pt x="654" y="868"/>
                </a:lnTo>
                <a:lnTo>
                  <a:pt x="664" y="870"/>
                </a:lnTo>
                <a:lnTo>
                  <a:pt x="675" y="871"/>
                </a:lnTo>
                <a:lnTo>
                  <a:pt x="686" y="872"/>
                </a:lnTo>
                <a:lnTo>
                  <a:pt x="701" y="871"/>
                </a:lnTo>
                <a:lnTo>
                  <a:pt x="715" y="869"/>
                </a:lnTo>
                <a:lnTo>
                  <a:pt x="729" y="866"/>
                </a:lnTo>
                <a:lnTo>
                  <a:pt x="743" y="860"/>
                </a:lnTo>
                <a:lnTo>
                  <a:pt x="755" y="855"/>
                </a:lnTo>
                <a:lnTo>
                  <a:pt x="767" y="848"/>
                </a:lnTo>
                <a:lnTo>
                  <a:pt x="779" y="839"/>
                </a:lnTo>
                <a:lnTo>
                  <a:pt x="790" y="829"/>
                </a:lnTo>
                <a:lnTo>
                  <a:pt x="841" y="777"/>
                </a:lnTo>
                <a:lnTo>
                  <a:pt x="849" y="769"/>
                </a:lnTo>
                <a:lnTo>
                  <a:pt x="854" y="761"/>
                </a:lnTo>
                <a:lnTo>
                  <a:pt x="859" y="752"/>
                </a:lnTo>
                <a:lnTo>
                  <a:pt x="864" y="744"/>
                </a:lnTo>
                <a:lnTo>
                  <a:pt x="867" y="734"/>
                </a:lnTo>
                <a:lnTo>
                  <a:pt x="870" y="724"/>
                </a:lnTo>
                <a:lnTo>
                  <a:pt x="871" y="715"/>
                </a:lnTo>
                <a:lnTo>
                  <a:pt x="871" y="704"/>
                </a:lnTo>
                <a:lnTo>
                  <a:pt x="871" y="694"/>
                </a:lnTo>
                <a:lnTo>
                  <a:pt x="870" y="685"/>
                </a:lnTo>
                <a:lnTo>
                  <a:pt x="867" y="675"/>
                </a:lnTo>
                <a:lnTo>
                  <a:pt x="864" y="665"/>
                </a:lnTo>
                <a:lnTo>
                  <a:pt x="859" y="656"/>
                </a:lnTo>
                <a:lnTo>
                  <a:pt x="854" y="647"/>
                </a:lnTo>
                <a:lnTo>
                  <a:pt x="849" y="638"/>
                </a:lnTo>
                <a:lnTo>
                  <a:pt x="841" y="631"/>
                </a:lnTo>
                <a:close/>
              </a:path>
            </a:pathLst>
          </a:custGeom>
          <a:solidFill>
            <a:srgbClr val="78D2D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nvGrpSpPr>
          <p:cNvPr id="94" name="Group 93"/>
          <p:cNvGrpSpPr>
            <a:grpSpLocks noChangeAspect="1"/>
          </p:cNvGrpSpPr>
          <p:nvPr/>
        </p:nvGrpSpPr>
        <p:grpSpPr>
          <a:xfrm>
            <a:off x="6492513" y="5309600"/>
            <a:ext cx="97669" cy="65219"/>
            <a:chOff x="5867374" y="2350192"/>
            <a:chExt cx="220415" cy="147182"/>
          </a:xfrm>
          <a:solidFill>
            <a:srgbClr val="3B3939"/>
          </a:solidFill>
        </p:grpSpPr>
        <p:sp>
          <p:nvSpPr>
            <p:cNvPr id="100" name="Freeform 3506"/>
            <p:cNvSpPr>
              <a:spLocks/>
            </p:cNvSpPr>
            <p:nvPr/>
          </p:nvSpPr>
          <p:spPr bwMode="auto">
            <a:xfrm>
              <a:off x="5867374" y="2355679"/>
              <a:ext cx="220415" cy="141695"/>
            </a:xfrm>
            <a:custGeom>
              <a:avLst/>
              <a:gdLst>
                <a:gd name="T0" fmla="*/ 661 w 673"/>
                <a:gd name="T1" fmla="*/ 0 h 429"/>
                <a:gd name="T2" fmla="*/ 357 w 673"/>
                <a:gd name="T3" fmla="*/ 245 h 429"/>
                <a:gd name="T4" fmla="*/ 354 w 673"/>
                <a:gd name="T5" fmla="*/ 248 h 429"/>
                <a:gd name="T6" fmla="*/ 350 w 673"/>
                <a:gd name="T7" fmla="*/ 248 h 429"/>
                <a:gd name="T8" fmla="*/ 346 w 673"/>
                <a:gd name="T9" fmla="*/ 248 h 429"/>
                <a:gd name="T10" fmla="*/ 342 w 673"/>
                <a:gd name="T11" fmla="*/ 247 h 429"/>
                <a:gd name="T12" fmla="*/ 11 w 673"/>
                <a:gd name="T13" fmla="*/ 6 h 429"/>
                <a:gd name="T14" fmla="*/ 7 w 673"/>
                <a:gd name="T15" fmla="*/ 14 h 429"/>
                <a:gd name="T16" fmla="*/ 3 w 673"/>
                <a:gd name="T17" fmla="*/ 23 h 429"/>
                <a:gd name="T18" fmla="*/ 2 w 673"/>
                <a:gd name="T19" fmla="*/ 33 h 429"/>
                <a:gd name="T20" fmla="*/ 0 w 673"/>
                <a:gd name="T21" fmla="*/ 44 h 429"/>
                <a:gd name="T22" fmla="*/ 0 w 673"/>
                <a:gd name="T23" fmla="*/ 357 h 429"/>
                <a:gd name="T24" fmla="*/ 2 w 673"/>
                <a:gd name="T25" fmla="*/ 365 h 429"/>
                <a:gd name="T26" fmla="*/ 2 w 673"/>
                <a:gd name="T27" fmla="*/ 371 h 429"/>
                <a:gd name="T28" fmla="*/ 4 w 673"/>
                <a:gd name="T29" fmla="*/ 379 h 429"/>
                <a:gd name="T30" fmla="*/ 6 w 673"/>
                <a:gd name="T31" fmla="*/ 385 h 429"/>
                <a:gd name="T32" fmla="*/ 9 w 673"/>
                <a:gd name="T33" fmla="*/ 392 h 429"/>
                <a:gd name="T34" fmla="*/ 12 w 673"/>
                <a:gd name="T35" fmla="*/ 398 h 429"/>
                <a:gd name="T36" fmla="*/ 16 w 673"/>
                <a:gd name="T37" fmla="*/ 403 h 429"/>
                <a:gd name="T38" fmla="*/ 21 w 673"/>
                <a:gd name="T39" fmla="*/ 408 h 429"/>
                <a:gd name="T40" fmla="*/ 26 w 673"/>
                <a:gd name="T41" fmla="*/ 412 h 429"/>
                <a:gd name="T42" fmla="*/ 31 w 673"/>
                <a:gd name="T43" fmla="*/ 417 h 429"/>
                <a:gd name="T44" fmla="*/ 36 w 673"/>
                <a:gd name="T45" fmla="*/ 420 h 429"/>
                <a:gd name="T46" fmla="*/ 43 w 673"/>
                <a:gd name="T47" fmla="*/ 424 h 429"/>
                <a:gd name="T48" fmla="*/ 49 w 673"/>
                <a:gd name="T49" fmla="*/ 425 h 429"/>
                <a:gd name="T50" fmla="*/ 57 w 673"/>
                <a:gd name="T51" fmla="*/ 428 h 429"/>
                <a:gd name="T52" fmla="*/ 63 w 673"/>
                <a:gd name="T53" fmla="*/ 429 h 429"/>
                <a:gd name="T54" fmla="*/ 71 w 673"/>
                <a:gd name="T55" fmla="*/ 429 h 429"/>
                <a:gd name="T56" fmla="*/ 601 w 673"/>
                <a:gd name="T57" fmla="*/ 429 h 429"/>
                <a:gd name="T58" fmla="*/ 609 w 673"/>
                <a:gd name="T59" fmla="*/ 429 h 429"/>
                <a:gd name="T60" fmla="*/ 616 w 673"/>
                <a:gd name="T61" fmla="*/ 428 h 429"/>
                <a:gd name="T62" fmla="*/ 623 w 673"/>
                <a:gd name="T63" fmla="*/ 425 h 429"/>
                <a:gd name="T64" fmla="*/ 630 w 673"/>
                <a:gd name="T65" fmla="*/ 423 h 429"/>
                <a:gd name="T66" fmla="*/ 636 w 673"/>
                <a:gd name="T67" fmla="*/ 420 h 429"/>
                <a:gd name="T68" fmla="*/ 643 w 673"/>
                <a:gd name="T69" fmla="*/ 416 h 429"/>
                <a:gd name="T70" fmla="*/ 648 w 673"/>
                <a:gd name="T71" fmla="*/ 412 h 429"/>
                <a:gd name="T72" fmla="*/ 653 w 673"/>
                <a:gd name="T73" fmla="*/ 407 h 429"/>
                <a:gd name="T74" fmla="*/ 657 w 673"/>
                <a:gd name="T75" fmla="*/ 402 h 429"/>
                <a:gd name="T76" fmla="*/ 662 w 673"/>
                <a:gd name="T77" fmla="*/ 397 h 429"/>
                <a:gd name="T78" fmla="*/ 666 w 673"/>
                <a:gd name="T79" fmla="*/ 390 h 429"/>
                <a:gd name="T80" fmla="*/ 668 w 673"/>
                <a:gd name="T81" fmla="*/ 385 h 429"/>
                <a:gd name="T82" fmla="*/ 671 w 673"/>
                <a:gd name="T83" fmla="*/ 378 h 429"/>
                <a:gd name="T84" fmla="*/ 672 w 673"/>
                <a:gd name="T85" fmla="*/ 371 h 429"/>
                <a:gd name="T86" fmla="*/ 673 w 673"/>
                <a:gd name="T87" fmla="*/ 364 h 429"/>
                <a:gd name="T88" fmla="*/ 673 w 673"/>
                <a:gd name="T89" fmla="*/ 357 h 429"/>
                <a:gd name="T90" fmla="*/ 673 w 673"/>
                <a:gd name="T91" fmla="*/ 44 h 429"/>
                <a:gd name="T92" fmla="*/ 673 w 673"/>
                <a:gd name="T93" fmla="*/ 32 h 429"/>
                <a:gd name="T94" fmla="*/ 671 w 673"/>
                <a:gd name="T95" fmla="*/ 21 h 429"/>
                <a:gd name="T96" fmla="*/ 666 w 673"/>
                <a:gd name="T97" fmla="*/ 10 h 429"/>
                <a:gd name="T98" fmla="*/ 661 w 673"/>
                <a:gd name="T9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3" h="429">
                  <a:moveTo>
                    <a:pt x="661" y="0"/>
                  </a:moveTo>
                  <a:lnTo>
                    <a:pt x="357" y="245"/>
                  </a:lnTo>
                  <a:lnTo>
                    <a:pt x="354" y="248"/>
                  </a:lnTo>
                  <a:lnTo>
                    <a:pt x="350" y="248"/>
                  </a:lnTo>
                  <a:lnTo>
                    <a:pt x="346" y="248"/>
                  </a:lnTo>
                  <a:lnTo>
                    <a:pt x="342" y="247"/>
                  </a:lnTo>
                  <a:lnTo>
                    <a:pt x="11" y="6"/>
                  </a:lnTo>
                  <a:lnTo>
                    <a:pt x="7" y="14"/>
                  </a:lnTo>
                  <a:lnTo>
                    <a:pt x="3" y="23"/>
                  </a:lnTo>
                  <a:lnTo>
                    <a:pt x="2" y="33"/>
                  </a:lnTo>
                  <a:lnTo>
                    <a:pt x="0" y="44"/>
                  </a:lnTo>
                  <a:lnTo>
                    <a:pt x="0" y="357"/>
                  </a:lnTo>
                  <a:lnTo>
                    <a:pt x="2" y="365"/>
                  </a:lnTo>
                  <a:lnTo>
                    <a:pt x="2" y="371"/>
                  </a:lnTo>
                  <a:lnTo>
                    <a:pt x="4" y="379"/>
                  </a:lnTo>
                  <a:lnTo>
                    <a:pt x="6" y="385"/>
                  </a:lnTo>
                  <a:lnTo>
                    <a:pt x="9" y="392"/>
                  </a:lnTo>
                  <a:lnTo>
                    <a:pt x="12" y="398"/>
                  </a:lnTo>
                  <a:lnTo>
                    <a:pt x="16" y="403"/>
                  </a:lnTo>
                  <a:lnTo>
                    <a:pt x="21" y="408"/>
                  </a:lnTo>
                  <a:lnTo>
                    <a:pt x="26" y="412"/>
                  </a:lnTo>
                  <a:lnTo>
                    <a:pt x="31" y="417"/>
                  </a:lnTo>
                  <a:lnTo>
                    <a:pt x="36" y="420"/>
                  </a:lnTo>
                  <a:lnTo>
                    <a:pt x="43" y="424"/>
                  </a:lnTo>
                  <a:lnTo>
                    <a:pt x="49" y="425"/>
                  </a:lnTo>
                  <a:lnTo>
                    <a:pt x="57" y="428"/>
                  </a:lnTo>
                  <a:lnTo>
                    <a:pt x="63" y="429"/>
                  </a:lnTo>
                  <a:lnTo>
                    <a:pt x="71" y="429"/>
                  </a:lnTo>
                  <a:lnTo>
                    <a:pt x="601" y="429"/>
                  </a:lnTo>
                  <a:lnTo>
                    <a:pt x="609" y="429"/>
                  </a:lnTo>
                  <a:lnTo>
                    <a:pt x="616" y="428"/>
                  </a:lnTo>
                  <a:lnTo>
                    <a:pt x="623" y="425"/>
                  </a:lnTo>
                  <a:lnTo>
                    <a:pt x="630" y="423"/>
                  </a:lnTo>
                  <a:lnTo>
                    <a:pt x="636" y="420"/>
                  </a:lnTo>
                  <a:lnTo>
                    <a:pt x="643" y="416"/>
                  </a:lnTo>
                  <a:lnTo>
                    <a:pt x="648" y="412"/>
                  </a:lnTo>
                  <a:lnTo>
                    <a:pt x="653" y="407"/>
                  </a:lnTo>
                  <a:lnTo>
                    <a:pt x="657" y="402"/>
                  </a:lnTo>
                  <a:lnTo>
                    <a:pt x="662" y="397"/>
                  </a:lnTo>
                  <a:lnTo>
                    <a:pt x="666" y="390"/>
                  </a:lnTo>
                  <a:lnTo>
                    <a:pt x="668" y="385"/>
                  </a:lnTo>
                  <a:lnTo>
                    <a:pt x="671" y="378"/>
                  </a:lnTo>
                  <a:lnTo>
                    <a:pt x="672" y="371"/>
                  </a:lnTo>
                  <a:lnTo>
                    <a:pt x="673" y="364"/>
                  </a:lnTo>
                  <a:lnTo>
                    <a:pt x="673" y="357"/>
                  </a:lnTo>
                  <a:lnTo>
                    <a:pt x="673" y="44"/>
                  </a:lnTo>
                  <a:lnTo>
                    <a:pt x="673" y="32"/>
                  </a:lnTo>
                  <a:lnTo>
                    <a:pt x="671" y="21"/>
                  </a:lnTo>
                  <a:lnTo>
                    <a:pt x="666" y="10"/>
                  </a:lnTo>
                  <a:lnTo>
                    <a:pt x="661"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01" name="Freeform 3507"/>
            <p:cNvSpPr>
              <a:spLocks/>
            </p:cNvSpPr>
            <p:nvPr/>
          </p:nvSpPr>
          <p:spPr bwMode="auto">
            <a:xfrm>
              <a:off x="5885741" y="2350192"/>
              <a:ext cx="183679" cy="73948"/>
            </a:xfrm>
            <a:custGeom>
              <a:avLst/>
              <a:gdLst>
                <a:gd name="T0" fmla="*/ 617 w 617"/>
                <a:gd name="T1" fmla="*/ 11 h 249"/>
                <a:gd name="T2" fmla="*/ 608 w 617"/>
                <a:gd name="T3" fmla="*/ 6 h 249"/>
                <a:gd name="T4" fmla="*/ 599 w 617"/>
                <a:gd name="T5" fmla="*/ 4 h 249"/>
                <a:gd name="T6" fmla="*/ 587 w 617"/>
                <a:gd name="T7" fmla="*/ 1 h 249"/>
                <a:gd name="T8" fmla="*/ 575 w 617"/>
                <a:gd name="T9" fmla="*/ 0 h 249"/>
                <a:gd name="T10" fmla="*/ 46 w 617"/>
                <a:gd name="T11" fmla="*/ 0 h 249"/>
                <a:gd name="T12" fmla="*/ 34 w 617"/>
                <a:gd name="T13" fmla="*/ 1 h 249"/>
                <a:gd name="T14" fmla="*/ 21 w 617"/>
                <a:gd name="T15" fmla="*/ 4 h 249"/>
                <a:gd name="T16" fmla="*/ 10 w 617"/>
                <a:gd name="T17" fmla="*/ 9 h 249"/>
                <a:gd name="T18" fmla="*/ 0 w 617"/>
                <a:gd name="T19" fmla="*/ 15 h 249"/>
                <a:gd name="T20" fmla="*/ 322 w 617"/>
                <a:gd name="T21" fmla="*/ 249 h 249"/>
                <a:gd name="T22" fmla="*/ 617 w 617"/>
                <a:gd name="T23" fmla="*/ 1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249">
                  <a:moveTo>
                    <a:pt x="617" y="11"/>
                  </a:moveTo>
                  <a:lnTo>
                    <a:pt x="608" y="6"/>
                  </a:lnTo>
                  <a:lnTo>
                    <a:pt x="599" y="4"/>
                  </a:lnTo>
                  <a:lnTo>
                    <a:pt x="587" y="1"/>
                  </a:lnTo>
                  <a:lnTo>
                    <a:pt x="575" y="0"/>
                  </a:lnTo>
                  <a:lnTo>
                    <a:pt x="46" y="0"/>
                  </a:lnTo>
                  <a:lnTo>
                    <a:pt x="34" y="1"/>
                  </a:lnTo>
                  <a:lnTo>
                    <a:pt x="21" y="4"/>
                  </a:lnTo>
                  <a:lnTo>
                    <a:pt x="10" y="9"/>
                  </a:lnTo>
                  <a:lnTo>
                    <a:pt x="0" y="15"/>
                  </a:lnTo>
                  <a:lnTo>
                    <a:pt x="322" y="249"/>
                  </a:lnTo>
                  <a:lnTo>
                    <a:pt x="617" y="11"/>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grpSp>
      <p:sp>
        <p:nvSpPr>
          <p:cNvPr id="96" name="Freeform 184"/>
          <p:cNvSpPr>
            <a:spLocks noChangeAspect="1"/>
          </p:cNvSpPr>
          <p:nvPr/>
        </p:nvSpPr>
        <p:spPr bwMode="auto">
          <a:xfrm>
            <a:off x="6739782" y="5302752"/>
            <a:ext cx="97163" cy="78914"/>
          </a:xfrm>
          <a:custGeom>
            <a:avLst/>
            <a:gdLst>
              <a:gd name="T0" fmla="*/ 393 w 393"/>
              <a:gd name="T1" fmla="*/ 38 h 319"/>
              <a:gd name="T2" fmla="*/ 347 w 393"/>
              <a:gd name="T3" fmla="*/ 52 h 319"/>
              <a:gd name="T4" fmla="*/ 359 w 393"/>
              <a:gd name="T5" fmla="*/ 42 h 319"/>
              <a:gd name="T6" fmla="*/ 377 w 393"/>
              <a:gd name="T7" fmla="*/ 20 h 319"/>
              <a:gd name="T8" fmla="*/ 383 w 393"/>
              <a:gd name="T9" fmla="*/ 6 h 319"/>
              <a:gd name="T10" fmla="*/ 345 w 393"/>
              <a:gd name="T11" fmla="*/ 22 h 319"/>
              <a:gd name="T12" fmla="*/ 331 w 393"/>
              <a:gd name="T13" fmla="*/ 26 h 319"/>
              <a:gd name="T14" fmla="*/ 305 w 393"/>
              <a:gd name="T15" fmla="*/ 8 h 319"/>
              <a:gd name="T16" fmla="*/ 273 w 393"/>
              <a:gd name="T17" fmla="*/ 0 h 319"/>
              <a:gd name="T18" fmla="*/ 255 w 393"/>
              <a:gd name="T19" fmla="*/ 2 h 319"/>
              <a:gd name="T20" fmla="*/ 227 w 393"/>
              <a:gd name="T21" fmla="*/ 14 h 319"/>
              <a:gd name="T22" fmla="*/ 205 w 393"/>
              <a:gd name="T23" fmla="*/ 36 h 319"/>
              <a:gd name="T24" fmla="*/ 193 w 393"/>
              <a:gd name="T25" fmla="*/ 64 h 319"/>
              <a:gd name="T26" fmla="*/ 191 w 393"/>
              <a:gd name="T27" fmla="*/ 82 h 319"/>
              <a:gd name="T28" fmla="*/ 193 w 393"/>
              <a:gd name="T29" fmla="*/ 100 h 319"/>
              <a:gd name="T30" fmla="*/ 145 w 393"/>
              <a:gd name="T31" fmla="*/ 92 h 319"/>
              <a:gd name="T32" fmla="*/ 99 w 393"/>
              <a:gd name="T33" fmla="*/ 74 h 319"/>
              <a:gd name="T34" fmla="*/ 62 w 393"/>
              <a:gd name="T35" fmla="*/ 48 h 319"/>
              <a:gd name="T36" fmla="*/ 28 w 393"/>
              <a:gd name="T37" fmla="*/ 16 h 319"/>
              <a:gd name="T38" fmla="*/ 24 w 393"/>
              <a:gd name="T39" fmla="*/ 24 h 319"/>
              <a:gd name="T40" fmla="*/ 18 w 393"/>
              <a:gd name="T41" fmla="*/ 44 h 319"/>
              <a:gd name="T42" fmla="*/ 16 w 393"/>
              <a:gd name="T43" fmla="*/ 56 h 319"/>
              <a:gd name="T44" fmla="*/ 20 w 393"/>
              <a:gd name="T45" fmla="*/ 76 h 319"/>
              <a:gd name="T46" fmla="*/ 26 w 393"/>
              <a:gd name="T47" fmla="*/ 94 h 319"/>
              <a:gd name="T48" fmla="*/ 52 w 393"/>
              <a:gd name="T49" fmla="*/ 124 h 319"/>
              <a:gd name="T50" fmla="*/ 34 w 393"/>
              <a:gd name="T51" fmla="*/ 120 h 319"/>
              <a:gd name="T52" fmla="*/ 16 w 393"/>
              <a:gd name="T53" fmla="*/ 114 h 319"/>
              <a:gd name="T54" fmla="*/ 16 w 393"/>
              <a:gd name="T55" fmla="*/ 114 h 319"/>
              <a:gd name="T56" fmla="*/ 22 w 393"/>
              <a:gd name="T57" fmla="*/ 142 h 319"/>
              <a:gd name="T58" fmla="*/ 34 w 393"/>
              <a:gd name="T59" fmla="*/ 166 h 319"/>
              <a:gd name="T60" fmla="*/ 56 w 393"/>
              <a:gd name="T61" fmla="*/ 183 h 319"/>
              <a:gd name="T62" fmla="*/ 82 w 393"/>
              <a:gd name="T63" fmla="*/ 193 h 319"/>
              <a:gd name="T64" fmla="*/ 70 w 393"/>
              <a:gd name="T65" fmla="*/ 195 h 319"/>
              <a:gd name="T66" fmla="*/ 60 w 393"/>
              <a:gd name="T67" fmla="*/ 195 h 319"/>
              <a:gd name="T68" fmla="*/ 44 w 393"/>
              <a:gd name="T69" fmla="*/ 193 h 319"/>
              <a:gd name="T70" fmla="*/ 56 w 393"/>
              <a:gd name="T71" fmla="*/ 215 h 319"/>
              <a:gd name="T72" fmla="*/ 72 w 393"/>
              <a:gd name="T73" fmla="*/ 233 h 319"/>
              <a:gd name="T74" fmla="*/ 93 w 393"/>
              <a:gd name="T75" fmla="*/ 245 h 319"/>
              <a:gd name="T76" fmla="*/ 119 w 393"/>
              <a:gd name="T77" fmla="*/ 249 h 319"/>
              <a:gd name="T78" fmla="*/ 97 w 393"/>
              <a:gd name="T79" fmla="*/ 265 h 319"/>
              <a:gd name="T80" fmla="*/ 48 w 393"/>
              <a:gd name="T81" fmla="*/ 283 h 319"/>
              <a:gd name="T82" fmla="*/ 20 w 393"/>
              <a:gd name="T83" fmla="*/ 285 h 319"/>
              <a:gd name="T84" fmla="*/ 0 w 393"/>
              <a:gd name="T85" fmla="*/ 283 h 319"/>
              <a:gd name="T86" fmla="*/ 28 w 393"/>
              <a:gd name="T87" fmla="*/ 299 h 319"/>
              <a:gd name="T88" fmla="*/ 89 w 393"/>
              <a:gd name="T89" fmla="*/ 317 h 319"/>
              <a:gd name="T90" fmla="*/ 123 w 393"/>
              <a:gd name="T91" fmla="*/ 319 h 319"/>
              <a:gd name="T92" fmla="*/ 151 w 393"/>
              <a:gd name="T93" fmla="*/ 319 h 319"/>
              <a:gd name="T94" fmla="*/ 199 w 393"/>
              <a:gd name="T95" fmla="*/ 307 h 319"/>
              <a:gd name="T96" fmla="*/ 243 w 393"/>
              <a:gd name="T97" fmla="*/ 287 h 319"/>
              <a:gd name="T98" fmla="*/ 279 w 393"/>
              <a:gd name="T99" fmla="*/ 261 h 319"/>
              <a:gd name="T100" fmla="*/ 307 w 393"/>
              <a:gd name="T101" fmla="*/ 227 h 319"/>
              <a:gd name="T102" fmla="*/ 329 w 393"/>
              <a:gd name="T103" fmla="*/ 191 h 319"/>
              <a:gd name="T104" fmla="*/ 345 w 393"/>
              <a:gd name="T105" fmla="*/ 152 h 319"/>
              <a:gd name="T106" fmla="*/ 353 w 393"/>
              <a:gd name="T107" fmla="*/ 110 h 319"/>
              <a:gd name="T108" fmla="*/ 353 w 393"/>
              <a:gd name="T109" fmla="*/ 90 h 319"/>
              <a:gd name="T110" fmla="*/ 353 w 393"/>
              <a:gd name="T111" fmla="*/ 80 h 319"/>
              <a:gd name="T112" fmla="*/ 375 w 393"/>
              <a:gd name="T113" fmla="*/ 62 h 319"/>
              <a:gd name="T114" fmla="*/ 393 w 393"/>
              <a:gd name="T115" fmla="*/ 3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3" h="319">
                <a:moveTo>
                  <a:pt x="393" y="38"/>
                </a:moveTo>
                <a:lnTo>
                  <a:pt x="393" y="38"/>
                </a:lnTo>
                <a:lnTo>
                  <a:pt x="371" y="46"/>
                </a:lnTo>
                <a:lnTo>
                  <a:pt x="347" y="52"/>
                </a:lnTo>
                <a:lnTo>
                  <a:pt x="347" y="52"/>
                </a:lnTo>
                <a:lnTo>
                  <a:pt x="359" y="42"/>
                </a:lnTo>
                <a:lnTo>
                  <a:pt x="369" y="32"/>
                </a:lnTo>
                <a:lnTo>
                  <a:pt x="377" y="20"/>
                </a:lnTo>
                <a:lnTo>
                  <a:pt x="383" y="6"/>
                </a:lnTo>
                <a:lnTo>
                  <a:pt x="383" y="6"/>
                </a:lnTo>
                <a:lnTo>
                  <a:pt x="357" y="18"/>
                </a:lnTo>
                <a:lnTo>
                  <a:pt x="345" y="22"/>
                </a:lnTo>
                <a:lnTo>
                  <a:pt x="331" y="26"/>
                </a:lnTo>
                <a:lnTo>
                  <a:pt x="331" y="26"/>
                </a:lnTo>
                <a:lnTo>
                  <a:pt x="319" y="16"/>
                </a:lnTo>
                <a:lnTo>
                  <a:pt x="305" y="8"/>
                </a:lnTo>
                <a:lnTo>
                  <a:pt x="289" y="2"/>
                </a:lnTo>
                <a:lnTo>
                  <a:pt x="273" y="0"/>
                </a:lnTo>
                <a:lnTo>
                  <a:pt x="273" y="0"/>
                </a:lnTo>
                <a:lnTo>
                  <a:pt x="255" y="2"/>
                </a:lnTo>
                <a:lnTo>
                  <a:pt x="241" y="6"/>
                </a:lnTo>
                <a:lnTo>
                  <a:pt x="227" y="14"/>
                </a:lnTo>
                <a:lnTo>
                  <a:pt x="215" y="24"/>
                </a:lnTo>
                <a:lnTo>
                  <a:pt x="205" y="36"/>
                </a:lnTo>
                <a:lnTo>
                  <a:pt x="197" y="50"/>
                </a:lnTo>
                <a:lnTo>
                  <a:pt x="193" y="64"/>
                </a:lnTo>
                <a:lnTo>
                  <a:pt x="191" y="82"/>
                </a:lnTo>
                <a:lnTo>
                  <a:pt x="191" y="82"/>
                </a:lnTo>
                <a:lnTo>
                  <a:pt x="193" y="100"/>
                </a:lnTo>
                <a:lnTo>
                  <a:pt x="193" y="100"/>
                </a:lnTo>
                <a:lnTo>
                  <a:pt x="169" y="98"/>
                </a:lnTo>
                <a:lnTo>
                  <a:pt x="145" y="92"/>
                </a:lnTo>
                <a:lnTo>
                  <a:pt x="121" y="84"/>
                </a:lnTo>
                <a:lnTo>
                  <a:pt x="99" y="74"/>
                </a:lnTo>
                <a:lnTo>
                  <a:pt x="80" y="62"/>
                </a:lnTo>
                <a:lnTo>
                  <a:pt x="62" y="48"/>
                </a:lnTo>
                <a:lnTo>
                  <a:pt x="44" y="32"/>
                </a:lnTo>
                <a:lnTo>
                  <a:pt x="28" y="16"/>
                </a:lnTo>
                <a:lnTo>
                  <a:pt x="28" y="16"/>
                </a:lnTo>
                <a:lnTo>
                  <a:pt x="24" y="24"/>
                </a:lnTo>
                <a:lnTo>
                  <a:pt x="20" y="34"/>
                </a:lnTo>
                <a:lnTo>
                  <a:pt x="18" y="44"/>
                </a:lnTo>
                <a:lnTo>
                  <a:pt x="16" y="56"/>
                </a:lnTo>
                <a:lnTo>
                  <a:pt x="16" y="56"/>
                </a:lnTo>
                <a:lnTo>
                  <a:pt x="18" y="66"/>
                </a:lnTo>
                <a:lnTo>
                  <a:pt x="20" y="76"/>
                </a:lnTo>
                <a:lnTo>
                  <a:pt x="22" y="86"/>
                </a:lnTo>
                <a:lnTo>
                  <a:pt x="26" y="94"/>
                </a:lnTo>
                <a:lnTo>
                  <a:pt x="38" y="110"/>
                </a:lnTo>
                <a:lnTo>
                  <a:pt x="52" y="124"/>
                </a:lnTo>
                <a:lnTo>
                  <a:pt x="52" y="124"/>
                </a:lnTo>
                <a:lnTo>
                  <a:pt x="34" y="120"/>
                </a:lnTo>
                <a:lnTo>
                  <a:pt x="16" y="114"/>
                </a:lnTo>
                <a:lnTo>
                  <a:pt x="16" y="114"/>
                </a:lnTo>
                <a:lnTo>
                  <a:pt x="16" y="114"/>
                </a:lnTo>
                <a:lnTo>
                  <a:pt x="16" y="114"/>
                </a:lnTo>
                <a:lnTo>
                  <a:pt x="18" y="128"/>
                </a:lnTo>
                <a:lnTo>
                  <a:pt x="22" y="142"/>
                </a:lnTo>
                <a:lnTo>
                  <a:pt x="26" y="154"/>
                </a:lnTo>
                <a:lnTo>
                  <a:pt x="34" y="166"/>
                </a:lnTo>
                <a:lnTo>
                  <a:pt x="44" y="176"/>
                </a:lnTo>
                <a:lnTo>
                  <a:pt x="56" y="183"/>
                </a:lnTo>
                <a:lnTo>
                  <a:pt x="68" y="189"/>
                </a:lnTo>
                <a:lnTo>
                  <a:pt x="82" y="193"/>
                </a:lnTo>
                <a:lnTo>
                  <a:pt x="82" y="193"/>
                </a:lnTo>
                <a:lnTo>
                  <a:pt x="70" y="195"/>
                </a:lnTo>
                <a:lnTo>
                  <a:pt x="60" y="195"/>
                </a:lnTo>
                <a:lnTo>
                  <a:pt x="60" y="195"/>
                </a:lnTo>
                <a:lnTo>
                  <a:pt x="44" y="193"/>
                </a:lnTo>
                <a:lnTo>
                  <a:pt x="44" y="193"/>
                </a:lnTo>
                <a:lnTo>
                  <a:pt x="50" y="205"/>
                </a:lnTo>
                <a:lnTo>
                  <a:pt x="56" y="215"/>
                </a:lnTo>
                <a:lnTo>
                  <a:pt x="64" y="225"/>
                </a:lnTo>
                <a:lnTo>
                  <a:pt x="72" y="233"/>
                </a:lnTo>
                <a:lnTo>
                  <a:pt x="84" y="241"/>
                </a:lnTo>
                <a:lnTo>
                  <a:pt x="93" y="245"/>
                </a:lnTo>
                <a:lnTo>
                  <a:pt x="107" y="249"/>
                </a:lnTo>
                <a:lnTo>
                  <a:pt x="119" y="249"/>
                </a:lnTo>
                <a:lnTo>
                  <a:pt x="119" y="249"/>
                </a:lnTo>
                <a:lnTo>
                  <a:pt x="97" y="265"/>
                </a:lnTo>
                <a:lnTo>
                  <a:pt x="74" y="275"/>
                </a:lnTo>
                <a:lnTo>
                  <a:pt x="48" y="283"/>
                </a:lnTo>
                <a:lnTo>
                  <a:pt x="34" y="283"/>
                </a:lnTo>
                <a:lnTo>
                  <a:pt x="20" y="285"/>
                </a:lnTo>
                <a:lnTo>
                  <a:pt x="20" y="285"/>
                </a:lnTo>
                <a:lnTo>
                  <a:pt x="0" y="283"/>
                </a:lnTo>
                <a:lnTo>
                  <a:pt x="0" y="283"/>
                </a:lnTo>
                <a:lnTo>
                  <a:pt x="28" y="299"/>
                </a:lnTo>
                <a:lnTo>
                  <a:pt x="58" y="311"/>
                </a:lnTo>
                <a:lnTo>
                  <a:pt x="89" y="317"/>
                </a:lnTo>
                <a:lnTo>
                  <a:pt x="107" y="319"/>
                </a:lnTo>
                <a:lnTo>
                  <a:pt x="123" y="319"/>
                </a:lnTo>
                <a:lnTo>
                  <a:pt x="123" y="319"/>
                </a:lnTo>
                <a:lnTo>
                  <a:pt x="151" y="319"/>
                </a:lnTo>
                <a:lnTo>
                  <a:pt x="175" y="315"/>
                </a:lnTo>
                <a:lnTo>
                  <a:pt x="199" y="307"/>
                </a:lnTo>
                <a:lnTo>
                  <a:pt x="223" y="299"/>
                </a:lnTo>
                <a:lnTo>
                  <a:pt x="243" y="287"/>
                </a:lnTo>
                <a:lnTo>
                  <a:pt x="261" y="275"/>
                </a:lnTo>
                <a:lnTo>
                  <a:pt x="279" y="261"/>
                </a:lnTo>
                <a:lnTo>
                  <a:pt x="295" y="245"/>
                </a:lnTo>
                <a:lnTo>
                  <a:pt x="307" y="227"/>
                </a:lnTo>
                <a:lnTo>
                  <a:pt x="319" y="209"/>
                </a:lnTo>
                <a:lnTo>
                  <a:pt x="329" y="191"/>
                </a:lnTo>
                <a:lnTo>
                  <a:pt x="339" y="172"/>
                </a:lnTo>
                <a:lnTo>
                  <a:pt x="345" y="152"/>
                </a:lnTo>
                <a:lnTo>
                  <a:pt x="349" y="132"/>
                </a:lnTo>
                <a:lnTo>
                  <a:pt x="353" y="110"/>
                </a:lnTo>
                <a:lnTo>
                  <a:pt x="353" y="90"/>
                </a:lnTo>
                <a:lnTo>
                  <a:pt x="353" y="90"/>
                </a:lnTo>
                <a:lnTo>
                  <a:pt x="353" y="80"/>
                </a:lnTo>
                <a:lnTo>
                  <a:pt x="353" y="80"/>
                </a:lnTo>
                <a:lnTo>
                  <a:pt x="365" y="72"/>
                </a:lnTo>
                <a:lnTo>
                  <a:pt x="375" y="62"/>
                </a:lnTo>
                <a:lnTo>
                  <a:pt x="385" y="50"/>
                </a:lnTo>
                <a:lnTo>
                  <a:pt x="393" y="38"/>
                </a:lnTo>
                <a:lnTo>
                  <a:pt x="393" y="38"/>
                </a:lnTo>
                <a:close/>
              </a:path>
            </a:pathLst>
          </a:custGeom>
          <a:solidFill>
            <a:srgbClr val="3B3939"/>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98" name="Freeform 1907"/>
          <p:cNvSpPr>
            <a:spLocks noChangeAspect="1"/>
          </p:cNvSpPr>
          <p:nvPr/>
        </p:nvSpPr>
        <p:spPr bwMode="auto">
          <a:xfrm>
            <a:off x="6992227" y="5298806"/>
            <a:ext cx="86310" cy="86806"/>
          </a:xfrm>
          <a:custGeom>
            <a:avLst/>
            <a:gdLst>
              <a:gd name="T0" fmla="*/ 748 w 871"/>
              <a:gd name="T1" fmla="*/ 538 h 872"/>
              <a:gd name="T2" fmla="*/ 732 w 871"/>
              <a:gd name="T3" fmla="*/ 525 h 872"/>
              <a:gd name="T4" fmla="*/ 714 w 871"/>
              <a:gd name="T5" fmla="*/ 515 h 872"/>
              <a:gd name="T6" fmla="*/ 694 w 871"/>
              <a:gd name="T7" fmla="*/ 509 h 872"/>
              <a:gd name="T8" fmla="*/ 674 w 871"/>
              <a:gd name="T9" fmla="*/ 506 h 872"/>
              <a:gd name="T10" fmla="*/ 654 w 871"/>
              <a:gd name="T11" fmla="*/ 509 h 872"/>
              <a:gd name="T12" fmla="*/ 634 w 871"/>
              <a:gd name="T13" fmla="*/ 515 h 872"/>
              <a:gd name="T14" fmla="*/ 617 w 871"/>
              <a:gd name="T15" fmla="*/ 525 h 872"/>
              <a:gd name="T16" fmla="*/ 601 w 871"/>
              <a:gd name="T17" fmla="*/ 538 h 872"/>
              <a:gd name="T18" fmla="*/ 544 w 871"/>
              <a:gd name="T19" fmla="*/ 529 h 872"/>
              <a:gd name="T20" fmla="*/ 474 w 871"/>
              <a:gd name="T21" fmla="*/ 465 h 872"/>
              <a:gd name="T22" fmla="*/ 407 w 871"/>
              <a:gd name="T23" fmla="*/ 398 h 872"/>
              <a:gd name="T24" fmla="*/ 344 w 871"/>
              <a:gd name="T25" fmla="*/ 328 h 872"/>
              <a:gd name="T26" fmla="*/ 335 w 871"/>
              <a:gd name="T27" fmla="*/ 271 h 872"/>
              <a:gd name="T28" fmla="*/ 348 w 871"/>
              <a:gd name="T29" fmla="*/ 254 h 872"/>
              <a:gd name="T30" fmla="*/ 358 w 871"/>
              <a:gd name="T31" fmla="*/ 237 h 872"/>
              <a:gd name="T32" fmla="*/ 364 w 871"/>
              <a:gd name="T33" fmla="*/ 218 h 872"/>
              <a:gd name="T34" fmla="*/ 365 w 871"/>
              <a:gd name="T35" fmla="*/ 198 h 872"/>
              <a:gd name="T36" fmla="*/ 364 w 871"/>
              <a:gd name="T37" fmla="*/ 178 h 872"/>
              <a:gd name="T38" fmla="*/ 358 w 871"/>
              <a:gd name="T39" fmla="*/ 159 h 872"/>
              <a:gd name="T40" fmla="*/ 348 w 871"/>
              <a:gd name="T41" fmla="*/ 141 h 872"/>
              <a:gd name="T42" fmla="*/ 335 w 871"/>
              <a:gd name="T43" fmla="*/ 125 h 872"/>
              <a:gd name="T44" fmla="*/ 233 w 871"/>
              <a:gd name="T45" fmla="*/ 24 h 872"/>
              <a:gd name="T46" fmla="*/ 217 w 871"/>
              <a:gd name="T47" fmla="*/ 13 h 872"/>
              <a:gd name="T48" fmla="*/ 198 w 871"/>
              <a:gd name="T49" fmla="*/ 5 h 872"/>
              <a:gd name="T50" fmla="*/ 178 w 871"/>
              <a:gd name="T51" fmla="*/ 1 h 872"/>
              <a:gd name="T52" fmla="*/ 158 w 871"/>
              <a:gd name="T53" fmla="*/ 1 h 872"/>
              <a:gd name="T54" fmla="*/ 138 w 871"/>
              <a:gd name="T55" fmla="*/ 5 h 872"/>
              <a:gd name="T56" fmla="*/ 119 w 871"/>
              <a:gd name="T57" fmla="*/ 13 h 872"/>
              <a:gd name="T58" fmla="*/ 102 w 871"/>
              <a:gd name="T59" fmla="*/ 24 h 872"/>
              <a:gd name="T60" fmla="*/ 43 w 871"/>
              <a:gd name="T61" fmla="*/ 82 h 872"/>
              <a:gd name="T62" fmla="*/ 27 w 871"/>
              <a:gd name="T63" fmla="*/ 102 h 872"/>
              <a:gd name="T64" fmla="*/ 14 w 871"/>
              <a:gd name="T65" fmla="*/ 124 h 872"/>
              <a:gd name="T66" fmla="*/ 6 w 871"/>
              <a:gd name="T67" fmla="*/ 147 h 872"/>
              <a:gd name="T68" fmla="*/ 1 w 871"/>
              <a:gd name="T69" fmla="*/ 172 h 872"/>
              <a:gd name="T70" fmla="*/ 0 w 871"/>
              <a:gd name="T71" fmla="*/ 197 h 872"/>
              <a:gd name="T72" fmla="*/ 5 w 871"/>
              <a:gd name="T73" fmla="*/ 221 h 872"/>
              <a:gd name="T74" fmla="*/ 12 w 871"/>
              <a:gd name="T75" fmla="*/ 246 h 872"/>
              <a:gd name="T76" fmla="*/ 25 w 871"/>
              <a:gd name="T77" fmla="*/ 268 h 872"/>
              <a:gd name="T78" fmla="*/ 84 w 871"/>
              <a:gd name="T79" fmla="*/ 352 h 872"/>
              <a:gd name="T80" fmla="*/ 147 w 871"/>
              <a:gd name="T81" fmla="*/ 434 h 872"/>
              <a:gd name="T82" fmla="*/ 214 w 871"/>
              <a:gd name="T83" fmla="*/ 512 h 872"/>
              <a:gd name="T84" fmla="*/ 286 w 871"/>
              <a:gd name="T85" fmla="*/ 587 h 872"/>
              <a:gd name="T86" fmla="*/ 361 w 871"/>
              <a:gd name="T87" fmla="*/ 658 h 872"/>
              <a:gd name="T88" fmla="*/ 439 w 871"/>
              <a:gd name="T89" fmla="*/ 725 h 872"/>
              <a:gd name="T90" fmla="*/ 519 w 871"/>
              <a:gd name="T91" fmla="*/ 789 h 872"/>
              <a:gd name="T92" fmla="*/ 604 w 871"/>
              <a:gd name="T93" fmla="*/ 848 h 872"/>
              <a:gd name="T94" fmla="*/ 622 w 871"/>
              <a:gd name="T95" fmla="*/ 858 h 872"/>
              <a:gd name="T96" fmla="*/ 643 w 871"/>
              <a:gd name="T97" fmla="*/ 866 h 872"/>
              <a:gd name="T98" fmla="*/ 664 w 871"/>
              <a:gd name="T99" fmla="*/ 870 h 872"/>
              <a:gd name="T100" fmla="*/ 686 w 871"/>
              <a:gd name="T101" fmla="*/ 872 h 872"/>
              <a:gd name="T102" fmla="*/ 715 w 871"/>
              <a:gd name="T103" fmla="*/ 869 h 872"/>
              <a:gd name="T104" fmla="*/ 743 w 871"/>
              <a:gd name="T105" fmla="*/ 860 h 872"/>
              <a:gd name="T106" fmla="*/ 767 w 871"/>
              <a:gd name="T107" fmla="*/ 848 h 872"/>
              <a:gd name="T108" fmla="*/ 790 w 871"/>
              <a:gd name="T109" fmla="*/ 829 h 872"/>
              <a:gd name="T110" fmla="*/ 849 w 871"/>
              <a:gd name="T111" fmla="*/ 769 h 872"/>
              <a:gd name="T112" fmla="*/ 859 w 871"/>
              <a:gd name="T113" fmla="*/ 752 h 872"/>
              <a:gd name="T114" fmla="*/ 867 w 871"/>
              <a:gd name="T115" fmla="*/ 734 h 872"/>
              <a:gd name="T116" fmla="*/ 871 w 871"/>
              <a:gd name="T117" fmla="*/ 715 h 872"/>
              <a:gd name="T118" fmla="*/ 871 w 871"/>
              <a:gd name="T119" fmla="*/ 694 h 872"/>
              <a:gd name="T120" fmla="*/ 867 w 871"/>
              <a:gd name="T121" fmla="*/ 675 h 872"/>
              <a:gd name="T122" fmla="*/ 859 w 871"/>
              <a:gd name="T123" fmla="*/ 656 h 872"/>
              <a:gd name="T124" fmla="*/ 849 w 871"/>
              <a:gd name="T125" fmla="*/ 638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1" h="872">
                <a:moveTo>
                  <a:pt x="841" y="631"/>
                </a:moveTo>
                <a:lnTo>
                  <a:pt x="748" y="538"/>
                </a:lnTo>
                <a:lnTo>
                  <a:pt x="740" y="530"/>
                </a:lnTo>
                <a:lnTo>
                  <a:pt x="732" y="525"/>
                </a:lnTo>
                <a:lnTo>
                  <a:pt x="723" y="519"/>
                </a:lnTo>
                <a:lnTo>
                  <a:pt x="714" y="515"/>
                </a:lnTo>
                <a:lnTo>
                  <a:pt x="705" y="511"/>
                </a:lnTo>
                <a:lnTo>
                  <a:pt x="694" y="509"/>
                </a:lnTo>
                <a:lnTo>
                  <a:pt x="685" y="508"/>
                </a:lnTo>
                <a:lnTo>
                  <a:pt x="674" y="506"/>
                </a:lnTo>
                <a:lnTo>
                  <a:pt x="664" y="508"/>
                </a:lnTo>
                <a:lnTo>
                  <a:pt x="654" y="509"/>
                </a:lnTo>
                <a:lnTo>
                  <a:pt x="644" y="511"/>
                </a:lnTo>
                <a:lnTo>
                  <a:pt x="634" y="515"/>
                </a:lnTo>
                <a:lnTo>
                  <a:pt x="626" y="519"/>
                </a:lnTo>
                <a:lnTo>
                  <a:pt x="617" y="525"/>
                </a:lnTo>
                <a:lnTo>
                  <a:pt x="609" y="530"/>
                </a:lnTo>
                <a:lnTo>
                  <a:pt x="601" y="538"/>
                </a:lnTo>
                <a:lnTo>
                  <a:pt x="580" y="559"/>
                </a:lnTo>
                <a:lnTo>
                  <a:pt x="544" y="529"/>
                </a:lnTo>
                <a:lnTo>
                  <a:pt x="509" y="497"/>
                </a:lnTo>
                <a:lnTo>
                  <a:pt x="474" y="465"/>
                </a:lnTo>
                <a:lnTo>
                  <a:pt x="440" y="431"/>
                </a:lnTo>
                <a:lnTo>
                  <a:pt x="407" y="398"/>
                </a:lnTo>
                <a:lnTo>
                  <a:pt x="375" y="364"/>
                </a:lnTo>
                <a:lnTo>
                  <a:pt x="344" y="328"/>
                </a:lnTo>
                <a:lnTo>
                  <a:pt x="314" y="293"/>
                </a:lnTo>
                <a:lnTo>
                  <a:pt x="335" y="271"/>
                </a:lnTo>
                <a:lnTo>
                  <a:pt x="343" y="263"/>
                </a:lnTo>
                <a:lnTo>
                  <a:pt x="348" y="254"/>
                </a:lnTo>
                <a:lnTo>
                  <a:pt x="353" y="246"/>
                </a:lnTo>
                <a:lnTo>
                  <a:pt x="358" y="237"/>
                </a:lnTo>
                <a:lnTo>
                  <a:pt x="361" y="228"/>
                </a:lnTo>
                <a:lnTo>
                  <a:pt x="364" y="218"/>
                </a:lnTo>
                <a:lnTo>
                  <a:pt x="365" y="207"/>
                </a:lnTo>
                <a:lnTo>
                  <a:pt x="365" y="198"/>
                </a:lnTo>
                <a:lnTo>
                  <a:pt x="365" y="188"/>
                </a:lnTo>
                <a:lnTo>
                  <a:pt x="364" y="178"/>
                </a:lnTo>
                <a:lnTo>
                  <a:pt x="361" y="169"/>
                </a:lnTo>
                <a:lnTo>
                  <a:pt x="358" y="159"/>
                </a:lnTo>
                <a:lnTo>
                  <a:pt x="353" y="149"/>
                </a:lnTo>
                <a:lnTo>
                  <a:pt x="348" y="141"/>
                </a:lnTo>
                <a:lnTo>
                  <a:pt x="343" y="132"/>
                </a:lnTo>
                <a:lnTo>
                  <a:pt x="335" y="125"/>
                </a:lnTo>
                <a:lnTo>
                  <a:pt x="242" y="30"/>
                </a:lnTo>
                <a:lnTo>
                  <a:pt x="233" y="24"/>
                </a:lnTo>
                <a:lnTo>
                  <a:pt x="226" y="17"/>
                </a:lnTo>
                <a:lnTo>
                  <a:pt x="217" y="13"/>
                </a:lnTo>
                <a:lnTo>
                  <a:pt x="207" y="9"/>
                </a:lnTo>
                <a:lnTo>
                  <a:pt x="198" y="5"/>
                </a:lnTo>
                <a:lnTo>
                  <a:pt x="188" y="2"/>
                </a:lnTo>
                <a:lnTo>
                  <a:pt x="178" y="1"/>
                </a:lnTo>
                <a:lnTo>
                  <a:pt x="168" y="0"/>
                </a:lnTo>
                <a:lnTo>
                  <a:pt x="158" y="1"/>
                </a:lnTo>
                <a:lnTo>
                  <a:pt x="147" y="2"/>
                </a:lnTo>
                <a:lnTo>
                  <a:pt x="138" y="5"/>
                </a:lnTo>
                <a:lnTo>
                  <a:pt x="128" y="9"/>
                </a:lnTo>
                <a:lnTo>
                  <a:pt x="119" y="13"/>
                </a:lnTo>
                <a:lnTo>
                  <a:pt x="111" y="17"/>
                </a:lnTo>
                <a:lnTo>
                  <a:pt x="102" y="24"/>
                </a:lnTo>
                <a:lnTo>
                  <a:pt x="95" y="31"/>
                </a:lnTo>
                <a:lnTo>
                  <a:pt x="43" y="82"/>
                </a:lnTo>
                <a:lnTo>
                  <a:pt x="35" y="91"/>
                </a:lnTo>
                <a:lnTo>
                  <a:pt x="27" y="102"/>
                </a:lnTo>
                <a:lnTo>
                  <a:pt x="20" y="113"/>
                </a:lnTo>
                <a:lnTo>
                  <a:pt x="14" y="124"/>
                </a:lnTo>
                <a:lnTo>
                  <a:pt x="9" y="135"/>
                </a:lnTo>
                <a:lnTo>
                  <a:pt x="6" y="147"/>
                </a:lnTo>
                <a:lnTo>
                  <a:pt x="3" y="160"/>
                </a:lnTo>
                <a:lnTo>
                  <a:pt x="1" y="172"/>
                </a:lnTo>
                <a:lnTo>
                  <a:pt x="0" y="185"/>
                </a:lnTo>
                <a:lnTo>
                  <a:pt x="0" y="197"/>
                </a:lnTo>
                <a:lnTo>
                  <a:pt x="3" y="209"/>
                </a:lnTo>
                <a:lnTo>
                  <a:pt x="5" y="221"/>
                </a:lnTo>
                <a:lnTo>
                  <a:pt x="8" y="234"/>
                </a:lnTo>
                <a:lnTo>
                  <a:pt x="12" y="246"/>
                </a:lnTo>
                <a:lnTo>
                  <a:pt x="19" y="257"/>
                </a:lnTo>
                <a:lnTo>
                  <a:pt x="25" y="268"/>
                </a:lnTo>
                <a:lnTo>
                  <a:pt x="54" y="310"/>
                </a:lnTo>
                <a:lnTo>
                  <a:pt x="84" y="352"/>
                </a:lnTo>
                <a:lnTo>
                  <a:pt x="115" y="394"/>
                </a:lnTo>
                <a:lnTo>
                  <a:pt x="147" y="434"/>
                </a:lnTo>
                <a:lnTo>
                  <a:pt x="181" y="473"/>
                </a:lnTo>
                <a:lnTo>
                  <a:pt x="214" y="512"/>
                </a:lnTo>
                <a:lnTo>
                  <a:pt x="249" y="549"/>
                </a:lnTo>
                <a:lnTo>
                  <a:pt x="286" y="587"/>
                </a:lnTo>
                <a:lnTo>
                  <a:pt x="322" y="623"/>
                </a:lnTo>
                <a:lnTo>
                  <a:pt x="361" y="658"/>
                </a:lnTo>
                <a:lnTo>
                  <a:pt x="399" y="692"/>
                </a:lnTo>
                <a:lnTo>
                  <a:pt x="439" y="725"/>
                </a:lnTo>
                <a:lnTo>
                  <a:pt x="479" y="757"/>
                </a:lnTo>
                <a:lnTo>
                  <a:pt x="519" y="789"/>
                </a:lnTo>
                <a:lnTo>
                  <a:pt x="561" y="819"/>
                </a:lnTo>
                <a:lnTo>
                  <a:pt x="604" y="848"/>
                </a:lnTo>
                <a:lnTo>
                  <a:pt x="614" y="853"/>
                </a:lnTo>
                <a:lnTo>
                  <a:pt x="622" y="858"/>
                </a:lnTo>
                <a:lnTo>
                  <a:pt x="633" y="863"/>
                </a:lnTo>
                <a:lnTo>
                  <a:pt x="643" y="866"/>
                </a:lnTo>
                <a:lnTo>
                  <a:pt x="654" y="868"/>
                </a:lnTo>
                <a:lnTo>
                  <a:pt x="664" y="870"/>
                </a:lnTo>
                <a:lnTo>
                  <a:pt x="675" y="871"/>
                </a:lnTo>
                <a:lnTo>
                  <a:pt x="686" y="872"/>
                </a:lnTo>
                <a:lnTo>
                  <a:pt x="701" y="871"/>
                </a:lnTo>
                <a:lnTo>
                  <a:pt x="715" y="869"/>
                </a:lnTo>
                <a:lnTo>
                  <a:pt x="729" y="866"/>
                </a:lnTo>
                <a:lnTo>
                  <a:pt x="743" y="860"/>
                </a:lnTo>
                <a:lnTo>
                  <a:pt x="755" y="855"/>
                </a:lnTo>
                <a:lnTo>
                  <a:pt x="767" y="848"/>
                </a:lnTo>
                <a:lnTo>
                  <a:pt x="779" y="839"/>
                </a:lnTo>
                <a:lnTo>
                  <a:pt x="790" y="829"/>
                </a:lnTo>
                <a:lnTo>
                  <a:pt x="841" y="777"/>
                </a:lnTo>
                <a:lnTo>
                  <a:pt x="849" y="769"/>
                </a:lnTo>
                <a:lnTo>
                  <a:pt x="854" y="761"/>
                </a:lnTo>
                <a:lnTo>
                  <a:pt x="859" y="752"/>
                </a:lnTo>
                <a:lnTo>
                  <a:pt x="864" y="744"/>
                </a:lnTo>
                <a:lnTo>
                  <a:pt x="867" y="734"/>
                </a:lnTo>
                <a:lnTo>
                  <a:pt x="870" y="724"/>
                </a:lnTo>
                <a:lnTo>
                  <a:pt x="871" y="715"/>
                </a:lnTo>
                <a:lnTo>
                  <a:pt x="871" y="704"/>
                </a:lnTo>
                <a:lnTo>
                  <a:pt x="871" y="694"/>
                </a:lnTo>
                <a:lnTo>
                  <a:pt x="870" y="685"/>
                </a:lnTo>
                <a:lnTo>
                  <a:pt x="867" y="675"/>
                </a:lnTo>
                <a:lnTo>
                  <a:pt x="864" y="665"/>
                </a:lnTo>
                <a:lnTo>
                  <a:pt x="859" y="656"/>
                </a:lnTo>
                <a:lnTo>
                  <a:pt x="854" y="647"/>
                </a:lnTo>
                <a:lnTo>
                  <a:pt x="849" y="638"/>
                </a:lnTo>
                <a:lnTo>
                  <a:pt x="841" y="631"/>
                </a:lnTo>
                <a:close/>
              </a:path>
            </a:pathLst>
          </a:custGeom>
          <a:solidFill>
            <a:srgbClr val="3B3939"/>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121" name="Text Placeholder 120"/>
          <p:cNvSpPr>
            <a:spLocks noGrp="1"/>
          </p:cNvSpPr>
          <p:nvPr>
            <p:ph type="body" sz="quarter" idx="14"/>
          </p:nvPr>
        </p:nvSpPr>
        <p:spPr>
          <a:xfrm>
            <a:off x="1857375" y="1014880"/>
            <a:ext cx="8380505" cy="400110"/>
          </a:xfrm>
        </p:spPr>
        <p:txBody>
          <a:bodyPr/>
          <a:lstStyle/>
          <a:p>
            <a:r>
              <a:rPr lang="en-US" dirty="0"/>
              <a:t>Lorem </a:t>
            </a:r>
            <a:r>
              <a:rPr lang="en-US" dirty="0" err="1"/>
              <a:t>Ipsum</a:t>
            </a:r>
            <a:r>
              <a:rPr lang="en-US" dirty="0"/>
              <a:t> is simply dummy text of the printing and typesetting industry. Lorem </a:t>
            </a:r>
            <a:r>
              <a:rPr lang="en-US" dirty="0" err="1"/>
              <a:t>Ipsum</a:t>
            </a:r>
            <a:r>
              <a:rPr lang="en-US" dirty="0"/>
              <a:t> has been the industry's standard dummy text ever since the 1500s, when an unknown printer took a galley of type and scrambled it to make a type specimen book. </a:t>
            </a:r>
          </a:p>
        </p:txBody>
      </p:sp>
      <p:sp>
        <p:nvSpPr>
          <p:cNvPr id="120" name="Text Placeholder 119"/>
          <p:cNvSpPr>
            <a:spLocks noGrp="1"/>
          </p:cNvSpPr>
          <p:nvPr>
            <p:ph type="body" sz="quarter" idx="13"/>
          </p:nvPr>
        </p:nvSpPr>
        <p:spPr>
          <a:xfrm>
            <a:off x="3107788" y="360971"/>
            <a:ext cx="5976424" cy="535531"/>
          </a:xfrm>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7</a:t>
            </a:fld>
            <a:endParaRPr lang="en-US"/>
          </a:p>
        </p:txBody>
      </p:sp>
      <p:sp>
        <p:nvSpPr>
          <p:cNvPr id="106" name="TextBox 105"/>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5819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19"/>
          <p:cNvSpPr>
            <a:spLocks noGrp="1"/>
          </p:cNvSpPr>
          <p:nvPr>
            <p:ph type="body" sz="quarter" idx="13"/>
          </p:nvPr>
        </p:nvSpPr>
        <p:spPr>
          <a:xfrm>
            <a:off x="3107788" y="360971"/>
            <a:ext cx="5976424" cy="535531"/>
          </a:xfrm>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8</a:t>
            </a:fld>
            <a:endParaRPr lang="en-US"/>
          </a:p>
        </p:txBody>
      </p:sp>
      <p:sp>
        <p:nvSpPr>
          <p:cNvPr id="2" name="Text Placeholder 1"/>
          <p:cNvSpPr>
            <a:spLocks noGrp="1"/>
          </p:cNvSpPr>
          <p:nvPr>
            <p:ph type="body" sz="quarter" idx="14"/>
          </p:nvPr>
        </p:nvSpPr>
        <p:spPr>
          <a:xfrm>
            <a:off x="1857375" y="1014880"/>
            <a:ext cx="8380505" cy="400110"/>
          </a:xfrm>
        </p:spPr>
        <p:txBody>
          <a:bodyPr/>
          <a:lstStyle/>
          <a:p>
            <a:r>
              <a:rPr lang="en-US" dirty="0"/>
              <a:t>Lorem Ipsum is simply dummy text of the printing and typesetting industry. Lorem Ipsum has been the industry's standard dummy text ever since the 1500s, when an unknown printer took a galley of type and scrambled it to make a type specimen book. </a:t>
            </a:r>
          </a:p>
        </p:txBody>
      </p:sp>
      <p:sp>
        <p:nvSpPr>
          <p:cNvPr id="91" name="TextBox 90"/>
          <p:cNvSpPr txBox="1"/>
          <p:nvPr/>
        </p:nvSpPr>
        <p:spPr>
          <a:xfrm>
            <a:off x="1813577" y="5345772"/>
            <a:ext cx="2370858" cy="353943"/>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RAW MATERIALS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2" name="TextBox 91"/>
          <p:cNvSpPr txBox="1"/>
          <p:nvPr/>
        </p:nvSpPr>
        <p:spPr>
          <a:xfrm>
            <a:off x="1270339" y="4329240"/>
            <a:ext cx="2315695" cy="353943"/>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SUPPLIERS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3" name="TextBox 92"/>
          <p:cNvSpPr txBox="1"/>
          <p:nvPr/>
        </p:nvSpPr>
        <p:spPr>
          <a:xfrm>
            <a:off x="1270339" y="3312707"/>
            <a:ext cx="2356859" cy="353943"/>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MANUFACTURERS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4" name="TextBox 93"/>
          <p:cNvSpPr txBox="1"/>
          <p:nvPr/>
        </p:nvSpPr>
        <p:spPr>
          <a:xfrm>
            <a:off x="2011984" y="2296174"/>
            <a:ext cx="2318158" cy="353943"/>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WAREHOUSE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5" name="TextBox 94"/>
          <p:cNvSpPr txBox="1"/>
          <p:nvPr/>
        </p:nvSpPr>
        <p:spPr>
          <a:xfrm>
            <a:off x="8637383" y="4329240"/>
            <a:ext cx="2379529" cy="353943"/>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TRANSPORTATION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6" name="TextBox 95"/>
          <p:cNvSpPr txBox="1"/>
          <p:nvPr/>
        </p:nvSpPr>
        <p:spPr>
          <a:xfrm>
            <a:off x="8593249" y="3312707"/>
            <a:ext cx="2325240" cy="353943"/>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CUSTOMERS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7" name="TextBox 96"/>
          <p:cNvSpPr txBox="1"/>
          <p:nvPr/>
        </p:nvSpPr>
        <p:spPr>
          <a:xfrm>
            <a:off x="7879368" y="2296174"/>
            <a:ext cx="2296083" cy="353943"/>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INVENTORY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8" name="TextBox 97"/>
          <p:cNvSpPr txBox="1"/>
          <p:nvPr/>
        </p:nvSpPr>
        <p:spPr>
          <a:xfrm>
            <a:off x="8008533" y="5345772"/>
            <a:ext cx="2365325" cy="353943"/>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COST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a:t>
            </a:r>
          </a:p>
        </p:txBody>
      </p:sp>
      <p:sp>
        <p:nvSpPr>
          <p:cNvPr id="99" name="Freeform 23"/>
          <p:cNvSpPr>
            <a:spLocks/>
          </p:cNvSpPr>
          <p:nvPr/>
        </p:nvSpPr>
        <p:spPr bwMode="auto">
          <a:xfrm>
            <a:off x="4114813" y="2092192"/>
            <a:ext cx="3957810" cy="3631314"/>
          </a:xfrm>
          <a:custGeom>
            <a:avLst/>
            <a:gdLst>
              <a:gd name="T0" fmla="*/ 235 w 1090"/>
              <a:gd name="T1" fmla="*/ 1000 h 1000"/>
              <a:gd name="T2" fmla="*/ 254 w 1090"/>
              <a:gd name="T3" fmla="*/ 977 h 1000"/>
              <a:gd name="T4" fmla="*/ 32 w 1090"/>
              <a:gd name="T5" fmla="*/ 554 h 1000"/>
              <a:gd name="T6" fmla="*/ 545 w 1090"/>
              <a:gd name="T7" fmla="*/ 40 h 1000"/>
              <a:gd name="T8" fmla="*/ 1058 w 1090"/>
              <a:gd name="T9" fmla="*/ 554 h 1000"/>
              <a:gd name="T10" fmla="*/ 871 w 1090"/>
              <a:gd name="T11" fmla="*/ 951 h 1000"/>
              <a:gd name="T12" fmla="*/ 896 w 1090"/>
              <a:gd name="T13" fmla="*/ 969 h 1000"/>
              <a:gd name="T14" fmla="*/ 1090 w 1090"/>
              <a:gd name="T15" fmla="*/ 549 h 1000"/>
              <a:gd name="T16" fmla="*/ 545 w 1090"/>
              <a:gd name="T17" fmla="*/ 0 h 1000"/>
              <a:gd name="T18" fmla="*/ 0 w 1090"/>
              <a:gd name="T19" fmla="*/ 549 h 1000"/>
              <a:gd name="T20" fmla="*/ 235 w 1090"/>
              <a:gd name="T21"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0" h="1000">
                <a:moveTo>
                  <a:pt x="235" y="1000"/>
                </a:moveTo>
                <a:cubicBezTo>
                  <a:pt x="254" y="977"/>
                  <a:pt x="254" y="977"/>
                  <a:pt x="254" y="977"/>
                </a:cubicBezTo>
                <a:cubicBezTo>
                  <a:pt x="120" y="885"/>
                  <a:pt x="32" y="730"/>
                  <a:pt x="32" y="554"/>
                </a:cubicBezTo>
                <a:cubicBezTo>
                  <a:pt x="32" y="270"/>
                  <a:pt x="262" y="40"/>
                  <a:pt x="545" y="40"/>
                </a:cubicBezTo>
                <a:cubicBezTo>
                  <a:pt x="828" y="40"/>
                  <a:pt x="1058" y="270"/>
                  <a:pt x="1058" y="554"/>
                </a:cubicBezTo>
                <a:cubicBezTo>
                  <a:pt x="1058" y="714"/>
                  <a:pt x="985" y="856"/>
                  <a:pt x="871" y="951"/>
                </a:cubicBezTo>
                <a:cubicBezTo>
                  <a:pt x="896" y="969"/>
                  <a:pt x="896" y="969"/>
                  <a:pt x="896" y="969"/>
                </a:cubicBezTo>
                <a:cubicBezTo>
                  <a:pt x="1014" y="868"/>
                  <a:pt x="1090" y="718"/>
                  <a:pt x="1090" y="549"/>
                </a:cubicBezTo>
                <a:cubicBezTo>
                  <a:pt x="1090" y="246"/>
                  <a:pt x="846" y="0"/>
                  <a:pt x="545" y="0"/>
                </a:cubicBezTo>
                <a:cubicBezTo>
                  <a:pt x="244" y="0"/>
                  <a:pt x="0" y="246"/>
                  <a:pt x="0" y="549"/>
                </a:cubicBezTo>
                <a:cubicBezTo>
                  <a:pt x="0" y="736"/>
                  <a:pt x="93" y="901"/>
                  <a:pt x="235" y="1000"/>
                </a:cubicBezTo>
                <a:close/>
              </a:path>
            </a:pathLst>
          </a:custGeom>
          <a:solidFill>
            <a:schemeClr val="bg1">
              <a:lumMod val="7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00" name="Oval 8"/>
          <p:cNvSpPr>
            <a:spLocks noChangeArrowheads="1"/>
          </p:cNvSpPr>
          <p:nvPr/>
        </p:nvSpPr>
        <p:spPr bwMode="auto">
          <a:xfrm>
            <a:off x="3844717" y="4195672"/>
            <a:ext cx="780848" cy="790123"/>
          </a:xfrm>
          <a:prstGeom prst="ellipse">
            <a:avLst/>
          </a:prstGeom>
          <a:solidFill>
            <a:srgbClr val="78D2D2"/>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01" name="Oval 7"/>
          <p:cNvSpPr>
            <a:spLocks noChangeArrowheads="1"/>
          </p:cNvSpPr>
          <p:nvPr/>
        </p:nvSpPr>
        <p:spPr bwMode="auto">
          <a:xfrm>
            <a:off x="3943134" y="4297958"/>
            <a:ext cx="584017" cy="58554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02" name="Oval 10"/>
          <p:cNvSpPr>
            <a:spLocks noChangeArrowheads="1"/>
          </p:cNvSpPr>
          <p:nvPr/>
        </p:nvSpPr>
        <p:spPr bwMode="auto">
          <a:xfrm>
            <a:off x="3895301" y="3044827"/>
            <a:ext cx="780848" cy="786411"/>
          </a:xfrm>
          <a:prstGeom prst="ellipse">
            <a:avLst/>
          </a:pr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06" name="Oval 9"/>
          <p:cNvSpPr>
            <a:spLocks noChangeArrowheads="1"/>
          </p:cNvSpPr>
          <p:nvPr/>
        </p:nvSpPr>
        <p:spPr bwMode="auto">
          <a:xfrm>
            <a:off x="3993717" y="3146026"/>
            <a:ext cx="584017"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18" name="Oval 12"/>
          <p:cNvSpPr>
            <a:spLocks noChangeArrowheads="1"/>
          </p:cNvSpPr>
          <p:nvPr/>
        </p:nvSpPr>
        <p:spPr bwMode="auto">
          <a:xfrm>
            <a:off x="4603476" y="2118664"/>
            <a:ext cx="780848" cy="790123"/>
          </a:xfrm>
          <a:prstGeom prst="ellipse">
            <a:avLst/>
          </a:prstGeom>
          <a:solidFill>
            <a:srgbClr val="E2583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19" name="Oval 11"/>
          <p:cNvSpPr>
            <a:spLocks noChangeArrowheads="1"/>
          </p:cNvSpPr>
          <p:nvPr/>
        </p:nvSpPr>
        <p:spPr bwMode="auto">
          <a:xfrm>
            <a:off x="4703425" y="2219418"/>
            <a:ext cx="580949" cy="588614"/>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2" name="Oval 14"/>
          <p:cNvSpPr>
            <a:spLocks noChangeArrowheads="1"/>
          </p:cNvSpPr>
          <p:nvPr/>
        </p:nvSpPr>
        <p:spPr bwMode="auto">
          <a:xfrm>
            <a:off x="5702366" y="1769014"/>
            <a:ext cx="782701" cy="791978"/>
          </a:xfrm>
          <a:prstGeom prst="ellipse">
            <a:avLst/>
          </a:prstGeom>
          <a:solidFill>
            <a:schemeClr val="accent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3" name="Oval 13"/>
          <p:cNvSpPr>
            <a:spLocks noChangeArrowheads="1"/>
          </p:cNvSpPr>
          <p:nvPr/>
        </p:nvSpPr>
        <p:spPr bwMode="auto">
          <a:xfrm>
            <a:off x="5804010" y="1872995"/>
            <a:ext cx="579416"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4" name="Oval 16"/>
          <p:cNvSpPr>
            <a:spLocks noChangeArrowheads="1"/>
          </p:cNvSpPr>
          <p:nvPr/>
        </p:nvSpPr>
        <p:spPr bwMode="auto">
          <a:xfrm>
            <a:off x="6810774" y="2118664"/>
            <a:ext cx="780848" cy="790123"/>
          </a:xfrm>
          <a:prstGeom prst="ellipse">
            <a:avLst/>
          </a:pr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5" name="Oval 15"/>
          <p:cNvSpPr>
            <a:spLocks noChangeArrowheads="1"/>
          </p:cNvSpPr>
          <p:nvPr/>
        </p:nvSpPr>
        <p:spPr bwMode="auto">
          <a:xfrm>
            <a:off x="6910725" y="2221718"/>
            <a:ext cx="580949" cy="584017"/>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6" name="Oval 18"/>
          <p:cNvSpPr>
            <a:spLocks noChangeArrowheads="1"/>
          </p:cNvSpPr>
          <p:nvPr/>
        </p:nvSpPr>
        <p:spPr bwMode="auto">
          <a:xfrm>
            <a:off x="7522015" y="3033773"/>
            <a:ext cx="780848" cy="790123"/>
          </a:xfrm>
          <a:prstGeom prst="ellipse">
            <a:avLst/>
          </a:prstGeom>
          <a:solidFill>
            <a:srgbClr val="E2583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7" name="Oval 17"/>
          <p:cNvSpPr>
            <a:spLocks noChangeArrowheads="1"/>
          </p:cNvSpPr>
          <p:nvPr/>
        </p:nvSpPr>
        <p:spPr bwMode="auto">
          <a:xfrm>
            <a:off x="7620432" y="3134527"/>
            <a:ext cx="584017" cy="588614"/>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8" name="Oval 20"/>
          <p:cNvSpPr>
            <a:spLocks noChangeArrowheads="1"/>
          </p:cNvSpPr>
          <p:nvPr/>
        </p:nvSpPr>
        <p:spPr bwMode="auto">
          <a:xfrm>
            <a:off x="7569855" y="4195672"/>
            <a:ext cx="777139" cy="790123"/>
          </a:xfrm>
          <a:prstGeom prst="ellipse">
            <a:avLst/>
          </a:prstGeom>
          <a:solidFill>
            <a:schemeClr val="accent3"/>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9" name="Oval 19"/>
          <p:cNvSpPr>
            <a:spLocks noChangeArrowheads="1"/>
          </p:cNvSpPr>
          <p:nvPr/>
        </p:nvSpPr>
        <p:spPr bwMode="auto">
          <a:xfrm>
            <a:off x="7665652" y="4296425"/>
            <a:ext cx="585546" cy="588614"/>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30" name="Oval 22"/>
          <p:cNvSpPr>
            <a:spLocks noChangeArrowheads="1"/>
          </p:cNvSpPr>
          <p:nvPr/>
        </p:nvSpPr>
        <p:spPr bwMode="auto">
          <a:xfrm>
            <a:off x="6941066" y="5167334"/>
            <a:ext cx="780848" cy="791978"/>
          </a:xfrm>
          <a:prstGeom prst="ellipse">
            <a:avLst/>
          </a:prstGeom>
          <a:solidFill>
            <a:srgbClr val="3B3939"/>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31" name="Oval 21"/>
          <p:cNvSpPr>
            <a:spLocks noChangeArrowheads="1"/>
          </p:cNvSpPr>
          <p:nvPr/>
        </p:nvSpPr>
        <p:spPr bwMode="auto">
          <a:xfrm>
            <a:off x="7039483" y="5269016"/>
            <a:ext cx="584017" cy="588614"/>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32" name="TextBox 131"/>
          <p:cNvSpPr txBox="1"/>
          <p:nvPr/>
        </p:nvSpPr>
        <p:spPr>
          <a:xfrm>
            <a:off x="5500659" y="3966212"/>
            <a:ext cx="1190714" cy="184666"/>
          </a:xfrm>
          <a:prstGeom prst="rect">
            <a:avLst/>
          </a:prstGeom>
          <a:noFill/>
          <a:ln w="6350">
            <a:noFill/>
            <a:prstDash val="dash"/>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LOGISTICS</a:t>
            </a:r>
          </a:p>
        </p:txBody>
      </p:sp>
      <p:sp>
        <p:nvSpPr>
          <p:cNvPr id="133" name="TextBox 132"/>
          <p:cNvSpPr txBox="1"/>
          <p:nvPr/>
        </p:nvSpPr>
        <p:spPr>
          <a:xfrm>
            <a:off x="5012558" y="4232982"/>
            <a:ext cx="2166918" cy="338554"/>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effectLst/>
                <a:uLnTx/>
                <a:uFillTx/>
                <a:ea typeface="+mn-ea"/>
                <a:cs typeface="+mn-cs"/>
              </a:rPr>
              <a:t>Lorem</a:t>
            </a:r>
            <a:r>
              <a:rPr kumimoji="0" lang="en-US" sz="1100" b="0" i="0" u="none" strike="noStrike" kern="1200" cap="none" spc="0" normalizeH="0" baseline="0" noProof="0" dirty="0">
                <a:ln>
                  <a:noFill/>
                </a:ln>
                <a:effectLst/>
                <a:uLnTx/>
                <a:uFillTx/>
                <a:ea typeface="+mn-ea"/>
                <a:cs typeface="+mn-cs"/>
              </a:rPr>
              <a:t> </a:t>
            </a:r>
            <a:r>
              <a:rPr kumimoji="0" lang="en-US" sz="1100" b="0" i="0" u="none" strike="noStrike" kern="1200" cap="none" spc="0" normalizeH="0" baseline="0" noProof="0" dirty="0" err="1">
                <a:ln>
                  <a:noFill/>
                </a:ln>
                <a:effectLst/>
                <a:uLnTx/>
                <a:uFillTx/>
                <a:ea typeface="+mn-ea"/>
                <a:cs typeface="+mn-cs"/>
              </a:rPr>
              <a:t>Ipsum</a:t>
            </a:r>
            <a:r>
              <a:rPr kumimoji="0" lang="en-US" sz="1100" b="0" i="0" u="none" strike="noStrike" kern="1200" cap="none" spc="0" normalizeH="0" baseline="0" noProof="0" dirty="0">
                <a:ln>
                  <a:noFill/>
                </a:ln>
                <a:effectLst/>
                <a:uLnTx/>
                <a:uFillTx/>
                <a:ea typeface="+mn-ea"/>
                <a:cs typeface="+mn-cs"/>
              </a:rPr>
              <a:t> is simply dummy text of the printing and typesetting industry. </a:t>
            </a:r>
          </a:p>
        </p:txBody>
      </p:sp>
      <p:sp>
        <p:nvSpPr>
          <p:cNvPr id="134" name="Oval 6"/>
          <p:cNvSpPr>
            <a:spLocks noChangeArrowheads="1"/>
          </p:cNvSpPr>
          <p:nvPr/>
        </p:nvSpPr>
        <p:spPr bwMode="auto">
          <a:xfrm>
            <a:off x="4465520" y="5172419"/>
            <a:ext cx="780848" cy="786411"/>
          </a:xfrm>
          <a:prstGeom prst="ellipse">
            <a:avLst/>
          </a:prstGeom>
          <a:solidFill>
            <a:srgbClr val="E2583D"/>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35" name="Oval 5"/>
          <p:cNvSpPr>
            <a:spLocks noChangeArrowheads="1"/>
          </p:cNvSpPr>
          <p:nvPr/>
        </p:nvSpPr>
        <p:spPr bwMode="auto">
          <a:xfrm>
            <a:off x="4565469" y="5272851"/>
            <a:ext cx="580949" cy="585546"/>
          </a:xfrm>
          <a:prstGeom prst="ellipse">
            <a:avLst/>
          </a:prstGeom>
          <a:solidFill>
            <a:schemeClr val="bg1"/>
          </a:solidFill>
          <a:ln w="15875" cap="flat">
            <a:noFill/>
            <a:prstDash val="solid"/>
            <a:miter lim="800000"/>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a typeface="+mn-ea"/>
              <a:cs typeface="+mn-cs"/>
            </a:endParaRPr>
          </a:p>
        </p:txBody>
      </p:sp>
      <p:grpSp>
        <p:nvGrpSpPr>
          <p:cNvPr id="182" name="Group 181"/>
          <p:cNvGrpSpPr/>
          <p:nvPr/>
        </p:nvGrpSpPr>
        <p:grpSpPr>
          <a:xfrm>
            <a:off x="4746406" y="5421955"/>
            <a:ext cx="219075" cy="287338"/>
            <a:chOff x="6445250" y="2498725"/>
            <a:chExt cx="219075" cy="287338"/>
          </a:xfrm>
          <a:solidFill>
            <a:srgbClr val="E2583D"/>
          </a:solidFill>
        </p:grpSpPr>
        <p:sp>
          <p:nvSpPr>
            <p:cNvPr id="183" name="Freeform 227"/>
            <p:cNvSpPr>
              <a:spLocks noEditPoints="1"/>
            </p:cNvSpPr>
            <p:nvPr/>
          </p:nvSpPr>
          <p:spPr bwMode="auto">
            <a:xfrm>
              <a:off x="6445250" y="2498725"/>
              <a:ext cx="219075" cy="287338"/>
            </a:xfrm>
            <a:custGeom>
              <a:avLst/>
              <a:gdLst>
                <a:gd name="T0" fmla="*/ 104 w 692"/>
                <a:gd name="T1" fmla="*/ 868 h 902"/>
                <a:gd name="T2" fmla="*/ 69 w 692"/>
                <a:gd name="T3" fmla="*/ 849 h 902"/>
                <a:gd name="T4" fmla="*/ 43 w 692"/>
                <a:gd name="T5" fmla="*/ 818 h 902"/>
                <a:gd name="T6" fmla="*/ 31 w 692"/>
                <a:gd name="T7" fmla="*/ 778 h 902"/>
                <a:gd name="T8" fmla="*/ 35 w 692"/>
                <a:gd name="T9" fmla="*/ 736 h 902"/>
                <a:gd name="T10" fmla="*/ 55 w 692"/>
                <a:gd name="T11" fmla="*/ 700 h 902"/>
                <a:gd name="T12" fmla="*/ 86 w 692"/>
                <a:gd name="T13" fmla="*/ 674 h 902"/>
                <a:gd name="T14" fmla="*/ 124 w 692"/>
                <a:gd name="T15" fmla="*/ 662 h 902"/>
                <a:gd name="T16" fmla="*/ 167 w 692"/>
                <a:gd name="T17" fmla="*/ 667 h 902"/>
                <a:gd name="T18" fmla="*/ 202 w 692"/>
                <a:gd name="T19" fmla="*/ 686 h 902"/>
                <a:gd name="T20" fmla="*/ 228 w 692"/>
                <a:gd name="T21" fmla="*/ 717 h 902"/>
                <a:gd name="T22" fmla="*/ 240 w 692"/>
                <a:gd name="T23" fmla="*/ 757 h 902"/>
                <a:gd name="T24" fmla="*/ 236 w 692"/>
                <a:gd name="T25" fmla="*/ 798 h 902"/>
                <a:gd name="T26" fmla="*/ 216 w 692"/>
                <a:gd name="T27" fmla="*/ 834 h 902"/>
                <a:gd name="T28" fmla="*/ 185 w 692"/>
                <a:gd name="T29" fmla="*/ 859 h 902"/>
                <a:gd name="T30" fmla="*/ 146 w 692"/>
                <a:gd name="T31" fmla="*/ 872 h 902"/>
                <a:gd name="T32" fmla="*/ 511 w 692"/>
                <a:gd name="T33" fmla="*/ 361 h 902"/>
                <a:gd name="T34" fmla="*/ 271 w 692"/>
                <a:gd name="T35" fmla="*/ 722 h 902"/>
                <a:gd name="T36" fmla="*/ 632 w 692"/>
                <a:gd name="T37" fmla="*/ 722 h 902"/>
                <a:gd name="T38" fmla="*/ 622 w 692"/>
                <a:gd name="T39" fmla="*/ 813 h 902"/>
                <a:gd name="T40" fmla="*/ 266 w 692"/>
                <a:gd name="T41" fmla="*/ 802 h 902"/>
                <a:gd name="T42" fmla="*/ 270 w 692"/>
                <a:gd name="T43" fmla="*/ 760 h 902"/>
                <a:gd name="T44" fmla="*/ 652 w 692"/>
                <a:gd name="T45" fmla="*/ 751 h 902"/>
                <a:gd name="T46" fmla="*/ 660 w 692"/>
                <a:gd name="T47" fmla="*/ 743 h 902"/>
                <a:gd name="T48" fmla="*/ 661 w 692"/>
                <a:gd name="T49" fmla="*/ 373 h 902"/>
                <a:gd name="T50" fmla="*/ 655 w 692"/>
                <a:gd name="T51" fmla="*/ 364 h 902"/>
                <a:gd name="T52" fmla="*/ 541 w 692"/>
                <a:gd name="T53" fmla="*/ 361 h 902"/>
                <a:gd name="T54" fmla="*/ 539 w 692"/>
                <a:gd name="T55" fmla="*/ 158 h 902"/>
                <a:gd name="T56" fmla="*/ 529 w 692"/>
                <a:gd name="T57" fmla="*/ 151 h 902"/>
                <a:gd name="T58" fmla="*/ 250 w 692"/>
                <a:gd name="T59" fmla="*/ 151 h 902"/>
                <a:gd name="T60" fmla="*/ 242 w 692"/>
                <a:gd name="T61" fmla="*/ 160 h 902"/>
                <a:gd name="T62" fmla="*/ 241 w 692"/>
                <a:gd name="T63" fmla="*/ 683 h 902"/>
                <a:gd name="T64" fmla="*/ 213 w 692"/>
                <a:gd name="T65" fmla="*/ 657 h 902"/>
                <a:gd name="T66" fmla="*/ 180 w 692"/>
                <a:gd name="T67" fmla="*/ 640 h 902"/>
                <a:gd name="T68" fmla="*/ 178 w 692"/>
                <a:gd name="T69" fmla="*/ 7 h 902"/>
                <a:gd name="T70" fmla="*/ 168 w 692"/>
                <a:gd name="T71" fmla="*/ 0 h 902"/>
                <a:gd name="T72" fmla="*/ 70 w 692"/>
                <a:gd name="T73" fmla="*/ 1 h 902"/>
                <a:gd name="T74" fmla="*/ 61 w 692"/>
                <a:gd name="T75" fmla="*/ 10 h 902"/>
                <a:gd name="T76" fmla="*/ 61 w 692"/>
                <a:gd name="T77" fmla="*/ 22 h 902"/>
                <a:gd name="T78" fmla="*/ 70 w 692"/>
                <a:gd name="T79" fmla="*/ 29 h 902"/>
                <a:gd name="T80" fmla="*/ 150 w 692"/>
                <a:gd name="T81" fmla="*/ 632 h 902"/>
                <a:gd name="T82" fmla="*/ 108 w 692"/>
                <a:gd name="T83" fmla="*/ 635 h 902"/>
                <a:gd name="T84" fmla="*/ 60 w 692"/>
                <a:gd name="T85" fmla="*/ 655 h 902"/>
                <a:gd name="T86" fmla="*/ 24 w 692"/>
                <a:gd name="T87" fmla="*/ 691 h 902"/>
                <a:gd name="T88" fmla="*/ 3 w 692"/>
                <a:gd name="T89" fmla="*/ 740 h 902"/>
                <a:gd name="T90" fmla="*/ 3 w 692"/>
                <a:gd name="T91" fmla="*/ 794 h 902"/>
                <a:gd name="T92" fmla="*/ 24 w 692"/>
                <a:gd name="T93" fmla="*/ 842 h 902"/>
                <a:gd name="T94" fmla="*/ 60 w 692"/>
                <a:gd name="T95" fmla="*/ 880 h 902"/>
                <a:gd name="T96" fmla="*/ 108 w 692"/>
                <a:gd name="T97" fmla="*/ 900 h 902"/>
                <a:gd name="T98" fmla="*/ 152 w 692"/>
                <a:gd name="T99" fmla="*/ 901 h 902"/>
                <a:gd name="T100" fmla="*/ 200 w 692"/>
                <a:gd name="T101" fmla="*/ 886 h 902"/>
                <a:gd name="T102" fmla="*/ 247 w 692"/>
                <a:gd name="T103" fmla="*/ 842 h 902"/>
                <a:gd name="T104" fmla="*/ 671 w 692"/>
                <a:gd name="T105" fmla="*/ 901 h 902"/>
                <a:gd name="T106" fmla="*/ 682 w 692"/>
                <a:gd name="T107" fmla="*/ 901 h 902"/>
                <a:gd name="T108" fmla="*/ 691 w 692"/>
                <a:gd name="T109" fmla="*/ 893 h 902"/>
                <a:gd name="T110" fmla="*/ 691 w 692"/>
                <a:gd name="T111" fmla="*/ 88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2" h="902">
                  <a:moveTo>
                    <a:pt x="135" y="872"/>
                  </a:moveTo>
                  <a:lnTo>
                    <a:pt x="124" y="872"/>
                  </a:lnTo>
                  <a:lnTo>
                    <a:pt x="115" y="870"/>
                  </a:lnTo>
                  <a:lnTo>
                    <a:pt x="104" y="868"/>
                  </a:lnTo>
                  <a:lnTo>
                    <a:pt x="94" y="864"/>
                  </a:lnTo>
                  <a:lnTo>
                    <a:pt x="86" y="859"/>
                  </a:lnTo>
                  <a:lnTo>
                    <a:pt x="76" y="854"/>
                  </a:lnTo>
                  <a:lnTo>
                    <a:pt x="69" y="849"/>
                  </a:lnTo>
                  <a:lnTo>
                    <a:pt x="61" y="841"/>
                  </a:lnTo>
                  <a:lnTo>
                    <a:pt x="55" y="834"/>
                  </a:lnTo>
                  <a:lnTo>
                    <a:pt x="48" y="826"/>
                  </a:lnTo>
                  <a:lnTo>
                    <a:pt x="43" y="818"/>
                  </a:lnTo>
                  <a:lnTo>
                    <a:pt x="39" y="808"/>
                  </a:lnTo>
                  <a:lnTo>
                    <a:pt x="35" y="798"/>
                  </a:lnTo>
                  <a:lnTo>
                    <a:pt x="32" y="789"/>
                  </a:lnTo>
                  <a:lnTo>
                    <a:pt x="31" y="778"/>
                  </a:lnTo>
                  <a:lnTo>
                    <a:pt x="30" y="767"/>
                  </a:lnTo>
                  <a:lnTo>
                    <a:pt x="31" y="757"/>
                  </a:lnTo>
                  <a:lnTo>
                    <a:pt x="32" y="746"/>
                  </a:lnTo>
                  <a:lnTo>
                    <a:pt x="35" y="736"/>
                  </a:lnTo>
                  <a:lnTo>
                    <a:pt x="39" y="727"/>
                  </a:lnTo>
                  <a:lnTo>
                    <a:pt x="43" y="717"/>
                  </a:lnTo>
                  <a:lnTo>
                    <a:pt x="48" y="708"/>
                  </a:lnTo>
                  <a:lnTo>
                    <a:pt x="55" y="700"/>
                  </a:lnTo>
                  <a:lnTo>
                    <a:pt x="61" y="692"/>
                  </a:lnTo>
                  <a:lnTo>
                    <a:pt x="69" y="686"/>
                  </a:lnTo>
                  <a:lnTo>
                    <a:pt x="76" y="680"/>
                  </a:lnTo>
                  <a:lnTo>
                    <a:pt x="86" y="674"/>
                  </a:lnTo>
                  <a:lnTo>
                    <a:pt x="94" y="670"/>
                  </a:lnTo>
                  <a:lnTo>
                    <a:pt x="104" y="667"/>
                  </a:lnTo>
                  <a:lnTo>
                    <a:pt x="115" y="665"/>
                  </a:lnTo>
                  <a:lnTo>
                    <a:pt x="124" y="662"/>
                  </a:lnTo>
                  <a:lnTo>
                    <a:pt x="135" y="662"/>
                  </a:lnTo>
                  <a:lnTo>
                    <a:pt x="146" y="662"/>
                  </a:lnTo>
                  <a:lnTo>
                    <a:pt x="156" y="665"/>
                  </a:lnTo>
                  <a:lnTo>
                    <a:pt x="167" y="667"/>
                  </a:lnTo>
                  <a:lnTo>
                    <a:pt x="177" y="670"/>
                  </a:lnTo>
                  <a:lnTo>
                    <a:pt x="185" y="674"/>
                  </a:lnTo>
                  <a:lnTo>
                    <a:pt x="194" y="680"/>
                  </a:lnTo>
                  <a:lnTo>
                    <a:pt x="202" y="686"/>
                  </a:lnTo>
                  <a:lnTo>
                    <a:pt x="210" y="692"/>
                  </a:lnTo>
                  <a:lnTo>
                    <a:pt x="216" y="700"/>
                  </a:lnTo>
                  <a:lnTo>
                    <a:pt x="223" y="708"/>
                  </a:lnTo>
                  <a:lnTo>
                    <a:pt x="228" y="717"/>
                  </a:lnTo>
                  <a:lnTo>
                    <a:pt x="232" y="727"/>
                  </a:lnTo>
                  <a:lnTo>
                    <a:pt x="236" y="736"/>
                  </a:lnTo>
                  <a:lnTo>
                    <a:pt x="239" y="746"/>
                  </a:lnTo>
                  <a:lnTo>
                    <a:pt x="240" y="757"/>
                  </a:lnTo>
                  <a:lnTo>
                    <a:pt x="241" y="767"/>
                  </a:lnTo>
                  <a:lnTo>
                    <a:pt x="240" y="778"/>
                  </a:lnTo>
                  <a:lnTo>
                    <a:pt x="239" y="789"/>
                  </a:lnTo>
                  <a:lnTo>
                    <a:pt x="236" y="798"/>
                  </a:lnTo>
                  <a:lnTo>
                    <a:pt x="232" y="808"/>
                  </a:lnTo>
                  <a:lnTo>
                    <a:pt x="228" y="818"/>
                  </a:lnTo>
                  <a:lnTo>
                    <a:pt x="223" y="826"/>
                  </a:lnTo>
                  <a:lnTo>
                    <a:pt x="216" y="834"/>
                  </a:lnTo>
                  <a:lnTo>
                    <a:pt x="210" y="841"/>
                  </a:lnTo>
                  <a:lnTo>
                    <a:pt x="202" y="849"/>
                  </a:lnTo>
                  <a:lnTo>
                    <a:pt x="194" y="854"/>
                  </a:lnTo>
                  <a:lnTo>
                    <a:pt x="185" y="859"/>
                  </a:lnTo>
                  <a:lnTo>
                    <a:pt x="177" y="864"/>
                  </a:lnTo>
                  <a:lnTo>
                    <a:pt x="167" y="868"/>
                  </a:lnTo>
                  <a:lnTo>
                    <a:pt x="156" y="870"/>
                  </a:lnTo>
                  <a:lnTo>
                    <a:pt x="146" y="872"/>
                  </a:lnTo>
                  <a:lnTo>
                    <a:pt x="135" y="872"/>
                  </a:lnTo>
                  <a:close/>
                  <a:moveTo>
                    <a:pt x="271" y="180"/>
                  </a:moveTo>
                  <a:lnTo>
                    <a:pt x="511" y="180"/>
                  </a:lnTo>
                  <a:lnTo>
                    <a:pt x="511" y="361"/>
                  </a:lnTo>
                  <a:lnTo>
                    <a:pt x="271" y="361"/>
                  </a:lnTo>
                  <a:lnTo>
                    <a:pt x="271" y="180"/>
                  </a:lnTo>
                  <a:close/>
                  <a:moveTo>
                    <a:pt x="632" y="722"/>
                  </a:moveTo>
                  <a:lnTo>
                    <a:pt x="271" y="722"/>
                  </a:lnTo>
                  <a:lnTo>
                    <a:pt x="271" y="391"/>
                  </a:lnTo>
                  <a:lnTo>
                    <a:pt x="526" y="391"/>
                  </a:lnTo>
                  <a:lnTo>
                    <a:pt x="632" y="391"/>
                  </a:lnTo>
                  <a:lnTo>
                    <a:pt x="632" y="722"/>
                  </a:lnTo>
                  <a:close/>
                  <a:moveTo>
                    <a:pt x="688" y="877"/>
                  </a:moveTo>
                  <a:lnTo>
                    <a:pt x="627" y="817"/>
                  </a:lnTo>
                  <a:lnTo>
                    <a:pt x="625" y="814"/>
                  </a:lnTo>
                  <a:lnTo>
                    <a:pt x="622" y="813"/>
                  </a:lnTo>
                  <a:lnTo>
                    <a:pt x="619" y="812"/>
                  </a:lnTo>
                  <a:lnTo>
                    <a:pt x="616" y="812"/>
                  </a:lnTo>
                  <a:lnTo>
                    <a:pt x="262" y="812"/>
                  </a:lnTo>
                  <a:lnTo>
                    <a:pt x="266" y="802"/>
                  </a:lnTo>
                  <a:lnTo>
                    <a:pt x="269" y="790"/>
                  </a:lnTo>
                  <a:lnTo>
                    <a:pt x="270" y="779"/>
                  </a:lnTo>
                  <a:lnTo>
                    <a:pt x="271" y="767"/>
                  </a:lnTo>
                  <a:lnTo>
                    <a:pt x="270" y="760"/>
                  </a:lnTo>
                  <a:lnTo>
                    <a:pt x="270" y="752"/>
                  </a:lnTo>
                  <a:lnTo>
                    <a:pt x="647" y="752"/>
                  </a:lnTo>
                  <a:lnTo>
                    <a:pt x="649" y="752"/>
                  </a:lnTo>
                  <a:lnTo>
                    <a:pt x="652" y="751"/>
                  </a:lnTo>
                  <a:lnTo>
                    <a:pt x="655" y="749"/>
                  </a:lnTo>
                  <a:lnTo>
                    <a:pt x="657" y="748"/>
                  </a:lnTo>
                  <a:lnTo>
                    <a:pt x="659" y="746"/>
                  </a:lnTo>
                  <a:lnTo>
                    <a:pt x="660" y="743"/>
                  </a:lnTo>
                  <a:lnTo>
                    <a:pt x="661" y="741"/>
                  </a:lnTo>
                  <a:lnTo>
                    <a:pt x="662" y="737"/>
                  </a:lnTo>
                  <a:lnTo>
                    <a:pt x="662" y="376"/>
                  </a:lnTo>
                  <a:lnTo>
                    <a:pt x="661" y="373"/>
                  </a:lnTo>
                  <a:lnTo>
                    <a:pt x="660" y="370"/>
                  </a:lnTo>
                  <a:lnTo>
                    <a:pt x="659" y="368"/>
                  </a:lnTo>
                  <a:lnTo>
                    <a:pt x="657" y="366"/>
                  </a:lnTo>
                  <a:lnTo>
                    <a:pt x="655" y="364"/>
                  </a:lnTo>
                  <a:lnTo>
                    <a:pt x="652" y="362"/>
                  </a:lnTo>
                  <a:lnTo>
                    <a:pt x="649" y="361"/>
                  </a:lnTo>
                  <a:lnTo>
                    <a:pt x="647" y="361"/>
                  </a:lnTo>
                  <a:lnTo>
                    <a:pt x="541" y="361"/>
                  </a:lnTo>
                  <a:lnTo>
                    <a:pt x="541" y="165"/>
                  </a:lnTo>
                  <a:lnTo>
                    <a:pt x="541" y="163"/>
                  </a:lnTo>
                  <a:lnTo>
                    <a:pt x="540" y="160"/>
                  </a:lnTo>
                  <a:lnTo>
                    <a:pt x="539" y="158"/>
                  </a:lnTo>
                  <a:lnTo>
                    <a:pt x="537" y="155"/>
                  </a:lnTo>
                  <a:lnTo>
                    <a:pt x="535" y="154"/>
                  </a:lnTo>
                  <a:lnTo>
                    <a:pt x="532" y="152"/>
                  </a:lnTo>
                  <a:lnTo>
                    <a:pt x="529" y="151"/>
                  </a:lnTo>
                  <a:lnTo>
                    <a:pt x="526" y="150"/>
                  </a:lnTo>
                  <a:lnTo>
                    <a:pt x="256" y="150"/>
                  </a:lnTo>
                  <a:lnTo>
                    <a:pt x="253" y="151"/>
                  </a:lnTo>
                  <a:lnTo>
                    <a:pt x="250" y="151"/>
                  </a:lnTo>
                  <a:lnTo>
                    <a:pt x="247" y="154"/>
                  </a:lnTo>
                  <a:lnTo>
                    <a:pt x="245" y="155"/>
                  </a:lnTo>
                  <a:lnTo>
                    <a:pt x="243" y="158"/>
                  </a:lnTo>
                  <a:lnTo>
                    <a:pt x="242" y="160"/>
                  </a:lnTo>
                  <a:lnTo>
                    <a:pt x="241" y="163"/>
                  </a:lnTo>
                  <a:lnTo>
                    <a:pt x="241" y="165"/>
                  </a:lnTo>
                  <a:lnTo>
                    <a:pt x="241" y="376"/>
                  </a:lnTo>
                  <a:lnTo>
                    <a:pt x="241" y="683"/>
                  </a:lnTo>
                  <a:lnTo>
                    <a:pt x="235" y="675"/>
                  </a:lnTo>
                  <a:lnTo>
                    <a:pt x="228" y="669"/>
                  </a:lnTo>
                  <a:lnTo>
                    <a:pt x="221" y="662"/>
                  </a:lnTo>
                  <a:lnTo>
                    <a:pt x="213" y="657"/>
                  </a:lnTo>
                  <a:lnTo>
                    <a:pt x="206" y="652"/>
                  </a:lnTo>
                  <a:lnTo>
                    <a:pt x="198" y="647"/>
                  </a:lnTo>
                  <a:lnTo>
                    <a:pt x="190" y="643"/>
                  </a:lnTo>
                  <a:lnTo>
                    <a:pt x="180" y="640"/>
                  </a:lnTo>
                  <a:lnTo>
                    <a:pt x="180" y="15"/>
                  </a:lnTo>
                  <a:lnTo>
                    <a:pt x="180" y="12"/>
                  </a:lnTo>
                  <a:lnTo>
                    <a:pt x="179" y="10"/>
                  </a:lnTo>
                  <a:lnTo>
                    <a:pt x="178" y="7"/>
                  </a:lnTo>
                  <a:lnTo>
                    <a:pt x="176" y="5"/>
                  </a:lnTo>
                  <a:lnTo>
                    <a:pt x="174" y="3"/>
                  </a:lnTo>
                  <a:lnTo>
                    <a:pt x="171" y="1"/>
                  </a:lnTo>
                  <a:lnTo>
                    <a:pt x="168" y="0"/>
                  </a:lnTo>
                  <a:lnTo>
                    <a:pt x="165" y="0"/>
                  </a:lnTo>
                  <a:lnTo>
                    <a:pt x="75" y="0"/>
                  </a:lnTo>
                  <a:lnTo>
                    <a:pt x="72" y="0"/>
                  </a:lnTo>
                  <a:lnTo>
                    <a:pt x="70" y="1"/>
                  </a:lnTo>
                  <a:lnTo>
                    <a:pt x="66" y="3"/>
                  </a:lnTo>
                  <a:lnTo>
                    <a:pt x="64" y="5"/>
                  </a:lnTo>
                  <a:lnTo>
                    <a:pt x="63" y="7"/>
                  </a:lnTo>
                  <a:lnTo>
                    <a:pt x="61" y="10"/>
                  </a:lnTo>
                  <a:lnTo>
                    <a:pt x="60" y="12"/>
                  </a:lnTo>
                  <a:lnTo>
                    <a:pt x="60" y="15"/>
                  </a:lnTo>
                  <a:lnTo>
                    <a:pt x="60" y="19"/>
                  </a:lnTo>
                  <a:lnTo>
                    <a:pt x="61" y="22"/>
                  </a:lnTo>
                  <a:lnTo>
                    <a:pt x="63" y="24"/>
                  </a:lnTo>
                  <a:lnTo>
                    <a:pt x="64" y="26"/>
                  </a:lnTo>
                  <a:lnTo>
                    <a:pt x="66" y="28"/>
                  </a:lnTo>
                  <a:lnTo>
                    <a:pt x="70" y="29"/>
                  </a:lnTo>
                  <a:lnTo>
                    <a:pt x="72" y="30"/>
                  </a:lnTo>
                  <a:lnTo>
                    <a:pt x="75" y="30"/>
                  </a:lnTo>
                  <a:lnTo>
                    <a:pt x="150" y="30"/>
                  </a:lnTo>
                  <a:lnTo>
                    <a:pt x="150" y="632"/>
                  </a:lnTo>
                  <a:lnTo>
                    <a:pt x="142" y="632"/>
                  </a:lnTo>
                  <a:lnTo>
                    <a:pt x="135" y="632"/>
                  </a:lnTo>
                  <a:lnTo>
                    <a:pt x="121" y="632"/>
                  </a:lnTo>
                  <a:lnTo>
                    <a:pt x="108" y="635"/>
                  </a:lnTo>
                  <a:lnTo>
                    <a:pt x="95" y="638"/>
                  </a:lnTo>
                  <a:lnTo>
                    <a:pt x="82" y="642"/>
                  </a:lnTo>
                  <a:lnTo>
                    <a:pt x="71" y="648"/>
                  </a:lnTo>
                  <a:lnTo>
                    <a:pt x="60" y="655"/>
                  </a:lnTo>
                  <a:lnTo>
                    <a:pt x="49" y="662"/>
                  </a:lnTo>
                  <a:lnTo>
                    <a:pt x="40" y="672"/>
                  </a:lnTo>
                  <a:lnTo>
                    <a:pt x="31" y="682"/>
                  </a:lnTo>
                  <a:lnTo>
                    <a:pt x="24" y="691"/>
                  </a:lnTo>
                  <a:lnTo>
                    <a:pt x="16" y="703"/>
                  </a:lnTo>
                  <a:lnTo>
                    <a:pt x="11" y="715"/>
                  </a:lnTo>
                  <a:lnTo>
                    <a:pt x="6" y="727"/>
                  </a:lnTo>
                  <a:lnTo>
                    <a:pt x="3" y="740"/>
                  </a:lnTo>
                  <a:lnTo>
                    <a:pt x="1" y="753"/>
                  </a:lnTo>
                  <a:lnTo>
                    <a:pt x="0" y="767"/>
                  </a:lnTo>
                  <a:lnTo>
                    <a:pt x="1" y="781"/>
                  </a:lnTo>
                  <a:lnTo>
                    <a:pt x="3" y="794"/>
                  </a:lnTo>
                  <a:lnTo>
                    <a:pt x="6" y="807"/>
                  </a:lnTo>
                  <a:lnTo>
                    <a:pt x="11" y="820"/>
                  </a:lnTo>
                  <a:lnTo>
                    <a:pt x="16" y="832"/>
                  </a:lnTo>
                  <a:lnTo>
                    <a:pt x="24" y="842"/>
                  </a:lnTo>
                  <a:lnTo>
                    <a:pt x="31" y="853"/>
                  </a:lnTo>
                  <a:lnTo>
                    <a:pt x="40" y="863"/>
                  </a:lnTo>
                  <a:lnTo>
                    <a:pt x="49" y="871"/>
                  </a:lnTo>
                  <a:lnTo>
                    <a:pt x="60" y="880"/>
                  </a:lnTo>
                  <a:lnTo>
                    <a:pt x="71" y="886"/>
                  </a:lnTo>
                  <a:lnTo>
                    <a:pt x="82" y="892"/>
                  </a:lnTo>
                  <a:lnTo>
                    <a:pt x="95" y="896"/>
                  </a:lnTo>
                  <a:lnTo>
                    <a:pt x="108" y="900"/>
                  </a:lnTo>
                  <a:lnTo>
                    <a:pt x="121" y="902"/>
                  </a:lnTo>
                  <a:lnTo>
                    <a:pt x="135" y="902"/>
                  </a:lnTo>
                  <a:lnTo>
                    <a:pt x="144" y="902"/>
                  </a:lnTo>
                  <a:lnTo>
                    <a:pt x="152" y="901"/>
                  </a:lnTo>
                  <a:lnTo>
                    <a:pt x="161" y="900"/>
                  </a:lnTo>
                  <a:lnTo>
                    <a:pt x="169" y="898"/>
                  </a:lnTo>
                  <a:lnTo>
                    <a:pt x="185" y="893"/>
                  </a:lnTo>
                  <a:lnTo>
                    <a:pt x="200" y="886"/>
                  </a:lnTo>
                  <a:lnTo>
                    <a:pt x="214" y="878"/>
                  </a:lnTo>
                  <a:lnTo>
                    <a:pt x="226" y="867"/>
                  </a:lnTo>
                  <a:lnTo>
                    <a:pt x="238" y="855"/>
                  </a:lnTo>
                  <a:lnTo>
                    <a:pt x="247" y="842"/>
                  </a:lnTo>
                  <a:lnTo>
                    <a:pt x="611" y="842"/>
                  </a:lnTo>
                  <a:lnTo>
                    <a:pt x="666" y="898"/>
                  </a:lnTo>
                  <a:lnTo>
                    <a:pt x="668" y="900"/>
                  </a:lnTo>
                  <a:lnTo>
                    <a:pt x="671" y="901"/>
                  </a:lnTo>
                  <a:lnTo>
                    <a:pt x="674" y="902"/>
                  </a:lnTo>
                  <a:lnTo>
                    <a:pt x="677" y="902"/>
                  </a:lnTo>
                  <a:lnTo>
                    <a:pt x="679" y="902"/>
                  </a:lnTo>
                  <a:lnTo>
                    <a:pt x="682" y="901"/>
                  </a:lnTo>
                  <a:lnTo>
                    <a:pt x="685" y="900"/>
                  </a:lnTo>
                  <a:lnTo>
                    <a:pt x="688" y="898"/>
                  </a:lnTo>
                  <a:lnTo>
                    <a:pt x="689" y="896"/>
                  </a:lnTo>
                  <a:lnTo>
                    <a:pt x="691" y="893"/>
                  </a:lnTo>
                  <a:lnTo>
                    <a:pt x="691" y="891"/>
                  </a:lnTo>
                  <a:lnTo>
                    <a:pt x="692" y="887"/>
                  </a:lnTo>
                  <a:lnTo>
                    <a:pt x="691" y="884"/>
                  </a:lnTo>
                  <a:lnTo>
                    <a:pt x="691" y="882"/>
                  </a:lnTo>
                  <a:lnTo>
                    <a:pt x="689" y="879"/>
                  </a:lnTo>
                  <a:lnTo>
                    <a:pt x="688" y="877"/>
                  </a:lnTo>
                  <a:lnTo>
                    <a:pt x="688" y="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228"/>
            <p:cNvSpPr>
              <a:spLocks/>
            </p:cNvSpPr>
            <p:nvPr/>
          </p:nvSpPr>
          <p:spPr bwMode="auto">
            <a:xfrm>
              <a:off x="6592888" y="2709863"/>
              <a:ext cx="42863" cy="9525"/>
            </a:xfrm>
            <a:custGeom>
              <a:avLst/>
              <a:gdLst>
                <a:gd name="T0" fmla="*/ 0 w 135"/>
                <a:gd name="T1" fmla="*/ 15 h 30"/>
                <a:gd name="T2" fmla="*/ 0 w 135"/>
                <a:gd name="T3" fmla="*/ 18 h 30"/>
                <a:gd name="T4" fmla="*/ 1 w 135"/>
                <a:gd name="T5" fmla="*/ 21 h 30"/>
                <a:gd name="T6" fmla="*/ 3 w 135"/>
                <a:gd name="T7" fmla="*/ 23 h 30"/>
                <a:gd name="T8" fmla="*/ 4 w 135"/>
                <a:gd name="T9" fmla="*/ 26 h 30"/>
                <a:gd name="T10" fmla="*/ 6 w 135"/>
                <a:gd name="T11" fmla="*/ 27 h 30"/>
                <a:gd name="T12" fmla="*/ 10 w 135"/>
                <a:gd name="T13" fmla="*/ 29 h 30"/>
                <a:gd name="T14" fmla="*/ 12 w 135"/>
                <a:gd name="T15" fmla="*/ 29 h 30"/>
                <a:gd name="T16" fmla="*/ 15 w 135"/>
                <a:gd name="T17" fmla="*/ 30 h 30"/>
                <a:gd name="T18" fmla="*/ 120 w 135"/>
                <a:gd name="T19" fmla="*/ 30 h 30"/>
                <a:gd name="T20" fmla="*/ 123 w 135"/>
                <a:gd name="T21" fmla="*/ 29 h 30"/>
                <a:gd name="T22" fmla="*/ 126 w 135"/>
                <a:gd name="T23" fmla="*/ 28 h 30"/>
                <a:gd name="T24" fmla="*/ 129 w 135"/>
                <a:gd name="T25" fmla="*/ 27 h 30"/>
                <a:gd name="T26" fmla="*/ 131 w 135"/>
                <a:gd name="T27" fmla="*/ 26 h 30"/>
                <a:gd name="T28" fmla="*/ 133 w 135"/>
                <a:gd name="T29" fmla="*/ 23 h 30"/>
                <a:gd name="T30" fmla="*/ 134 w 135"/>
                <a:gd name="T31" fmla="*/ 21 h 30"/>
                <a:gd name="T32" fmla="*/ 135 w 135"/>
                <a:gd name="T33" fmla="*/ 18 h 30"/>
                <a:gd name="T34" fmla="*/ 135 w 135"/>
                <a:gd name="T35" fmla="*/ 15 h 30"/>
                <a:gd name="T36" fmla="*/ 135 w 135"/>
                <a:gd name="T37" fmla="*/ 12 h 30"/>
                <a:gd name="T38" fmla="*/ 134 w 135"/>
                <a:gd name="T39" fmla="*/ 9 h 30"/>
                <a:gd name="T40" fmla="*/ 133 w 135"/>
                <a:gd name="T41" fmla="*/ 7 h 30"/>
                <a:gd name="T42" fmla="*/ 131 w 135"/>
                <a:gd name="T43" fmla="*/ 5 h 30"/>
                <a:gd name="T44" fmla="*/ 129 w 135"/>
                <a:gd name="T45" fmla="*/ 3 h 30"/>
                <a:gd name="T46" fmla="*/ 126 w 135"/>
                <a:gd name="T47" fmla="*/ 1 h 30"/>
                <a:gd name="T48" fmla="*/ 123 w 135"/>
                <a:gd name="T49" fmla="*/ 0 h 30"/>
                <a:gd name="T50" fmla="*/ 120 w 135"/>
                <a:gd name="T51" fmla="*/ 0 h 30"/>
                <a:gd name="T52" fmla="*/ 15 w 135"/>
                <a:gd name="T53" fmla="*/ 0 h 30"/>
                <a:gd name="T54" fmla="*/ 12 w 135"/>
                <a:gd name="T55" fmla="*/ 0 h 30"/>
                <a:gd name="T56" fmla="*/ 10 w 135"/>
                <a:gd name="T57" fmla="*/ 1 h 30"/>
                <a:gd name="T58" fmla="*/ 6 w 135"/>
                <a:gd name="T59" fmla="*/ 3 h 30"/>
                <a:gd name="T60" fmla="*/ 4 w 135"/>
                <a:gd name="T61" fmla="*/ 5 h 30"/>
                <a:gd name="T62" fmla="*/ 3 w 135"/>
                <a:gd name="T63" fmla="*/ 7 h 30"/>
                <a:gd name="T64" fmla="*/ 1 w 135"/>
                <a:gd name="T65" fmla="*/ 9 h 30"/>
                <a:gd name="T66" fmla="*/ 0 w 135"/>
                <a:gd name="T67" fmla="*/ 12 h 30"/>
                <a:gd name="T68" fmla="*/ 0 w 135"/>
                <a:gd name="T69" fmla="*/ 15 h 30"/>
                <a:gd name="T70" fmla="*/ 0 w 135"/>
                <a:gd name="T7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30">
                  <a:moveTo>
                    <a:pt x="0" y="15"/>
                  </a:moveTo>
                  <a:lnTo>
                    <a:pt x="0" y="18"/>
                  </a:lnTo>
                  <a:lnTo>
                    <a:pt x="1" y="21"/>
                  </a:lnTo>
                  <a:lnTo>
                    <a:pt x="3" y="23"/>
                  </a:lnTo>
                  <a:lnTo>
                    <a:pt x="4" y="26"/>
                  </a:lnTo>
                  <a:lnTo>
                    <a:pt x="6" y="27"/>
                  </a:lnTo>
                  <a:lnTo>
                    <a:pt x="10" y="29"/>
                  </a:lnTo>
                  <a:lnTo>
                    <a:pt x="12" y="29"/>
                  </a:lnTo>
                  <a:lnTo>
                    <a:pt x="15" y="30"/>
                  </a:lnTo>
                  <a:lnTo>
                    <a:pt x="120" y="30"/>
                  </a:lnTo>
                  <a:lnTo>
                    <a:pt x="123" y="29"/>
                  </a:lnTo>
                  <a:lnTo>
                    <a:pt x="126" y="28"/>
                  </a:lnTo>
                  <a:lnTo>
                    <a:pt x="129" y="27"/>
                  </a:lnTo>
                  <a:lnTo>
                    <a:pt x="131" y="26"/>
                  </a:lnTo>
                  <a:lnTo>
                    <a:pt x="133" y="23"/>
                  </a:lnTo>
                  <a:lnTo>
                    <a:pt x="134" y="21"/>
                  </a:lnTo>
                  <a:lnTo>
                    <a:pt x="135" y="18"/>
                  </a:lnTo>
                  <a:lnTo>
                    <a:pt x="135" y="15"/>
                  </a:lnTo>
                  <a:lnTo>
                    <a:pt x="135" y="12"/>
                  </a:lnTo>
                  <a:lnTo>
                    <a:pt x="134" y="9"/>
                  </a:lnTo>
                  <a:lnTo>
                    <a:pt x="133" y="7"/>
                  </a:lnTo>
                  <a:lnTo>
                    <a:pt x="131" y="5"/>
                  </a:lnTo>
                  <a:lnTo>
                    <a:pt x="129" y="3"/>
                  </a:lnTo>
                  <a:lnTo>
                    <a:pt x="126" y="1"/>
                  </a:lnTo>
                  <a:lnTo>
                    <a:pt x="123" y="0"/>
                  </a:lnTo>
                  <a:lnTo>
                    <a:pt x="120" y="0"/>
                  </a:lnTo>
                  <a:lnTo>
                    <a:pt x="15" y="0"/>
                  </a:lnTo>
                  <a:lnTo>
                    <a:pt x="12" y="0"/>
                  </a:lnTo>
                  <a:lnTo>
                    <a:pt x="10" y="1"/>
                  </a:lnTo>
                  <a:lnTo>
                    <a:pt x="6" y="3"/>
                  </a:lnTo>
                  <a:lnTo>
                    <a:pt x="4" y="5"/>
                  </a:lnTo>
                  <a:lnTo>
                    <a:pt x="3" y="7"/>
                  </a:lnTo>
                  <a:lnTo>
                    <a:pt x="1" y="9"/>
                  </a:lnTo>
                  <a:lnTo>
                    <a:pt x="0" y="12"/>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229"/>
            <p:cNvSpPr>
              <a:spLocks/>
            </p:cNvSpPr>
            <p:nvPr/>
          </p:nvSpPr>
          <p:spPr bwMode="auto">
            <a:xfrm>
              <a:off x="6540500" y="2593975"/>
              <a:ext cx="28575" cy="9525"/>
            </a:xfrm>
            <a:custGeom>
              <a:avLst/>
              <a:gdLst>
                <a:gd name="T0" fmla="*/ 75 w 90"/>
                <a:gd name="T1" fmla="*/ 0 h 30"/>
                <a:gd name="T2" fmla="*/ 15 w 90"/>
                <a:gd name="T3" fmla="*/ 0 h 30"/>
                <a:gd name="T4" fmla="*/ 12 w 90"/>
                <a:gd name="T5" fmla="*/ 0 h 30"/>
                <a:gd name="T6" fmla="*/ 9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9 w 90"/>
                <a:gd name="T31" fmla="*/ 29 h 30"/>
                <a:gd name="T32" fmla="*/ 12 w 90"/>
                <a:gd name="T33" fmla="*/ 30 h 30"/>
                <a:gd name="T34" fmla="*/ 15 w 90"/>
                <a:gd name="T35" fmla="*/ 30 h 30"/>
                <a:gd name="T36" fmla="*/ 75 w 90"/>
                <a:gd name="T37" fmla="*/ 30 h 30"/>
                <a:gd name="T38" fmla="*/ 78 w 90"/>
                <a:gd name="T39" fmla="*/ 30 h 30"/>
                <a:gd name="T40" fmla="*/ 80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0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9" y="1"/>
                  </a:lnTo>
                  <a:lnTo>
                    <a:pt x="6" y="3"/>
                  </a:lnTo>
                  <a:lnTo>
                    <a:pt x="4" y="5"/>
                  </a:lnTo>
                  <a:lnTo>
                    <a:pt x="2" y="7"/>
                  </a:lnTo>
                  <a:lnTo>
                    <a:pt x="1" y="9"/>
                  </a:lnTo>
                  <a:lnTo>
                    <a:pt x="0" y="12"/>
                  </a:lnTo>
                  <a:lnTo>
                    <a:pt x="0" y="15"/>
                  </a:lnTo>
                  <a:lnTo>
                    <a:pt x="0" y="19"/>
                  </a:lnTo>
                  <a:lnTo>
                    <a:pt x="1" y="21"/>
                  </a:lnTo>
                  <a:lnTo>
                    <a:pt x="2" y="24"/>
                  </a:lnTo>
                  <a:lnTo>
                    <a:pt x="4" y="26"/>
                  </a:lnTo>
                  <a:lnTo>
                    <a:pt x="6" y="27"/>
                  </a:lnTo>
                  <a:lnTo>
                    <a:pt x="9" y="29"/>
                  </a:lnTo>
                  <a:lnTo>
                    <a:pt x="12" y="30"/>
                  </a:lnTo>
                  <a:lnTo>
                    <a:pt x="15" y="30"/>
                  </a:lnTo>
                  <a:lnTo>
                    <a:pt x="75" y="30"/>
                  </a:lnTo>
                  <a:lnTo>
                    <a:pt x="78" y="30"/>
                  </a:lnTo>
                  <a:lnTo>
                    <a:pt x="80"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0"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6" name="Group 185"/>
          <p:cNvGrpSpPr/>
          <p:nvPr/>
        </p:nvGrpSpPr>
        <p:grpSpPr>
          <a:xfrm>
            <a:off x="4091472" y="4447062"/>
            <a:ext cx="287338" cy="287338"/>
            <a:chOff x="8743951" y="1343025"/>
            <a:chExt cx="287338" cy="287338"/>
          </a:xfrm>
          <a:solidFill>
            <a:srgbClr val="78D2D2"/>
          </a:solidFill>
        </p:grpSpPr>
        <p:sp>
          <p:nvSpPr>
            <p:cNvPr id="187" name="Freeform 369"/>
            <p:cNvSpPr>
              <a:spLocks noEditPoints="1"/>
            </p:cNvSpPr>
            <p:nvPr/>
          </p:nvSpPr>
          <p:spPr bwMode="auto">
            <a:xfrm>
              <a:off x="8767763" y="1343025"/>
              <a:ext cx="171450" cy="53975"/>
            </a:xfrm>
            <a:custGeom>
              <a:avLst/>
              <a:gdLst>
                <a:gd name="T0" fmla="*/ 209 w 541"/>
                <a:gd name="T1" fmla="*/ 33 h 167"/>
                <a:gd name="T2" fmla="*/ 267 w 541"/>
                <a:gd name="T3" fmla="*/ 47 h 167"/>
                <a:gd name="T4" fmla="*/ 356 w 541"/>
                <a:gd name="T5" fmla="*/ 75 h 167"/>
                <a:gd name="T6" fmla="*/ 402 w 541"/>
                <a:gd name="T7" fmla="*/ 84 h 167"/>
                <a:gd name="T8" fmla="*/ 442 w 541"/>
                <a:gd name="T9" fmla="*/ 83 h 167"/>
                <a:gd name="T10" fmla="*/ 449 w 541"/>
                <a:gd name="T11" fmla="*/ 92 h 167"/>
                <a:gd name="T12" fmla="*/ 398 w 541"/>
                <a:gd name="T13" fmla="*/ 122 h 167"/>
                <a:gd name="T14" fmla="*/ 344 w 541"/>
                <a:gd name="T15" fmla="*/ 136 h 167"/>
                <a:gd name="T16" fmla="*/ 289 w 541"/>
                <a:gd name="T17" fmla="*/ 134 h 167"/>
                <a:gd name="T18" fmla="*/ 218 w 541"/>
                <a:gd name="T19" fmla="*/ 116 h 167"/>
                <a:gd name="T20" fmla="*/ 125 w 541"/>
                <a:gd name="T21" fmla="*/ 85 h 167"/>
                <a:gd name="T22" fmla="*/ 82 w 541"/>
                <a:gd name="T23" fmla="*/ 77 h 167"/>
                <a:gd name="T24" fmla="*/ 66 w 541"/>
                <a:gd name="T25" fmla="*/ 76 h 167"/>
                <a:gd name="T26" fmla="*/ 108 w 541"/>
                <a:gd name="T27" fmla="*/ 48 h 167"/>
                <a:gd name="T28" fmla="*/ 151 w 541"/>
                <a:gd name="T29" fmla="*/ 33 h 167"/>
                <a:gd name="T30" fmla="*/ 181 w 541"/>
                <a:gd name="T31" fmla="*/ 31 h 167"/>
                <a:gd name="T32" fmla="*/ 43 w 541"/>
                <a:gd name="T33" fmla="*/ 109 h 167"/>
                <a:gd name="T34" fmla="*/ 80 w 541"/>
                <a:gd name="T35" fmla="*/ 107 h 167"/>
                <a:gd name="T36" fmla="*/ 119 w 541"/>
                <a:gd name="T37" fmla="*/ 115 h 167"/>
                <a:gd name="T38" fmla="*/ 210 w 541"/>
                <a:gd name="T39" fmla="*/ 145 h 167"/>
                <a:gd name="T40" fmla="*/ 285 w 541"/>
                <a:gd name="T41" fmla="*/ 164 h 167"/>
                <a:gd name="T42" fmla="*/ 339 w 541"/>
                <a:gd name="T43" fmla="*/ 166 h 167"/>
                <a:gd name="T44" fmla="*/ 383 w 541"/>
                <a:gd name="T45" fmla="*/ 159 h 167"/>
                <a:gd name="T46" fmla="*/ 425 w 541"/>
                <a:gd name="T47" fmla="*/ 143 h 167"/>
                <a:gd name="T48" fmla="*/ 465 w 541"/>
                <a:gd name="T49" fmla="*/ 118 h 167"/>
                <a:gd name="T50" fmla="*/ 503 w 541"/>
                <a:gd name="T51" fmla="*/ 84 h 167"/>
                <a:gd name="T52" fmla="*/ 539 w 541"/>
                <a:gd name="T53" fmla="*/ 40 h 167"/>
                <a:gd name="T54" fmla="*/ 540 w 541"/>
                <a:gd name="T55" fmla="*/ 25 h 167"/>
                <a:gd name="T56" fmla="*/ 527 w 541"/>
                <a:gd name="T57" fmla="*/ 16 h 167"/>
                <a:gd name="T58" fmla="*/ 506 w 541"/>
                <a:gd name="T59" fmla="*/ 27 h 167"/>
                <a:gd name="T60" fmla="*/ 469 w 541"/>
                <a:gd name="T61" fmla="*/ 45 h 167"/>
                <a:gd name="T62" fmla="*/ 432 w 541"/>
                <a:gd name="T63" fmla="*/ 54 h 167"/>
                <a:gd name="T64" fmla="*/ 390 w 541"/>
                <a:gd name="T65" fmla="*/ 51 h 167"/>
                <a:gd name="T66" fmla="*/ 333 w 541"/>
                <a:gd name="T67" fmla="*/ 37 h 167"/>
                <a:gd name="T68" fmla="*/ 244 w 541"/>
                <a:gd name="T69" fmla="*/ 10 h 167"/>
                <a:gd name="T70" fmla="*/ 197 w 541"/>
                <a:gd name="T71" fmla="*/ 1 h 167"/>
                <a:gd name="T72" fmla="*/ 156 w 541"/>
                <a:gd name="T73" fmla="*/ 2 h 167"/>
                <a:gd name="T74" fmla="*/ 122 w 541"/>
                <a:gd name="T75" fmla="*/ 10 h 167"/>
                <a:gd name="T76" fmla="*/ 89 w 541"/>
                <a:gd name="T77" fmla="*/ 24 h 167"/>
                <a:gd name="T78" fmla="*/ 56 w 541"/>
                <a:gd name="T79" fmla="*/ 45 h 167"/>
                <a:gd name="T80" fmla="*/ 24 w 541"/>
                <a:gd name="T81" fmla="*/ 73 h 167"/>
                <a:gd name="T82" fmla="*/ 1 w 541"/>
                <a:gd name="T83" fmla="*/ 101 h 167"/>
                <a:gd name="T84" fmla="*/ 3 w 541"/>
                <a:gd name="T85" fmla="*/ 116 h 167"/>
                <a:gd name="T86" fmla="*/ 18 w 541"/>
                <a:gd name="T87" fmla="*/ 12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1" h="167">
                  <a:moveTo>
                    <a:pt x="181" y="31"/>
                  </a:moveTo>
                  <a:lnTo>
                    <a:pt x="195" y="31"/>
                  </a:lnTo>
                  <a:lnTo>
                    <a:pt x="209" y="33"/>
                  </a:lnTo>
                  <a:lnTo>
                    <a:pt x="224" y="35"/>
                  </a:lnTo>
                  <a:lnTo>
                    <a:pt x="238" y="39"/>
                  </a:lnTo>
                  <a:lnTo>
                    <a:pt x="267" y="47"/>
                  </a:lnTo>
                  <a:lnTo>
                    <a:pt x="296" y="57"/>
                  </a:lnTo>
                  <a:lnTo>
                    <a:pt x="324" y="66"/>
                  </a:lnTo>
                  <a:lnTo>
                    <a:pt x="356" y="75"/>
                  </a:lnTo>
                  <a:lnTo>
                    <a:pt x="371" y="78"/>
                  </a:lnTo>
                  <a:lnTo>
                    <a:pt x="387" y="81"/>
                  </a:lnTo>
                  <a:lnTo>
                    <a:pt x="402" y="84"/>
                  </a:lnTo>
                  <a:lnTo>
                    <a:pt x="418" y="84"/>
                  </a:lnTo>
                  <a:lnTo>
                    <a:pt x="430" y="84"/>
                  </a:lnTo>
                  <a:lnTo>
                    <a:pt x="442" y="83"/>
                  </a:lnTo>
                  <a:lnTo>
                    <a:pt x="453" y="80"/>
                  </a:lnTo>
                  <a:lnTo>
                    <a:pt x="465" y="77"/>
                  </a:lnTo>
                  <a:lnTo>
                    <a:pt x="449" y="92"/>
                  </a:lnTo>
                  <a:lnTo>
                    <a:pt x="433" y="104"/>
                  </a:lnTo>
                  <a:lnTo>
                    <a:pt x="416" y="114"/>
                  </a:lnTo>
                  <a:lnTo>
                    <a:pt x="398" y="122"/>
                  </a:lnTo>
                  <a:lnTo>
                    <a:pt x="380" y="129"/>
                  </a:lnTo>
                  <a:lnTo>
                    <a:pt x="363" y="133"/>
                  </a:lnTo>
                  <a:lnTo>
                    <a:pt x="344" y="136"/>
                  </a:lnTo>
                  <a:lnTo>
                    <a:pt x="324" y="137"/>
                  </a:lnTo>
                  <a:lnTo>
                    <a:pt x="307" y="136"/>
                  </a:lnTo>
                  <a:lnTo>
                    <a:pt x="289" y="134"/>
                  </a:lnTo>
                  <a:lnTo>
                    <a:pt x="271" y="131"/>
                  </a:lnTo>
                  <a:lnTo>
                    <a:pt x="254" y="127"/>
                  </a:lnTo>
                  <a:lnTo>
                    <a:pt x="218" y="116"/>
                  </a:lnTo>
                  <a:lnTo>
                    <a:pt x="184" y="104"/>
                  </a:lnTo>
                  <a:lnTo>
                    <a:pt x="154" y="94"/>
                  </a:lnTo>
                  <a:lnTo>
                    <a:pt x="125" y="85"/>
                  </a:lnTo>
                  <a:lnTo>
                    <a:pt x="110" y="81"/>
                  </a:lnTo>
                  <a:lnTo>
                    <a:pt x="96" y="78"/>
                  </a:lnTo>
                  <a:lnTo>
                    <a:pt x="82" y="77"/>
                  </a:lnTo>
                  <a:lnTo>
                    <a:pt x="68" y="76"/>
                  </a:lnTo>
                  <a:lnTo>
                    <a:pt x="67" y="76"/>
                  </a:lnTo>
                  <a:lnTo>
                    <a:pt x="66" y="76"/>
                  </a:lnTo>
                  <a:lnTo>
                    <a:pt x="80" y="65"/>
                  </a:lnTo>
                  <a:lnTo>
                    <a:pt x="94" y="56"/>
                  </a:lnTo>
                  <a:lnTo>
                    <a:pt x="108" y="48"/>
                  </a:lnTo>
                  <a:lnTo>
                    <a:pt x="122" y="42"/>
                  </a:lnTo>
                  <a:lnTo>
                    <a:pt x="136" y="36"/>
                  </a:lnTo>
                  <a:lnTo>
                    <a:pt x="151" y="33"/>
                  </a:lnTo>
                  <a:lnTo>
                    <a:pt x="166" y="31"/>
                  </a:lnTo>
                  <a:lnTo>
                    <a:pt x="181" y="31"/>
                  </a:lnTo>
                  <a:lnTo>
                    <a:pt x="181" y="31"/>
                  </a:lnTo>
                  <a:close/>
                  <a:moveTo>
                    <a:pt x="23" y="119"/>
                  </a:moveTo>
                  <a:lnTo>
                    <a:pt x="33" y="114"/>
                  </a:lnTo>
                  <a:lnTo>
                    <a:pt x="43" y="109"/>
                  </a:lnTo>
                  <a:lnTo>
                    <a:pt x="55" y="107"/>
                  </a:lnTo>
                  <a:lnTo>
                    <a:pt x="68" y="106"/>
                  </a:lnTo>
                  <a:lnTo>
                    <a:pt x="80" y="107"/>
                  </a:lnTo>
                  <a:lnTo>
                    <a:pt x="93" y="108"/>
                  </a:lnTo>
                  <a:lnTo>
                    <a:pt x="106" y="112"/>
                  </a:lnTo>
                  <a:lnTo>
                    <a:pt x="119" y="115"/>
                  </a:lnTo>
                  <a:lnTo>
                    <a:pt x="145" y="123"/>
                  </a:lnTo>
                  <a:lnTo>
                    <a:pt x="174" y="133"/>
                  </a:lnTo>
                  <a:lnTo>
                    <a:pt x="210" y="145"/>
                  </a:lnTo>
                  <a:lnTo>
                    <a:pt x="246" y="155"/>
                  </a:lnTo>
                  <a:lnTo>
                    <a:pt x="265" y="161"/>
                  </a:lnTo>
                  <a:lnTo>
                    <a:pt x="285" y="164"/>
                  </a:lnTo>
                  <a:lnTo>
                    <a:pt x="305" y="166"/>
                  </a:lnTo>
                  <a:lnTo>
                    <a:pt x="324" y="167"/>
                  </a:lnTo>
                  <a:lnTo>
                    <a:pt x="339" y="166"/>
                  </a:lnTo>
                  <a:lnTo>
                    <a:pt x="355" y="165"/>
                  </a:lnTo>
                  <a:lnTo>
                    <a:pt x="370" y="163"/>
                  </a:lnTo>
                  <a:lnTo>
                    <a:pt x="383" y="159"/>
                  </a:lnTo>
                  <a:lnTo>
                    <a:pt x="397" y="154"/>
                  </a:lnTo>
                  <a:lnTo>
                    <a:pt x="411" y="149"/>
                  </a:lnTo>
                  <a:lnTo>
                    <a:pt x="425" y="143"/>
                  </a:lnTo>
                  <a:lnTo>
                    <a:pt x="438" y="135"/>
                  </a:lnTo>
                  <a:lnTo>
                    <a:pt x="451" y="127"/>
                  </a:lnTo>
                  <a:lnTo>
                    <a:pt x="465" y="118"/>
                  </a:lnTo>
                  <a:lnTo>
                    <a:pt x="478" y="107"/>
                  </a:lnTo>
                  <a:lnTo>
                    <a:pt x="490" y="95"/>
                  </a:lnTo>
                  <a:lnTo>
                    <a:pt x="503" y="84"/>
                  </a:lnTo>
                  <a:lnTo>
                    <a:pt x="514" y="70"/>
                  </a:lnTo>
                  <a:lnTo>
                    <a:pt x="527" y="55"/>
                  </a:lnTo>
                  <a:lnTo>
                    <a:pt x="539" y="40"/>
                  </a:lnTo>
                  <a:lnTo>
                    <a:pt x="541" y="34"/>
                  </a:lnTo>
                  <a:lnTo>
                    <a:pt x="541" y="29"/>
                  </a:lnTo>
                  <a:lnTo>
                    <a:pt x="540" y="25"/>
                  </a:lnTo>
                  <a:lnTo>
                    <a:pt x="537" y="20"/>
                  </a:lnTo>
                  <a:lnTo>
                    <a:pt x="533" y="17"/>
                  </a:lnTo>
                  <a:lnTo>
                    <a:pt x="527" y="16"/>
                  </a:lnTo>
                  <a:lnTo>
                    <a:pt x="522" y="16"/>
                  </a:lnTo>
                  <a:lnTo>
                    <a:pt x="518" y="18"/>
                  </a:lnTo>
                  <a:lnTo>
                    <a:pt x="506" y="27"/>
                  </a:lnTo>
                  <a:lnTo>
                    <a:pt x="493" y="34"/>
                  </a:lnTo>
                  <a:lnTo>
                    <a:pt x="481" y="41"/>
                  </a:lnTo>
                  <a:lnTo>
                    <a:pt x="469" y="45"/>
                  </a:lnTo>
                  <a:lnTo>
                    <a:pt x="456" y="49"/>
                  </a:lnTo>
                  <a:lnTo>
                    <a:pt x="445" y="51"/>
                  </a:lnTo>
                  <a:lnTo>
                    <a:pt x="432" y="54"/>
                  </a:lnTo>
                  <a:lnTo>
                    <a:pt x="418" y="54"/>
                  </a:lnTo>
                  <a:lnTo>
                    <a:pt x="404" y="54"/>
                  </a:lnTo>
                  <a:lnTo>
                    <a:pt x="390" y="51"/>
                  </a:lnTo>
                  <a:lnTo>
                    <a:pt x="376" y="49"/>
                  </a:lnTo>
                  <a:lnTo>
                    <a:pt x="362" y="46"/>
                  </a:lnTo>
                  <a:lnTo>
                    <a:pt x="333" y="37"/>
                  </a:lnTo>
                  <a:lnTo>
                    <a:pt x="305" y="28"/>
                  </a:lnTo>
                  <a:lnTo>
                    <a:pt x="275" y="18"/>
                  </a:lnTo>
                  <a:lnTo>
                    <a:pt x="244" y="10"/>
                  </a:lnTo>
                  <a:lnTo>
                    <a:pt x="228" y="5"/>
                  </a:lnTo>
                  <a:lnTo>
                    <a:pt x="213" y="3"/>
                  </a:lnTo>
                  <a:lnTo>
                    <a:pt x="197" y="1"/>
                  </a:lnTo>
                  <a:lnTo>
                    <a:pt x="181" y="0"/>
                  </a:lnTo>
                  <a:lnTo>
                    <a:pt x="168" y="1"/>
                  </a:lnTo>
                  <a:lnTo>
                    <a:pt x="156" y="2"/>
                  </a:lnTo>
                  <a:lnTo>
                    <a:pt x="145" y="3"/>
                  </a:lnTo>
                  <a:lnTo>
                    <a:pt x="134" y="6"/>
                  </a:lnTo>
                  <a:lnTo>
                    <a:pt x="122" y="10"/>
                  </a:lnTo>
                  <a:lnTo>
                    <a:pt x="111" y="14"/>
                  </a:lnTo>
                  <a:lnTo>
                    <a:pt x="99" y="18"/>
                  </a:lnTo>
                  <a:lnTo>
                    <a:pt x="89" y="24"/>
                  </a:lnTo>
                  <a:lnTo>
                    <a:pt x="78" y="30"/>
                  </a:lnTo>
                  <a:lnTo>
                    <a:pt x="67" y="37"/>
                  </a:lnTo>
                  <a:lnTo>
                    <a:pt x="56" y="45"/>
                  </a:lnTo>
                  <a:lnTo>
                    <a:pt x="46" y="54"/>
                  </a:lnTo>
                  <a:lnTo>
                    <a:pt x="35" y="63"/>
                  </a:lnTo>
                  <a:lnTo>
                    <a:pt x="24" y="73"/>
                  </a:lnTo>
                  <a:lnTo>
                    <a:pt x="13" y="84"/>
                  </a:lnTo>
                  <a:lnTo>
                    <a:pt x="3" y="95"/>
                  </a:lnTo>
                  <a:lnTo>
                    <a:pt x="1" y="101"/>
                  </a:lnTo>
                  <a:lnTo>
                    <a:pt x="0" y="106"/>
                  </a:lnTo>
                  <a:lnTo>
                    <a:pt x="1" y="110"/>
                  </a:lnTo>
                  <a:lnTo>
                    <a:pt x="3" y="116"/>
                  </a:lnTo>
                  <a:lnTo>
                    <a:pt x="7" y="119"/>
                  </a:lnTo>
                  <a:lnTo>
                    <a:pt x="12" y="121"/>
                  </a:lnTo>
                  <a:lnTo>
                    <a:pt x="18" y="120"/>
                  </a:lnTo>
                  <a:lnTo>
                    <a:pt x="23"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70"/>
            <p:cNvSpPr>
              <a:spLocks/>
            </p:cNvSpPr>
            <p:nvPr/>
          </p:nvSpPr>
          <p:spPr bwMode="auto">
            <a:xfrm>
              <a:off x="8829676" y="1563688"/>
              <a:ext cx="28575" cy="9525"/>
            </a:xfrm>
            <a:custGeom>
              <a:avLst/>
              <a:gdLst>
                <a:gd name="T0" fmla="*/ 76 w 91"/>
                <a:gd name="T1" fmla="*/ 0 h 30"/>
                <a:gd name="T2" fmla="*/ 16 w 91"/>
                <a:gd name="T3" fmla="*/ 0 h 30"/>
                <a:gd name="T4" fmla="*/ 13 w 91"/>
                <a:gd name="T5" fmla="*/ 0 h 30"/>
                <a:gd name="T6" fmla="*/ 9 w 91"/>
                <a:gd name="T7" fmla="*/ 1 h 30"/>
                <a:gd name="T8" fmla="*/ 7 w 91"/>
                <a:gd name="T9" fmla="*/ 2 h 30"/>
                <a:gd name="T10" fmla="*/ 5 w 91"/>
                <a:gd name="T11" fmla="*/ 4 h 30"/>
                <a:gd name="T12" fmla="*/ 3 w 91"/>
                <a:gd name="T13" fmla="*/ 6 h 30"/>
                <a:gd name="T14" fmla="*/ 2 w 91"/>
                <a:gd name="T15" fmla="*/ 10 h 30"/>
                <a:gd name="T16" fmla="*/ 1 w 91"/>
                <a:gd name="T17" fmla="*/ 12 h 30"/>
                <a:gd name="T18" fmla="*/ 0 w 91"/>
                <a:gd name="T19" fmla="*/ 15 h 30"/>
                <a:gd name="T20" fmla="*/ 1 w 91"/>
                <a:gd name="T21" fmla="*/ 18 h 30"/>
                <a:gd name="T22" fmla="*/ 2 w 91"/>
                <a:gd name="T23" fmla="*/ 21 h 30"/>
                <a:gd name="T24" fmla="*/ 3 w 91"/>
                <a:gd name="T25" fmla="*/ 24 h 30"/>
                <a:gd name="T26" fmla="*/ 5 w 91"/>
                <a:gd name="T27" fmla="*/ 26 h 30"/>
                <a:gd name="T28" fmla="*/ 7 w 91"/>
                <a:gd name="T29" fmla="*/ 28 h 30"/>
                <a:gd name="T30" fmla="*/ 9 w 91"/>
                <a:gd name="T31" fmla="*/ 29 h 30"/>
                <a:gd name="T32" fmla="*/ 13 w 91"/>
                <a:gd name="T33" fmla="*/ 30 h 30"/>
                <a:gd name="T34" fmla="*/ 16 w 91"/>
                <a:gd name="T35" fmla="*/ 30 h 30"/>
                <a:gd name="T36" fmla="*/ 76 w 91"/>
                <a:gd name="T37" fmla="*/ 30 h 30"/>
                <a:gd name="T38" fmla="*/ 78 w 91"/>
                <a:gd name="T39" fmla="*/ 30 h 30"/>
                <a:gd name="T40" fmla="*/ 81 w 91"/>
                <a:gd name="T41" fmla="*/ 29 h 30"/>
                <a:gd name="T42" fmla="*/ 83 w 91"/>
                <a:gd name="T43" fmla="*/ 28 h 30"/>
                <a:gd name="T44" fmla="*/ 87 w 91"/>
                <a:gd name="T45" fmla="*/ 26 h 30"/>
                <a:gd name="T46" fmla="*/ 88 w 91"/>
                <a:gd name="T47" fmla="*/ 24 h 30"/>
                <a:gd name="T48" fmla="*/ 90 w 91"/>
                <a:gd name="T49" fmla="*/ 21 h 30"/>
                <a:gd name="T50" fmla="*/ 90 w 91"/>
                <a:gd name="T51" fmla="*/ 18 h 30"/>
                <a:gd name="T52" fmla="*/ 91 w 91"/>
                <a:gd name="T53" fmla="*/ 15 h 30"/>
                <a:gd name="T54" fmla="*/ 90 w 91"/>
                <a:gd name="T55" fmla="*/ 12 h 30"/>
                <a:gd name="T56" fmla="*/ 90 w 91"/>
                <a:gd name="T57" fmla="*/ 10 h 30"/>
                <a:gd name="T58" fmla="*/ 88 w 91"/>
                <a:gd name="T59" fmla="*/ 6 h 30"/>
                <a:gd name="T60" fmla="*/ 87 w 91"/>
                <a:gd name="T61" fmla="*/ 4 h 30"/>
                <a:gd name="T62" fmla="*/ 83 w 91"/>
                <a:gd name="T63" fmla="*/ 2 h 30"/>
                <a:gd name="T64" fmla="*/ 81 w 91"/>
                <a:gd name="T65" fmla="*/ 1 h 30"/>
                <a:gd name="T66" fmla="*/ 78 w 91"/>
                <a:gd name="T67" fmla="*/ 0 h 30"/>
                <a:gd name="T68" fmla="*/ 76 w 9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30">
                  <a:moveTo>
                    <a:pt x="76" y="0"/>
                  </a:moveTo>
                  <a:lnTo>
                    <a:pt x="16" y="0"/>
                  </a:lnTo>
                  <a:lnTo>
                    <a:pt x="13" y="0"/>
                  </a:lnTo>
                  <a:lnTo>
                    <a:pt x="9" y="1"/>
                  </a:lnTo>
                  <a:lnTo>
                    <a:pt x="7" y="2"/>
                  </a:lnTo>
                  <a:lnTo>
                    <a:pt x="5" y="4"/>
                  </a:lnTo>
                  <a:lnTo>
                    <a:pt x="3" y="6"/>
                  </a:lnTo>
                  <a:lnTo>
                    <a:pt x="2" y="10"/>
                  </a:lnTo>
                  <a:lnTo>
                    <a:pt x="1" y="12"/>
                  </a:lnTo>
                  <a:lnTo>
                    <a:pt x="0" y="15"/>
                  </a:lnTo>
                  <a:lnTo>
                    <a:pt x="1" y="18"/>
                  </a:lnTo>
                  <a:lnTo>
                    <a:pt x="2" y="21"/>
                  </a:lnTo>
                  <a:lnTo>
                    <a:pt x="3" y="24"/>
                  </a:lnTo>
                  <a:lnTo>
                    <a:pt x="5" y="26"/>
                  </a:lnTo>
                  <a:lnTo>
                    <a:pt x="7" y="28"/>
                  </a:lnTo>
                  <a:lnTo>
                    <a:pt x="9" y="29"/>
                  </a:lnTo>
                  <a:lnTo>
                    <a:pt x="13" y="30"/>
                  </a:lnTo>
                  <a:lnTo>
                    <a:pt x="16" y="30"/>
                  </a:lnTo>
                  <a:lnTo>
                    <a:pt x="76" y="30"/>
                  </a:lnTo>
                  <a:lnTo>
                    <a:pt x="78" y="30"/>
                  </a:lnTo>
                  <a:lnTo>
                    <a:pt x="81" y="29"/>
                  </a:lnTo>
                  <a:lnTo>
                    <a:pt x="83" y="28"/>
                  </a:lnTo>
                  <a:lnTo>
                    <a:pt x="87" y="26"/>
                  </a:lnTo>
                  <a:lnTo>
                    <a:pt x="88" y="24"/>
                  </a:lnTo>
                  <a:lnTo>
                    <a:pt x="90" y="21"/>
                  </a:lnTo>
                  <a:lnTo>
                    <a:pt x="90" y="18"/>
                  </a:lnTo>
                  <a:lnTo>
                    <a:pt x="91" y="15"/>
                  </a:lnTo>
                  <a:lnTo>
                    <a:pt x="90" y="12"/>
                  </a:lnTo>
                  <a:lnTo>
                    <a:pt x="90" y="10"/>
                  </a:lnTo>
                  <a:lnTo>
                    <a:pt x="88" y="6"/>
                  </a:lnTo>
                  <a:lnTo>
                    <a:pt x="87" y="4"/>
                  </a:lnTo>
                  <a:lnTo>
                    <a:pt x="83" y="2"/>
                  </a:lnTo>
                  <a:lnTo>
                    <a:pt x="81" y="1"/>
                  </a:lnTo>
                  <a:lnTo>
                    <a:pt x="78" y="0"/>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71"/>
            <p:cNvSpPr>
              <a:spLocks/>
            </p:cNvSpPr>
            <p:nvPr/>
          </p:nvSpPr>
          <p:spPr bwMode="auto">
            <a:xfrm>
              <a:off x="8829676" y="1592263"/>
              <a:ext cx="28575" cy="9525"/>
            </a:xfrm>
            <a:custGeom>
              <a:avLst/>
              <a:gdLst>
                <a:gd name="T0" fmla="*/ 76 w 91"/>
                <a:gd name="T1" fmla="*/ 0 h 30"/>
                <a:gd name="T2" fmla="*/ 16 w 91"/>
                <a:gd name="T3" fmla="*/ 0 h 30"/>
                <a:gd name="T4" fmla="*/ 13 w 91"/>
                <a:gd name="T5" fmla="*/ 1 h 30"/>
                <a:gd name="T6" fmla="*/ 9 w 91"/>
                <a:gd name="T7" fmla="*/ 1 h 30"/>
                <a:gd name="T8" fmla="*/ 7 w 91"/>
                <a:gd name="T9" fmla="*/ 3 h 30"/>
                <a:gd name="T10" fmla="*/ 5 w 91"/>
                <a:gd name="T11" fmla="*/ 4 h 30"/>
                <a:gd name="T12" fmla="*/ 3 w 91"/>
                <a:gd name="T13" fmla="*/ 8 h 30"/>
                <a:gd name="T14" fmla="*/ 2 w 91"/>
                <a:gd name="T15" fmla="*/ 10 h 30"/>
                <a:gd name="T16" fmla="*/ 1 w 91"/>
                <a:gd name="T17" fmla="*/ 13 h 30"/>
                <a:gd name="T18" fmla="*/ 0 w 91"/>
                <a:gd name="T19" fmla="*/ 15 h 30"/>
                <a:gd name="T20" fmla="*/ 1 w 91"/>
                <a:gd name="T21" fmla="*/ 18 h 30"/>
                <a:gd name="T22" fmla="*/ 2 w 91"/>
                <a:gd name="T23" fmla="*/ 22 h 30"/>
                <a:gd name="T24" fmla="*/ 3 w 91"/>
                <a:gd name="T25" fmla="*/ 24 h 30"/>
                <a:gd name="T26" fmla="*/ 5 w 91"/>
                <a:gd name="T27" fmla="*/ 26 h 30"/>
                <a:gd name="T28" fmla="*/ 7 w 91"/>
                <a:gd name="T29" fmla="*/ 28 h 30"/>
                <a:gd name="T30" fmla="*/ 9 w 91"/>
                <a:gd name="T31" fmla="*/ 29 h 30"/>
                <a:gd name="T32" fmla="*/ 13 w 91"/>
                <a:gd name="T33" fmla="*/ 30 h 30"/>
                <a:gd name="T34" fmla="*/ 16 w 91"/>
                <a:gd name="T35" fmla="*/ 30 h 30"/>
                <a:gd name="T36" fmla="*/ 76 w 91"/>
                <a:gd name="T37" fmla="*/ 30 h 30"/>
                <a:gd name="T38" fmla="*/ 78 w 91"/>
                <a:gd name="T39" fmla="*/ 30 h 30"/>
                <a:gd name="T40" fmla="*/ 81 w 91"/>
                <a:gd name="T41" fmla="*/ 29 h 30"/>
                <a:gd name="T42" fmla="*/ 83 w 91"/>
                <a:gd name="T43" fmla="*/ 28 h 30"/>
                <a:gd name="T44" fmla="*/ 87 w 91"/>
                <a:gd name="T45" fmla="*/ 26 h 30"/>
                <a:gd name="T46" fmla="*/ 88 w 91"/>
                <a:gd name="T47" fmla="*/ 24 h 30"/>
                <a:gd name="T48" fmla="*/ 90 w 91"/>
                <a:gd name="T49" fmla="*/ 22 h 30"/>
                <a:gd name="T50" fmla="*/ 90 w 91"/>
                <a:gd name="T51" fmla="*/ 18 h 30"/>
                <a:gd name="T52" fmla="*/ 91 w 91"/>
                <a:gd name="T53" fmla="*/ 15 h 30"/>
                <a:gd name="T54" fmla="*/ 90 w 91"/>
                <a:gd name="T55" fmla="*/ 13 h 30"/>
                <a:gd name="T56" fmla="*/ 90 w 91"/>
                <a:gd name="T57" fmla="*/ 10 h 30"/>
                <a:gd name="T58" fmla="*/ 88 w 91"/>
                <a:gd name="T59" fmla="*/ 8 h 30"/>
                <a:gd name="T60" fmla="*/ 87 w 91"/>
                <a:gd name="T61" fmla="*/ 4 h 30"/>
                <a:gd name="T62" fmla="*/ 83 w 91"/>
                <a:gd name="T63" fmla="*/ 3 h 30"/>
                <a:gd name="T64" fmla="*/ 81 w 91"/>
                <a:gd name="T65" fmla="*/ 1 h 30"/>
                <a:gd name="T66" fmla="*/ 78 w 91"/>
                <a:gd name="T67" fmla="*/ 1 h 30"/>
                <a:gd name="T68" fmla="*/ 76 w 91"/>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30">
                  <a:moveTo>
                    <a:pt x="76" y="0"/>
                  </a:moveTo>
                  <a:lnTo>
                    <a:pt x="16" y="0"/>
                  </a:lnTo>
                  <a:lnTo>
                    <a:pt x="13" y="1"/>
                  </a:lnTo>
                  <a:lnTo>
                    <a:pt x="9" y="1"/>
                  </a:lnTo>
                  <a:lnTo>
                    <a:pt x="7" y="3"/>
                  </a:lnTo>
                  <a:lnTo>
                    <a:pt x="5" y="4"/>
                  </a:lnTo>
                  <a:lnTo>
                    <a:pt x="3" y="8"/>
                  </a:lnTo>
                  <a:lnTo>
                    <a:pt x="2" y="10"/>
                  </a:lnTo>
                  <a:lnTo>
                    <a:pt x="1" y="13"/>
                  </a:lnTo>
                  <a:lnTo>
                    <a:pt x="0" y="15"/>
                  </a:lnTo>
                  <a:lnTo>
                    <a:pt x="1" y="18"/>
                  </a:lnTo>
                  <a:lnTo>
                    <a:pt x="2" y="22"/>
                  </a:lnTo>
                  <a:lnTo>
                    <a:pt x="3" y="24"/>
                  </a:lnTo>
                  <a:lnTo>
                    <a:pt x="5" y="26"/>
                  </a:lnTo>
                  <a:lnTo>
                    <a:pt x="7" y="28"/>
                  </a:lnTo>
                  <a:lnTo>
                    <a:pt x="9" y="29"/>
                  </a:lnTo>
                  <a:lnTo>
                    <a:pt x="13" y="30"/>
                  </a:lnTo>
                  <a:lnTo>
                    <a:pt x="16" y="30"/>
                  </a:lnTo>
                  <a:lnTo>
                    <a:pt x="76" y="30"/>
                  </a:lnTo>
                  <a:lnTo>
                    <a:pt x="78" y="30"/>
                  </a:lnTo>
                  <a:lnTo>
                    <a:pt x="81" y="29"/>
                  </a:lnTo>
                  <a:lnTo>
                    <a:pt x="83" y="28"/>
                  </a:lnTo>
                  <a:lnTo>
                    <a:pt x="87" y="26"/>
                  </a:lnTo>
                  <a:lnTo>
                    <a:pt x="88" y="24"/>
                  </a:lnTo>
                  <a:lnTo>
                    <a:pt x="90" y="22"/>
                  </a:lnTo>
                  <a:lnTo>
                    <a:pt x="90" y="18"/>
                  </a:lnTo>
                  <a:lnTo>
                    <a:pt x="91" y="15"/>
                  </a:lnTo>
                  <a:lnTo>
                    <a:pt x="90" y="13"/>
                  </a:lnTo>
                  <a:lnTo>
                    <a:pt x="90" y="10"/>
                  </a:lnTo>
                  <a:lnTo>
                    <a:pt x="88" y="8"/>
                  </a:lnTo>
                  <a:lnTo>
                    <a:pt x="87" y="4"/>
                  </a:lnTo>
                  <a:lnTo>
                    <a:pt x="83" y="3"/>
                  </a:lnTo>
                  <a:lnTo>
                    <a:pt x="81" y="1"/>
                  </a:lnTo>
                  <a:lnTo>
                    <a:pt x="78" y="1"/>
                  </a:ln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2"/>
            <p:cNvSpPr>
              <a:spLocks/>
            </p:cNvSpPr>
            <p:nvPr/>
          </p:nvSpPr>
          <p:spPr bwMode="auto">
            <a:xfrm>
              <a:off x="8901113" y="15636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2 h 30"/>
                <a:gd name="T10" fmla="*/ 4 w 90"/>
                <a:gd name="T11" fmla="*/ 4 h 30"/>
                <a:gd name="T12" fmla="*/ 2 w 90"/>
                <a:gd name="T13" fmla="*/ 6 h 30"/>
                <a:gd name="T14" fmla="*/ 1 w 90"/>
                <a:gd name="T15" fmla="*/ 10 h 30"/>
                <a:gd name="T16" fmla="*/ 0 w 90"/>
                <a:gd name="T17" fmla="*/ 12 h 30"/>
                <a:gd name="T18" fmla="*/ 0 w 90"/>
                <a:gd name="T19" fmla="*/ 15 h 30"/>
                <a:gd name="T20" fmla="*/ 0 w 90"/>
                <a:gd name="T21" fmla="*/ 18 h 30"/>
                <a:gd name="T22" fmla="*/ 1 w 90"/>
                <a:gd name="T23" fmla="*/ 21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2 w 90"/>
                <a:gd name="T41" fmla="*/ 29 h 30"/>
                <a:gd name="T42" fmla="*/ 84 w 90"/>
                <a:gd name="T43" fmla="*/ 28 h 30"/>
                <a:gd name="T44" fmla="*/ 86 w 90"/>
                <a:gd name="T45" fmla="*/ 26 h 30"/>
                <a:gd name="T46" fmla="*/ 88 w 90"/>
                <a:gd name="T47" fmla="*/ 24 h 30"/>
                <a:gd name="T48" fmla="*/ 89 w 90"/>
                <a:gd name="T49" fmla="*/ 21 h 30"/>
                <a:gd name="T50" fmla="*/ 90 w 90"/>
                <a:gd name="T51" fmla="*/ 18 h 30"/>
                <a:gd name="T52" fmla="*/ 90 w 90"/>
                <a:gd name="T53" fmla="*/ 15 h 30"/>
                <a:gd name="T54" fmla="*/ 90 w 90"/>
                <a:gd name="T55" fmla="*/ 12 h 30"/>
                <a:gd name="T56" fmla="*/ 89 w 90"/>
                <a:gd name="T57" fmla="*/ 10 h 30"/>
                <a:gd name="T58" fmla="*/ 88 w 90"/>
                <a:gd name="T59" fmla="*/ 6 h 30"/>
                <a:gd name="T60" fmla="*/ 86 w 90"/>
                <a:gd name="T61" fmla="*/ 4 h 30"/>
                <a:gd name="T62" fmla="*/ 84 w 90"/>
                <a:gd name="T63" fmla="*/ 2 h 30"/>
                <a:gd name="T64" fmla="*/ 82 w 90"/>
                <a:gd name="T65" fmla="*/ 1 h 30"/>
                <a:gd name="T66" fmla="*/ 78 w 90"/>
                <a:gd name="T67" fmla="*/ 0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0"/>
                  </a:lnTo>
                  <a:lnTo>
                    <a:pt x="10" y="1"/>
                  </a:lnTo>
                  <a:lnTo>
                    <a:pt x="6" y="2"/>
                  </a:lnTo>
                  <a:lnTo>
                    <a:pt x="4" y="4"/>
                  </a:lnTo>
                  <a:lnTo>
                    <a:pt x="2" y="6"/>
                  </a:lnTo>
                  <a:lnTo>
                    <a:pt x="1" y="10"/>
                  </a:lnTo>
                  <a:lnTo>
                    <a:pt x="0" y="12"/>
                  </a:lnTo>
                  <a:lnTo>
                    <a:pt x="0" y="15"/>
                  </a:lnTo>
                  <a:lnTo>
                    <a:pt x="0" y="18"/>
                  </a:lnTo>
                  <a:lnTo>
                    <a:pt x="1" y="21"/>
                  </a:lnTo>
                  <a:lnTo>
                    <a:pt x="2" y="24"/>
                  </a:lnTo>
                  <a:lnTo>
                    <a:pt x="4" y="26"/>
                  </a:lnTo>
                  <a:lnTo>
                    <a:pt x="6" y="28"/>
                  </a:lnTo>
                  <a:lnTo>
                    <a:pt x="10" y="29"/>
                  </a:lnTo>
                  <a:lnTo>
                    <a:pt x="12" y="30"/>
                  </a:lnTo>
                  <a:lnTo>
                    <a:pt x="15" y="30"/>
                  </a:lnTo>
                  <a:lnTo>
                    <a:pt x="75" y="30"/>
                  </a:lnTo>
                  <a:lnTo>
                    <a:pt x="78" y="30"/>
                  </a:lnTo>
                  <a:lnTo>
                    <a:pt x="82" y="29"/>
                  </a:lnTo>
                  <a:lnTo>
                    <a:pt x="84" y="28"/>
                  </a:lnTo>
                  <a:lnTo>
                    <a:pt x="86" y="26"/>
                  </a:lnTo>
                  <a:lnTo>
                    <a:pt x="88" y="24"/>
                  </a:lnTo>
                  <a:lnTo>
                    <a:pt x="89" y="21"/>
                  </a:lnTo>
                  <a:lnTo>
                    <a:pt x="90" y="18"/>
                  </a:lnTo>
                  <a:lnTo>
                    <a:pt x="90" y="15"/>
                  </a:lnTo>
                  <a:lnTo>
                    <a:pt x="90" y="12"/>
                  </a:lnTo>
                  <a:lnTo>
                    <a:pt x="89" y="10"/>
                  </a:lnTo>
                  <a:lnTo>
                    <a:pt x="88" y="6"/>
                  </a:lnTo>
                  <a:lnTo>
                    <a:pt x="86" y="4"/>
                  </a:lnTo>
                  <a:lnTo>
                    <a:pt x="84" y="2"/>
                  </a:lnTo>
                  <a:lnTo>
                    <a:pt x="82" y="1"/>
                  </a:lnTo>
                  <a:lnTo>
                    <a:pt x="78"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73"/>
            <p:cNvSpPr>
              <a:spLocks/>
            </p:cNvSpPr>
            <p:nvPr/>
          </p:nvSpPr>
          <p:spPr bwMode="auto">
            <a:xfrm>
              <a:off x="8901113" y="1592263"/>
              <a:ext cx="28575" cy="9525"/>
            </a:xfrm>
            <a:custGeom>
              <a:avLst/>
              <a:gdLst>
                <a:gd name="T0" fmla="*/ 75 w 90"/>
                <a:gd name="T1" fmla="*/ 0 h 30"/>
                <a:gd name="T2" fmla="*/ 15 w 90"/>
                <a:gd name="T3" fmla="*/ 0 h 30"/>
                <a:gd name="T4" fmla="*/ 12 w 90"/>
                <a:gd name="T5" fmla="*/ 1 h 30"/>
                <a:gd name="T6" fmla="*/ 10 w 90"/>
                <a:gd name="T7" fmla="*/ 1 h 30"/>
                <a:gd name="T8" fmla="*/ 6 w 90"/>
                <a:gd name="T9" fmla="*/ 3 h 30"/>
                <a:gd name="T10" fmla="*/ 4 w 90"/>
                <a:gd name="T11" fmla="*/ 4 h 30"/>
                <a:gd name="T12" fmla="*/ 2 w 90"/>
                <a:gd name="T13" fmla="*/ 8 h 30"/>
                <a:gd name="T14" fmla="*/ 1 w 90"/>
                <a:gd name="T15" fmla="*/ 10 h 30"/>
                <a:gd name="T16" fmla="*/ 0 w 90"/>
                <a:gd name="T17" fmla="*/ 13 h 30"/>
                <a:gd name="T18" fmla="*/ 0 w 90"/>
                <a:gd name="T19" fmla="*/ 15 h 30"/>
                <a:gd name="T20" fmla="*/ 0 w 90"/>
                <a:gd name="T21" fmla="*/ 18 h 30"/>
                <a:gd name="T22" fmla="*/ 1 w 90"/>
                <a:gd name="T23" fmla="*/ 22 h 30"/>
                <a:gd name="T24" fmla="*/ 2 w 90"/>
                <a:gd name="T25" fmla="*/ 24 h 30"/>
                <a:gd name="T26" fmla="*/ 4 w 90"/>
                <a:gd name="T27" fmla="*/ 26 h 30"/>
                <a:gd name="T28" fmla="*/ 6 w 90"/>
                <a:gd name="T29" fmla="*/ 28 h 30"/>
                <a:gd name="T30" fmla="*/ 10 w 90"/>
                <a:gd name="T31" fmla="*/ 29 h 30"/>
                <a:gd name="T32" fmla="*/ 12 w 90"/>
                <a:gd name="T33" fmla="*/ 30 h 30"/>
                <a:gd name="T34" fmla="*/ 15 w 90"/>
                <a:gd name="T35" fmla="*/ 30 h 30"/>
                <a:gd name="T36" fmla="*/ 75 w 90"/>
                <a:gd name="T37" fmla="*/ 30 h 30"/>
                <a:gd name="T38" fmla="*/ 78 w 90"/>
                <a:gd name="T39" fmla="*/ 30 h 30"/>
                <a:gd name="T40" fmla="*/ 82 w 90"/>
                <a:gd name="T41" fmla="*/ 29 h 30"/>
                <a:gd name="T42" fmla="*/ 84 w 90"/>
                <a:gd name="T43" fmla="*/ 28 h 30"/>
                <a:gd name="T44" fmla="*/ 86 w 90"/>
                <a:gd name="T45" fmla="*/ 26 h 30"/>
                <a:gd name="T46" fmla="*/ 88 w 90"/>
                <a:gd name="T47" fmla="*/ 24 h 30"/>
                <a:gd name="T48" fmla="*/ 89 w 90"/>
                <a:gd name="T49" fmla="*/ 22 h 30"/>
                <a:gd name="T50" fmla="*/ 90 w 90"/>
                <a:gd name="T51" fmla="*/ 18 h 30"/>
                <a:gd name="T52" fmla="*/ 90 w 90"/>
                <a:gd name="T53" fmla="*/ 15 h 30"/>
                <a:gd name="T54" fmla="*/ 90 w 90"/>
                <a:gd name="T55" fmla="*/ 13 h 30"/>
                <a:gd name="T56" fmla="*/ 89 w 90"/>
                <a:gd name="T57" fmla="*/ 10 h 30"/>
                <a:gd name="T58" fmla="*/ 88 w 90"/>
                <a:gd name="T59" fmla="*/ 8 h 30"/>
                <a:gd name="T60" fmla="*/ 86 w 90"/>
                <a:gd name="T61" fmla="*/ 4 h 30"/>
                <a:gd name="T62" fmla="*/ 84 w 90"/>
                <a:gd name="T63" fmla="*/ 3 h 30"/>
                <a:gd name="T64" fmla="*/ 82 w 90"/>
                <a:gd name="T65" fmla="*/ 1 h 30"/>
                <a:gd name="T66" fmla="*/ 78 w 90"/>
                <a:gd name="T67" fmla="*/ 1 h 30"/>
                <a:gd name="T68" fmla="*/ 75 w 9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75" y="0"/>
                  </a:moveTo>
                  <a:lnTo>
                    <a:pt x="15" y="0"/>
                  </a:lnTo>
                  <a:lnTo>
                    <a:pt x="12" y="1"/>
                  </a:lnTo>
                  <a:lnTo>
                    <a:pt x="10" y="1"/>
                  </a:lnTo>
                  <a:lnTo>
                    <a:pt x="6" y="3"/>
                  </a:lnTo>
                  <a:lnTo>
                    <a:pt x="4" y="4"/>
                  </a:lnTo>
                  <a:lnTo>
                    <a:pt x="2" y="8"/>
                  </a:lnTo>
                  <a:lnTo>
                    <a:pt x="1" y="10"/>
                  </a:lnTo>
                  <a:lnTo>
                    <a:pt x="0" y="13"/>
                  </a:lnTo>
                  <a:lnTo>
                    <a:pt x="0" y="15"/>
                  </a:lnTo>
                  <a:lnTo>
                    <a:pt x="0" y="18"/>
                  </a:lnTo>
                  <a:lnTo>
                    <a:pt x="1" y="22"/>
                  </a:lnTo>
                  <a:lnTo>
                    <a:pt x="2" y="24"/>
                  </a:lnTo>
                  <a:lnTo>
                    <a:pt x="4" y="26"/>
                  </a:lnTo>
                  <a:lnTo>
                    <a:pt x="6" y="28"/>
                  </a:lnTo>
                  <a:lnTo>
                    <a:pt x="10" y="29"/>
                  </a:lnTo>
                  <a:lnTo>
                    <a:pt x="12" y="30"/>
                  </a:lnTo>
                  <a:lnTo>
                    <a:pt x="15" y="30"/>
                  </a:lnTo>
                  <a:lnTo>
                    <a:pt x="75" y="30"/>
                  </a:lnTo>
                  <a:lnTo>
                    <a:pt x="78" y="30"/>
                  </a:lnTo>
                  <a:lnTo>
                    <a:pt x="82" y="29"/>
                  </a:lnTo>
                  <a:lnTo>
                    <a:pt x="84" y="28"/>
                  </a:lnTo>
                  <a:lnTo>
                    <a:pt x="86" y="26"/>
                  </a:lnTo>
                  <a:lnTo>
                    <a:pt x="88" y="24"/>
                  </a:lnTo>
                  <a:lnTo>
                    <a:pt x="89" y="22"/>
                  </a:lnTo>
                  <a:lnTo>
                    <a:pt x="90" y="18"/>
                  </a:lnTo>
                  <a:lnTo>
                    <a:pt x="90" y="15"/>
                  </a:lnTo>
                  <a:lnTo>
                    <a:pt x="90" y="13"/>
                  </a:lnTo>
                  <a:lnTo>
                    <a:pt x="89" y="10"/>
                  </a:lnTo>
                  <a:lnTo>
                    <a:pt x="88" y="8"/>
                  </a:lnTo>
                  <a:lnTo>
                    <a:pt x="86" y="4"/>
                  </a:lnTo>
                  <a:lnTo>
                    <a:pt x="84" y="3"/>
                  </a:lnTo>
                  <a:lnTo>
                    <a:pt x="82" y="1"/>
                  </a:lnTo>
                  <a:lnTo>
                    <a:pt x="78" y="1"/>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374"/>
            <p:cNvSpPr>
              <a:spLocks/>
            </p:cNvSpPr>
            <p:nvPr/>
          </p:nvSpPr>
          <p:spPr bwMode="auto">
            <a:xfrm>
              <a:off x="8974138" y="1563688"/>
              <a:ext cx="28575" cy="9525"/>
            </a:xfrm>
            <a:custGeom>
              <a:avLst/>
              <a:gdLst>
                <a:gd name="T0" fmla="*/ 15 w 90"/>
                <a:gd name="T1" fmla="*/ 30 h 30"/>
                <a:gd name="T2" fmla="*/ 75 w 90"/>
                <a:gd name="T3" fmla="*/ 30 h 30"/>
                <a:gd name="T4" fmla="*/ 79 w 90"/>
                <a:gd name="T5" fmla="*/ 30 h 30"/>
                <a:gd name="T6" fmla="*/ 81 w 90"/>
                <a:gd name="T7" fmla="*/ 29 h 30"/>
                <a:gd name="T8" fmla="*/ 84 w 90"/>
                <a:gd name="T9" fmla="*/ 28 h 30"/>
                <a:gd name="T10" fmla="*/ 86 w 90"/>
                <a:gd name="T11" fmla="*/ 26 h 30"/>
                <a:gd name="T12" fmla="*/ 87 w 90"/>
                <a:gd name="T13" fmla="*/ 24 h 30"/>
                <a:gd name="T14" fmla="*/ 89 w 90"/>
                <a:gd name="T15" fmla="*/ 21 h 30"/>
                <a:gd name="T16" fmla="*/ 89 w 90"/>
                <a:gd name="T17" fmla="*/ 18 h 30"/>
                <a:gd name="T18" fmla="*/ 90 w 90"/>
                <a:gd name="T19" fmla="*/ 15 h 30"/>
                <a:gd name="T20" fmla="*/ 89 w 90"/>
                <a:gd name="T21" fmla="*/ 12 h 30"/>
                <a:gd name="T22" fmla="*/ 89 w 90"/>
                <a:gd name="T23" fmla="*/ 10 h 30"/>
                <a:gd name="T24" fmla="*/ 87 w 90"/>
                <a:gd name="T25" fmla="*/ 6 h 30"/>
                <a:gd name="T26" fmla="*/ 86 w 90"/>
                <a:gd name="T27" fmla="*/ 4 h 30"/>
                <a:gd name="T28" fmla="*/ 84 w 90"/>
                <a:gd name="T29" fmla="*/ 3 h 30"/>
                <a:gd name="T30" fmla="*/ 81 w 90"/>
                <a:gd name="T31" fmla="*/ 1 h 30"/>
                <a:gd name="T32" fmla="*/ 79 w 90"/>
                <a:gd name="T33" fmla="*/ 0 h 30"/>
                <a:gd name="T34" fmla="*/ 75 w 90"/>
                <a:gd name="T35" fmla="*/ 0 h 30"/>
                <a:gd name="T36" fmla="*/ 15 w 90"/>
                <a:gd name="T37" fmla="*/ 0 h 30"/>
                <a:gd name="T38" fmla="*/ 12 w 90"/>
                <a:gd name="T39" fmla="*/ 0 h 30"/>
                <a:gd name="T40" fmla="*/ 9 w 90"/>
                <a:gd name="T41" fmla="*/ 1 h 30"/>
                <a:gd name="T42" fmla="*/ 7 w 90"/>
                <a:gd name="T43" fmla="*/ 2 h 30"/>
                <a:gd name="T44" fmla="*/ 5 w 90"/>
                <a:gd name="T45" fmla="*/ 4 h 30"/>
                <a:gd name="T46" fmla="*/ 2 w 90"/>
                <a:gd name="T47" fmla="*/ 6 h 30"/>
                <a:gd name="T48" fmla="*/ 1 w 90"/>
                <a:gd name="T49" fmla="*/ 10 h 30"/>
                <a:gd name="T50" fmla="*/ 0 w 90"/>
                <a:gd name="T51" fmla="*/ 12 h 30"/>
                <a:gd name="T52" fmla="*/ 0 w 90"/>
                <a:gd name="T53" fmla="*/ 15 h 30"/>
                <a:gd name="T54" fmla="*/ 0 w 90"/>
                <a:gd name="T55" fmla="*/ 18 h 30"/>
                <a:gd name="T56" fmla="*/ 1 w 90"/>
                <a:gd name="T57" fmla="*/ 21 h 30"/>
                <a:gd name="T58" fmla="*/ 2 w 90"/>
                <a:gd name="T59" fmla="*/ 24 h 30"/>
                <a:gd name="T60" fmla="*/ 5 w 90"/>
                <a:gd name="T61" fmla="*/ 26 h 30"/>
                <a:gd name="T62" fmla="*/ 7 w 90"/>
                <a:gd name="T63" fmla="*/ 28 h 30"/>
                <a:gd name="T64" fmla="*/ 9 w 90"/>
                <a:gd name="T65" fmla="*/ 29 h 30"/>
                <a:gd name="T66" fmla="*/ 12 w 90"/>
                <a:gd name="T67" fmla="*/ 30 h 30"/>
                <a:gd name="T68" fmla="*/ 15 w 90"/>
                <a:gd name="T69" fmla="*/ 30 h 30"/>
                <a:gd name="T70" fmla="*/ 15 w 90"/>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15" y="30"/>
                  </a:moveTo>
                  <a:lnTo>
                    <a:pt x="75" y="30"/>
                  </a:lnTo>
                  <a:lnTo>
                    <a:pt x="79" y="30"/>
                  </a:lnTo>
                  <a:lnTo>
                    <a:pt x="81" y="29"/>
                  </a:lnTo>
                  <a:lnTo>
                    <a:pt x="84" y="28"/>
                  </a:lnTo>
                  <a:lnTo>
                    <a:pt x="86" y="26"/>
                  </a:lnTo>
                  <a:lnTo>
                    <a:pt x="87" y="24"/>
                  </a:lnTo>
                  <a:lnTo>
                    <a:pt x="89" y="21"/>
                  </a:lnTo>
                  <a:lnTo>
                    <a:pt x="89" y="18"/>
                  </a:lnTo>
                  <a:lnTo>
                    <a:pt x="90" y="15"/>
                  </a:lnTo>
                  <a:lnTo>
                    <a:pt x="89" y="12"/>
                  </a:lnTo>
                  <a:lnTo>
                    <a:pt x="89" y="10"/>
                  </a:lnTo>
                  <a:lnTo>
                    <a:pt x="87" y="6"/>
                  </a:lnTo>
                  <a:lnTo>
                    <a:pt x="86" y="4"/>
                  </a:lnTo>
                  <a:lnTo>
                    <a:pt x="84" y="3"/>
                  </a:lnTo>
                  <a:lnTo>
                    <a:pt x="81" y="1"/>
                  </a:lnTo>
                  <a:lnTo>
                    <a:pt x="79" y="0"/>
                  </a:lnTo>
                  <a:lnTo>
                    <a:pt x="75" y="0"/>
                  </a:lnTo>
                  <a:lnTo>
                    <a:pt x="15" y="0"/>
                  </a:lnTo>
                  <a:lnTo>
                    <a:pt x="12" y="0"/>
                  </a:lnTo>
                  <a:lnTo>
                    <a:pt x="9" y="1"/>
                  </a:lnTo>
                  <a:lnTo>
                    <a:pt x="7" y="2"/>
                  </a:lnTo>
                  <a:lnTo>
                    <a:pt x="5" y="4"/>
                  </a:lnTo>
                  <a:lnTo>
                    <a:pt x="2" y="6"/>
                  </a:lnTo>
                  <a:lnTo>
                    <a:pt x="1" y="10"/>
                  </a:lnTo>
                  <a:lnTo>
                    <a:pt x="0" y="12"/>
                  </a:lnTo>
                  <a:lnTo>
                    <a:pt x="0" y="15"/>
                  </a:lnTo>
                  <a:lnTo>
                    <a:pt x="0" y="18"/>
                  </a:lnTo>
                  <a:lnTo>
                    <a:pt x="1" y="21"/>
                  </a:lnTo>
                  <a:lnTo>
                    <a:pt x="2" y="24"/>
                  </a:lnTo>
                  <a:lnTo>
                    <a:pt x="5" y="26"/>
                  </a:lnTo>
                  <a:lnTo>
                    <a:pt x="7" y="28"/>
                  </a:lnTo>
                  <a:lnTo>
                    <a:pt x="9" y="29"/>
                  </a:lnTo>
                  <a:lnTo>
                    <a:pt x="12"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375"/>
            <p:cNvSpPr>
              <a:spLocks/>
            </p:cNvSpPr>
            <p:nvPr/>
          </p:nvSpPr>
          <p:spPr bwMode="auto">
            <a:xfrm>
              <a:off x="8974138" y="1592263"/>
              <a:ext cx="28575" cy="9525"/>
            </a:xfrm>
            <a:custGeom>
              <a:avLst/>
              <a:gdLst>
                <a:gd name="T0" fmla="*/ 15 w 90"/>
                <a:gd name="T1" fmla="*/ 30 h 30"/>
                <a:gd name="T2" fmla="*/ 75 w 90"/>
                <a:gd name="T3" fmla="*/ 30 h 30"/>
                <a:gd name="T4" fmla="*/ 79 w 90"/>
                <a:gd name="T5" fmla="*/ 30 h 30"/>
                <a:gd name="T6" fmla="*/ 81 w 90"/>
                <a:gd name="T7" fmla="*/ 29 h 30"/>
                <a:gd name="T8" fmla="*/ 84 w 90"/>
                <a:gd name="T9" fmla="*/ 28 h 30"/>
                <a:gd name="T10" fmla="*/ 86 w 90"/>
                <a:gd name="T11" fmla="*/ 26 h 30"/>
                <a:gd name="T12" fmla="*/ 87 w 90"/>
                <a:gd name="T13" fmla="*/ 24 h 30"/>
                <a:gd name="T14" fmla="*/ 89 w 90"/>
                <a:gd name="T15" fmla="*/ 22 h 30"/>
                <a:gd name="T16" fmla="*/ 89 w 90"/>
                <a:gd name="T17" fmla="*/ 18 h 30"/>
                <a:gd name="T18" fmla="*/ 90 w 90"/>
                <a:gd name="T19" fmla="*/ 15 h 30"/>
                <a:gd name="T20" fmla="*/ 89 w 90"/>
                <a:gd name="T21" fmla="*/ 13 h 30"/>
                <a:gd name="T22" fmla="*/ 89 w 90"/>
                <a:gd name="T23" fmla="*/ 10 h 30"/>
                <a:gd name="T24" fmla="*/ 87 w 90"/>
                <a:gd name="T25" fmla="*/ 8 h 30"/>
                <a:gd name="T26" fmla="*/ 86 w 90"/>
                <a:gd name="T27" fmla="*/ 4 h 30"/>
                <a:gd name="T28" fmla="*/ 84 w 90"/>
                <a:gd name="T29" fmla="*/ 3 h 30"/>
                <a:gd name="T30" fmla="*/ 81 w 90"/>
                <a:gd name="T31" fmla="*/ 1 h 30"/>
                <a:gd name="T32" fmla="*/ 79 w 90"/>
                <a:gd name="T33" fmla="*/ 1 h 30"/>
                <a:gd name="T34" fmla="*/ 75 w 90"/>
                <a:gd name="T35" fmla="*/ 0 h 30"/>
                <a:gd name="T36" fmla="*/ 15 w 90"/>
                <a:gd name="T37" fmla="*/ 0 h 30"/>
                <a:gd name="T38" fmla="*/ 12 w 90"/>
                <a:gd name="T39" fmla="*/ 1 h 30"/>
                <a:gd name="T40" fmla="*/ 9 w 90"/>
                <a:gd name="T41" fmla="*/ 1 h 30"/>
                <a:gd name="T42" fmla="*/ 7 w 90"/>
                <a:gd name="T43" fmla="*/ 3 h 30"/>
                <a:gd name="T44" fmla="*/ 5 w 90"/>
                <a:gd name="T45" fmla="*/ 4 h 30"/>
                <a:gd name="T46" fmla="*/ 2 w 90"/>
                <a:gd name="T47" fmla="*/ 8 h 30"/>
                <a:gd name="T48" fmla="*/ 1 w 90"/>
                <a:gd name="T49" fmla="*/ 10 h 30"/>
                <a:gd name="T50" fmla="*/ 0 w 90"/>
                <a:gd name="T51" fmla="*/ 13 h 30"/>
                <a:gd name="T52" fmla="*/ 0 w 90"/>
                <a:gd name="T53" fmla="*/ 15 h 30"/>
                <a:gd name="T54" fmla="*/ 0 w 90"/>
                <a:gd name="T55" fmla="*/ 18 h 30"/>
                <a:gd name="T56" fmla="*/ 1 w 90"/>
                <a:gd name="T57" fmla="*/ 22 h 30"/>
                <a:gd name="T58" fmla="*/ 2 w 90"/>
                <a:gd name="T59" fmla="*/ 24 h 30"/>
                <a:gd name="T60" fmla="*/ 5 w 90"/>
                <a:gd name="T61" fmla="*/ 26 h 30"/>
                <a:gd name="T62" fmla="*/ 7 w 90"/>
                <a:gd name="T63" fmla="*/ 28 h 30"/>
                <a:gd name="T64" fmla="*/ 9 w 90"/>
                <a:gd name="T65" fmla="*/ 29 h 30"/>
                <a:gd name="T66" fmla="*/ 12 w 90"/>
                <a:gd name="T67" fmla="*/ 30 h 30"/>
                <a:gd name="T68" fmla="*/ 15 w 90"/>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 h="30">
                  <a:moveTo>
                    <a:pt x="15" y="30"/>
                  </a:moveTo>
                  <a:lnTo>
                    <a:pt x="75" y="30"/>
                  </a:lnTo>
                  <a:lnTo>
                    <a:pt x="79" y="30"/>
                  </a:lnTo>
                  <a:lnTo>
                    <a:pt x="81" y="29"/>
                  </a:lnTo>
                  <a:lnTo>
                    <a:pt x="84" y="28"/>
                  </a:lnTo>
                  <a:lnTo>
                    <a:pt x="86" y="26"/>
                  </a:lnTo>
                  <a:lnTo>
                    <a:pt x="87" y="24"/>
                  </a:lnTo>
                  <a:lnTo>
                    <a:pt x="89" y="22"/>
                  </a:lnTo>
                  <a:lnTo>
                    <a:pt x="89" y="18"/>
                  </a:lnTo>
                  <a:lnTo>
                    <a:pt x="90" y="15"/>
                  </a:lnTo>
                  <a:lnTo>
                    <a:pt x="89" y="13"/>
                  </a:lnTo>
                  <a:lnTo>
                    <a:pt x="89" y="10"/>
                  </a:lnTo>
                  <a:lnTo>
                    <a:pt x="87" y="8"/>
                  </a:lnTo>
                  <a:lnTo>
                    <a:pt x="86" y="4"/>
                  </a:lnTo>
                  <a:lnTo>
                    <a:pt x="84" y="3"/>
                  </a:lnTo>
                  <a:lnTo>
                    <a:pt x="81" y="1"/>
                  </a:lnTo>
                  <a:lnTo>
                    <a:pt x="79" y="1"/>
                  </a:lnTo>
                  <a:lnTo>
                    <a:pt x="75" y="0"/>
                  </a:lnTo>
                  <a:lnTo>
                    <a:pt x="15" y="0"/>
                  </a:lnTo>
                  <a:lnTo>
                    <a:pt x="12" y="1"/>
                  </a:lnTo>
                  <a:lnTo>
                    <a:pt x="9" y="1"/>
                  </a:lnTo>
                  <a:lnTo>
                    <a:pt x="7" y="3"/>
                  </a:lnTo>
                  <a:lnTo>
                    <a:pt x="5" y="4"/>
                  </a:lnTo>
                  <a:lnTo>
                    <a:pt x="2" y="8"/>
                  </a:lnTo>
                  <a:lnTo>
                    <a:pt x="1" y="10"/>
                  </a:lnTo>
                  <a:lnTo>
                    <a:pt x="0" y="13"/>
                  </a:lnTo>
                  <a:lnTo>
                    <a:pt x="0" y="15"/>
                  </a:lnTo>
                  <a:lnTo>
                    <a:pt x="0" y="18"/>
                  </a:lnTo>
                  <a:lnTo>
                    <a:pt x="1" y="22"/>
                  </a:lnTo>
                  <a:lnTo>
                    <a:pt x="2" y="24"/>
                  </a:lnTo>
                  <a:lnTo>
                    <a:pt x="5" y="26"/>
                  </a:lnTo>
                  <a:lnTo>
                    <a:pt x="7" y="28"/>
                  </a:lnTo>
                  <a:lnTo>
                    <a:pt x="9"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376"/>
            <p:cNvSpPr>
              <a:spLocks noEditPoints="1"/>
            </p:cNvSpPr>
            <p:nvPr/>
          </p:nvSpPr>
          <p:spPr bwMode="auto">
            <a:xfrm>
              <a:off x="8743951" y="1401763"/>
              <a:ext cx="287338" cy="228600"/>
            </a:xfrm>
            <a:custGeom>
              <a:avLst/>
              <a:gdLst>
                <a:gd name="T0" fmla="*/ 873 w 903"/>
                <a:gd name="T1" fmla="*/ 692 h 722"/>
                <a:gd name="T2" fmla="*/ 30 w 903"/>
                <a:gd name="T3" fmla="*/ 692 h 722"/>
                <a:gd name="T4" fmla="*/ 30 w 903"/>
                <a:gd name="T5" fmla="*/ 394 h 722"/>
                <a:gd name="T6" fmla="*/ 86 w 903"/>
                <a:gd name="T7" fmla="*/ 30 h 722"/>
                <a:gd name="T8" fmla="*/ 126 w 903"/>
                <a:gd name="T9" fmla="*/ 30 h 722"/>
                <a:gd name="T10" fmla="*/ 197 w 903"/>
                <a:gd name="T11" fmla="*/ 397 h 722"/>
                <a:gd name="T12" fmla="*/ 205 w 903"/>
                <a:gd name="T13" fmla="*/ 442 h 722"/>
                <a:gd name="T14" fmla="*/ 243 w 903"/>
                <a:gd name="T15" fmla="*/ 417 h 722"/>
                <a:gd name="T16" fmla="*/ 422 w 903"/>
                <a:gd name="T17" fmla="*/ 297 h 722"/>
                <a:gd name="T18" fmla="*/ 422 w 903"/>
                <a:gd name="T19" fmla="*/ 392 h 722"/>
                <a:gd name="T20" fmla="*/ 422 w 903"/>
                <a:gd name="T21" fmla="*/ 448 h 722"/>
                <a:gd name="T22" fmla="*/ 468 w 903"/>
                <a:gd name="T23" fmla="*/ 417 h 722"/>
                <a:gd name="T24" fmla="*/ 647 w 903"/>
                <a:gd name="T25" fmla="*/ 297 h 722"/>
                <a:gd name="T26" fmla="*/ 647 w 903"/>
                <a:gd name="T27" fmla="*/ 392 h 722"/>
                <a:gd name="T28" fmla="*/ 647 w 903"/>
                <a:gd name="T29" fmla="*/ 448 h 722"/>
                <a:gd name="T30" fmla="*/ 694 w 903"/>
                <a:gd name="T31" fmla="*/ 417 h 722"/>
                <a:gd name="T32" fmla="*/ 873 w 903"/>
                <a:gd name="T33" fmla="*/ 297 h 722"/>
                <a:gd name="T34" fmla="*/ 873 w 903"/>
                <a:gd name="T35" fmla="*/ 692 h 722"/>
                <a:gd name="T36" fmla="*/ 677 w 903"/>
                <a:gd name="T37" fmla="*/ 392 h 722"/>
                <a:gd name="T38" fmla="*/ 677 w 903"/>
                <a:gd name="T39" fmla="*/ 241 h 722"/>
                <a:gd name="T40" fmla="*/ 452 w 903"/>
                <a:gd name="T41" fmla="*/ 392 h 722"/>
                <a:gd name="T42" fmla="*/ 452 w 903"/>
                <a:gd name="T43" fmla="*/ 241 h 722"/>
                <a:gd name="T44" fmla="*/ 226 w 903"/>
                <a:gd name="T45" fmla="*/ 392 h 722"/>
                <a:gd name="T46" fmla="*/ 151 w 903"/>
                <a:gd name="T47" fmla="*/ 0 h 722"/>
                <a:gd name="T48" fmla="*/ 60 w 903"/>
                <a:gd name="T49" fmla="*/ 0 h 722"/>
                <a:gd name="T50" fmla="*/ 0 w 903"/>
                <a:gd name="T51" fmla="*/ 392 h 722"/>
                <a:gd name="T52" fmla="*/ 0 w 903"/>
                <a:gd name="T53" fmla="*/ 722 h 722"/>
                <a:gd name="T54" fmla="*/ 903 w 903"/>
                <a:gd name="T55" fmla="*/ 722 h 722"/>
                <a:gd name="T56" fmla="*/ 903 w 903"/>
                <a:gd name="T57" fmla="*/ 241 h 722"/>
                <a:gd name="T58" fmla="*/ 677 w 903"/>
                <a:gd name="T59" fmla="*/ 39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3" h="722">
                  <a:moveTo>
                    <a:pt x="873" y="692"/>
                  </a:moveTo>
                  <a:lnTo>
                    <a:pt x="30" y="692"/>
                  </a:lnTo>
                  <a:lnTo>
                    <a:pt x="30" y="394"/>
                  </a:lnTo>
                  <a:lnTo>
                    <a:pt x="86" y="30"/>
                  </a:lnTo>
                  <a:lnTo>
                    <a:pt x="126" y="30"/>
                  </a:lnTo>
                  <a:lnTo>
                    <a:pt x="197" y="397"/>
                  </a:lnTo>
                  <a:lnTo>
                    <a:pt x="205" y="442"/>
                  </a:lnTo>
                  <a:lnTo>
                    <a:pt x="243" y="417"/>
                  </a:lnTo>
                  <a:lnTo>
                    <a:pt x="422" y="297"/>
                  </a:lnTo>
                  <a:lnTo>
                    <a:pt x="422" y="392"/>
                  </a:lnTo>
                  <a:lnTo>
                    <a:pt x="422" y="448"/>
                  </a:lnTo>
                  <a:lnTo>
                    <a:pt x="468" y="417"/>
                  </a:lnTo>
                  <a:lnTo>
                    <a:pt x="647" y="297"/>
                  </a:lnTo>
                  <a:lnTo>
                    <a:pt x="647" y="392"/>
                  </a:lnTo>
                  <a:lnTo>
                    <a:pt x="647" y="448"/>
                  </a:lnTo>
                  <a:lnTo>
                    <a:pt x="694" y="417"/>
                  </a:lnTo>
                  <a:lnTo>
                    <a:pt x="873" y="297"/>
                  </a:lnTo>
                  <a:lnTo>
                    <a:pt x="873" y="692"/>
                  </a:lnTo>
                  <a:close/>
                  <a:moveTo>
                    <a:pt x="677" y="392"/>
                  </a:moveTo>
                  <a:lnTo>
                    <a:pt x="677" y="241"/>
                  </a:lnTo>
                  <a:lnTo>
                    <a:pt x="452" y="392"/>
                  </a:lnTo>
                  <a:lnTo>
                    <a:pt x="452" y="241"/>
                  </a:lnTo>
                  <a:lnTo>
                    <a:pt x="226" y="392"/>
                  </a:lnTo>
                  <a:lnTo>
                    <a:pt x="151" y="0"/>
                  </a:lnTo>
                  <a:lnTo>
                    <a:pt x="60" y="0"/>
                  </a:lnTo>
                  <a:lnTo>
                    <a:pt x="0" y="392"/>
                  </a:lnTo>
                  <a:lnTo>
                    <a:pt x="0" y="722"/>
                  </a:lnTo>
                  <a:lnTo>
                    <a:pt x="903" y="722"/>
                  </a:lnTo>
                  <a:lnTo>
                    <a:pt x="903" y="241"/>
                  </a:lnTo>
                  <a:lnTo>
                    <a:pt x="677"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5" name="Group 194"/>
          <p:cNvGrpSpPr/>
          <p:nvPr/>
        </p:nvGrpSpPr>
        <p:grpSpPr>
          <a:xfrm>
            <a:off x="4142056" y="3318178"/>
            <a:ext cx="287338" cy="239712"/>
            <a:chOff x="10464801" y="817563"/>
            <a:chExt cx="287338" cy="239712"/>
          </a:xfrm>
          <a:solidFill>
            <a:srgbClr val="3B3939"/>
          </a:solidFill>
        </p:grpSpPr>
        <p:sp>
          <p:nvSpPr>
            <p:cNvPr id="196" name="Freeform 334"/>
            <p:cNvSpPr>
              <a:spLocks noEditPoints="1"/>
            </p:cNvSpPr>
            <p:nvPr/>
          </p:nvSpPr>
          <p:spPr bwMode="auto">
            <a:xfrm>
              <a:off x="10464801" y="817563"/>
              <a:ext cx="287338" cy="239712"/>
            </a:xfrm>
            <a:custGeom>
              <a:avLst/>
              <a:gdLst>
                <a:gd name="T0" fmla="*/ 723 w 904"/>
                <a:gd name="T1" fmla="*/ 602 h 753"/>
                <a:gd name="T2" fmla="*/ 512 w 904"/>
                <a:gd name="T3" fmla="*/ 602 h 753"/>
                <a:gd name="T4" fmla="*/ 512 w 904"/>
                <a:gd name="T5" fmla="*/ 722 h 753"/>
                <a:gd name="T6" fmla="*/ 181 w 904"/>
                <a:gd name="T7" fmla="*/ 542 h 753"/>
                <a:gd name="T8" fmla="*/ 181 w 904"/>
                <a:gd name="T9" fmla="*/ 722 h 753"/>
                <a:gd name="T10" fmla="*/ 391 w 904"/>
                <a:gd name="T11" fmla="*/ 722 h 753"/>
                <a:gd name="T12" fmla="*/ 331 w 904"/>
                <a:gd name="T13" fmla="*/ 524 h 753"/>
                <a:gd name="T14" fmla="*/ 327 w 904"/>
                <a:gd name="T15" fmla="*/ 516 h 753"/>
                <a:gd name="T16" fmla="*/ 319 w 904"/>
                <a:gd name="T17" fmla="*/ 512 h 753"/>
                <a:gd name="T18" fmla="*/ 163 w 904"/>
                <a:gd name="T19" fmla="*/ 512 h 753"/>
                <a:gd name="T20" fmla="*/ 155 w 904"/>
                <a:gd name="T21" fmla="*/ 516 h 753"/>
                <a:gd name="T22" fmla="*/ 151 w 904"/>
                <a:gd name="T23" fmla="*/ 524 h 753"/>
                <a:gd name="T24" fmla="*/ 91 w 904"/>
                <a:gd name="T25" fmla="*/ 722 h 753"/>
                <a:gd name="T26" fmla="*/ 813 w 904"/>
                <a:gd name="T27" fmla="*/ 722 h 753"/>
                <a:gd name="T28" fmla="*/ 753 w 904"/>
                <a:gd name="T29" fmla="*/ 584 h 753"/>
                <a:gd name="T30" fmla="*/ 748 w 904"/>
                <a:gd name="T31" fmla="*/ 577 h 753"/>
                <a:gd name="T32" fmla="*/ 741 w 904"/>
                <a:gd name="T33" fmla="*/ 572 h 753"/>
                <a:gd name="T34" fmla="*/ 494 w 904"/>
                <a:gd name="T35" fmla="*/ 572 h 753"/>
                <a:gd name="T36" fmla="*/ 487 w 904"/>
                <a:gd name="T37" fmla="*/ 577 h 753"/>
                <a:gd name="T38" fmla="*/ 482 w 904"/>
                <a:gd name="T39" fmla="*/ 584 h 753"/>
                <a:gd name="T40" fmla="*/ 421 w 904"/>
                <a:gd name="T41" fmla="*/ 722 h 753"/>
                <a:gd name="T42" fmla="*/ 723 w 904"/>
                <a:gd name="T43" fmla="*/ 121 h 753"/>
                <a:gd name="T44" fmla="*/ 723 w 904"/>
                <a:gd name="T45" fmla="*/ 241 h 753"/>
                <a:gd name="T46" fmla="*/ 843 w 904"/>
                <a:gd name="T47" fmla="*/ 722 h 753"/>
                <a:gd name="T48" fmla="*/ 885 w 904"/>
                <a:gd name="T49" fmla="*/ 376 h 753"/>
                <a:gd name="T50" fmla="*/ 895 w 904"/>
                <a:gd name="T51" fmla="*/ 375 h 753"/>
                <a:gd name="T52" fmla="*/ 903 w 904"/>
                <a:gd name="T53" fmla="*/ 366 h 753"/>
                <a:gd name="T54" fmla="*/ 903 w 904"/>
                <a:gd name="T55" fmla="*/ 358 h 753"/>
                <a:gd name="T56" fmla="*/ 898 w 904"/>
                <a:gd name="T57" fmla="*/ 350 h 753"/>
                <a:gd name="T58" fmla="*/ 813 w 904"/>
                <a:gd name="T59" fmla="*/ 106 h 753"/>
                <a:gd name="T60" fmla="*/ 811 w 904"/>
                <a:gd name="T61" fmla="*/ 97 h 753"/>
                <a:gd name="T62" fmla="*/ 804 w 904"/>
                <a:gd name="T63" fmla="*/ 92 h 753"/>
                <a:gd name="T64" fmla="*/ 708 w 904"/>
                <a:gd name="T65" fmla="*/ 91 h 753"/>
                <a:gd name="T66" fmla="*/ 699 w 904"/>
                <a:gd name="T67" fmla="*/ 93 h 753"/>
                <a:gd name="T68" fmla="*/ 694 w 904"/>
                <a:gd name="T69" fmla="*/ 99 h 753"/>
                <a:gd name="T70" fmla="*/ 693 w 904"/>
                <a:gd name="T71" fmla="*/ 221 h 753"/>
                <a:gd name="T72" fmla="*/ 333 w 904"/>
                <a:gd name="T73" fmla="*/ 0 h 753"/>
                <a:gd name="T74" fmla="*/ 325 w 904"/>
                <a:gd name="T75" fmla="*/ 1 h 753"/>
                <a:gd name="T76" fmla="*/ 318 w 904"/>
                <a:gd name="T77" fmla="*/ 7 h 753"/>
                <a:gd name="T78" fmla="*/ 316 w 904"/>
                <a:gd name="T79" fmla="*/ 15 h 753"/>
                <a:gd name="T80" fmla="*/ 319 w 904"/>
                <a:gd name="T81" fmla="*/ 24 h 753"/>
                <a:gd name="T82" fmla="*/ 391 w 904"/>
                <a:gd name="T83" fmla="*/ 70 h 753"/>
                <a:gd name="T84" fmla="*/ 69 w 904"/>
                <a:gd name="T85" fmla="*/ 394 h 753"/>
                <a:gd name="T86" fmla="*/ 6 w 904"/>
                <a:gd name="T87" fmla="*/ 424 h 753"/>
                <a:gd name="T88" fmla="*/ 1 w 904"/>
                <a:gd name="T89" fmla="*/ 432 h 753"/>
                <a:gd name="T90" fmla="*/ 1 w 904"/>
                <a:gd name="T91" fmla="*/ 440 h 753"/>
                <a:gd name="T92" fmla="*/ 7 w 904"/>
                <a:gd name="T93" fmla="*/ 450 h 753"/>
                <a:gd name="T94" fmla="*/ 19 w 904"/>
                <a:gd name="T95" fmla="*/ 451 h 753"/>
                <a:gd name="T96" fmla="*/ 61 w 904"/>
                <a:gd name="T97" fmla="*/ 722 h 753"/>
                <a:gd name="T98" fmla="*/ 9 w 904"/>
                <a:gd name="T99" fmla="*/ 724 h 753"/>
                <a:gd name="T100" fmla="*/ 3 w 904"/>
                <a:gd name="T101" fmla="*/ 730 h 753"/>
                <a:gd name="T102" fmla="*/ 0 w 904"/>
                <a:gd name="T103" fmla="*/ 738 h 753"/>
                <a:gd name="T104" fmla="*/ 3 w 904"/>
                <a:gd name="T105" fmla="*/ 746 h 753"/>
                <a:gd name="T106" fmla="*/ 9 w 904"/>
                <a:gd name="T107" fmla="*/ 751 h 753"/>
                <a:gd name="T108" fmla="*/ 166 w 904"/>
                <a:gd name="T109" fmla="*/ 753 h 753"/>
                <a:gd name="T110" fmla="*/ 738 w 904"/>
                <a:gd name="T111" fmla="*/ 753 h 753"/>
                <a:gd name="T112" fmla="*/ 894 w 904"/>
                <a:gd name="T113" fmla="*/ 751 h 753"/>
                <a:gd name="T114" fmla="*/ 901 w 904"/>
                <a:gd name="T115" fmla="*/ 746 h 753"/>
                <a:gd name="T116" fmla="*/ 904 w 904"/>
                <a:gd name="T117" fmla="*/ 738 h 753"/>
                <a:gd name="T118" fmla="*/ 901 w 904"/>
                <a:gd name="T119" fmla="*/ 730 h 753"/>
                <a:gd name="T120" fmla="*/ 894 w 904"/>
                <a:gd name="T121" fmla="*/ 724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753">
                  <a:moveTo>
                    <a:pt x="632" y="722"/>
                  </a:moveTo>
                  <a:lnTo>
                    <a:pt x="632" y="602"/>
                  </a:lnTo>
                  <a:lnTo>
                    <a:pt x="723" y="602"/>
                  </a:lnTo>
                  <a:lnTo>
                    <a:pt x="723" y="722"/>
                  </a:lnTo>
                  <a:lnTo>
                    <a:pt x="632" y="722"/>
                  </a:lnTo>
                  <a:close/>
                  <a:moveTo>
                    <a:pt x="512" y="602"/>
                  </a:moveTo>
                  <a:lnTo>
                    <a:pt x="602" y="602"/>
                  </a:lnTo>
                  <a:lnTo>
                    <a:pt x="602" y="722"/>
                  </a:lnTo>
                  <a:lnTo>
                    <a:pt x="512" y="722"/>
                  </a:lnTo>
                  <a:lnTo>
                    <a:pt x="512" y="602"/>
                  </a:lnTo>
                  <a:close/>
                  <a:moveTo>
                    <a:pt x="181" y="722"/>
                  </a:moveTo>
                  <a:lnTo>
                    <a:pt x="181" y="542"/>
                  </a:lnTo>
                  <a:lnTo>
                    <a:pt x="301" y="542"/>
                  </a:lnTo>
                  <a:lnTo>
                    <a:pt x="301" y="722"/>
                  </a:lnTo>
                  <a:lnTo>
                    <a:pt x="181" y="722"/>
                  </a:lnTo>
                  <a:close/>
                  <a:moveTo>
                    <a:pt x="91" y="417"/>
                  </a:moveTo>
                  <a:lnTo>
                    <a:pt x="391" y="273"/>
                  </a:lnTo>
                  <a:lnTo>
                    <a:pt x="391" y="722"/>
                  </a:lnTo>
                  <a:lnTo>
                    <a:pt x="331" y="722"/>
                  </a:lnTo>
                  <a:lnTo>
                    <a:pt x="331" y="527"/>
                  </a:lnTo>
                  <a:lnTo>
                    <a:pt x="331" y="524"/>
                  </a:lnTo>
                  <a:lnTo>
                    <a:pt x="330" y="521"/>
                  </a:lnTo>
                  <a:lnTo>
                    <a:pt x="329" y="519"/>
                  </a:lnTo>
                  <a:lnTo>
                    <a:pt x="327" y="516"/>
                  </a:lnTo>
                  <a:lnTo>
                    <a:pt x="325" y="514"/>
                  </a:lnTo>
                  <a:lnTo>
                    <a:pt x="323" y="513"/>
                  </a:lnTo>
                  <a:lnTo>
                    <a:pt x="319" y="512"/>
                  </a:lnTo>
                  <a:lnTo>
                    <a:pt x="316" y="512"/>
                  </a:lnTo>
                  <a:lnTo>
                    <a:pt x="166" y="512"/>
                  </a:lnTo>
                  <a:lnTo>
                    <a:pt x="163" y="512"/>
                  </a:lnTo>
                  <a:lnTo>
                    <a:pt x="160" y="513"/>
                  </a:lnTo>
                  <a:lnTo>
                    <a:pt x="157" y="514"/>
                  </a:lnTo>
                  <a:lnTo>
                    <a:pt x="155" y="516"/>
                  </a:lnTo>
                  <a:lnTo>
                    <a:pt x="153" y="519"/>
                  </a:lnTo>
                  <a:lnTo>
                    <a:pt x="152" y="521"/>
                  </a:lnTo>
                  <a:lnTo>
                    <a:pt x="151" y="524"/>
                  </a:lnTo>
                  <a:lnTo>
                    <a:pt x="151" y="527"/>
                  </a:lnTo>
                  <a:lnTo>
                    <a:pt x="151" y="722"/>
                  </a:lnTo>
                  <a:lnTo>
                    <a:pt x="91" y="722"/>
                  </a:lnTo>
                  <a:lnTo>
                    <a:pt x="91" y="417"/>
                  </a:lnTo>
                  <a:close/>
                  <a:moveTo>
                    <a:pt x="813" y="332"/>
                  </a:moveTo>
                  <a:lnTo>
                    <a:pt x="813" y="722"/>
                  </a:lnTo>
                  <a:lnTo>
                    <a:pt x="753" y="722"/>
                  </a:lnTo>
                  <a:lnTo>
                    <a:pt x="753" y="587"/>
                  </a:lnTo>
                  <a:lnTo>
                    <a:pt x="753" y="584"/>
                  </a:lnTo>
                  <a:lnTo>
                    <a:pt x="752" y="582"/>
                  </a:lnTo>
                  <a:lnTo>
                    <a:pt x="750" y="579"/>
                  </a:lnTo>
                  <a:lnTo>
                    <a:pt x="748" y="577"/>
                  </a:lnTo>
                  <a:lnTo>
                    <a:pt x="746" y="574"/>
                  </a:lnTo>
                  <a:lnTo>
                    <a:pt x="744" y="573"/>
                  </a:lnTo>
                  <a:lnTo>
                    <a:pt x="741" y="572"/>
                  </a:lnTo>
                  <a:lnTo>
                    <a:pt x="738" y="572"/>
                  </a:lnTo>
                  <a:lnTo>
                    <a:pt x="497" y="572"/>
                  </a:lnTo>
                  <a:lnTo>
                    <a:pt x="494" y="572"/>
                  </a:lnTo>
                  <a:lnTo>
                    <a:pt x="491" y="573"/>
                  </a:lnTo>
                  <a:lnTo>
                    <a:pt x="489" y="574"/>
                  </a:lnTo>
                  <a:lnTo>
                    <a:pt x="487" y="577"/>
                  </a:lnTo>
                  <a:lnTo>
                    <a:pt x="484" y="579"/>
                  </a:lnTo>
                  <a:lnTo>
                    <a:pt x="483" y="582"/>
                  </a:lnTo>
                  <a:lnTo>
                    <a:pt x="482" y="584"/>
                  </a:lnTo>
                  <a:lnTo>
                    <a:pt x="482" y="587"/>
                  </a:lnTo>
                  <a:lnTo>
                    <a:pt x="482" y="722"/>
                  </a:lnTo>
                  <a:lnTo>
                    <a:pt x="421" y="722"/>
                  </a:lnTo>
                  <a:lnTo>
                    <a:pt x="421" y="89"/>
                  </a:lnTo>
                  <a:lnTo>
                    <a:pt x="813" y="332"/>
                  </a:lnTo>
                  <a:close/>
                  <a:moveTo>
                    <a:pt x="723" y="121"/>
                  </a:moveTo>
                  <a:lnTo>
                    <a:pt x="783" y="121"/>
                  </a:lnTo>
                  <a:lnTo>
                    <a:pt x="783" y="278"/>
                  </a:lnTo>
                  <a:lnTo>
                    <a:pt x="723" y="241"/>
                  </a:lnTo>
                  <a:lnTo>
                    <a:pt x="723" y="121"/>
                  </a:lnTo>
                  <a:close/>
                  <a:moveTo>
                    <a:pt x="889" y="722"/>
                  </a:moveTo>
                  <a:lnTo>
                    <a:pt x="843" y="722"/>
                  </a:lnTo>
                  <a:lnTo>
                    <a:pt x="843" y="351"/>
                  </a:lnTo>
                  <a:lnTo>
                    <a:pt x="880" y="374"/>
                  </a:lnTo>
                  <a:lnTo>
                    <a:pt x="885" y="376"/>
                  </a:lnTo>
                  <a:lnTo>
                    <a:pt x="889" y="377"/>
                  </a:lnTo>
                  <a:lnTo>
                    <a:pt x="892" y="376"/>
                  </a:lnTo>
                  <a:lnTo>
                    <a:pt x="895" y="375"/>
                  </a:lnTo>
                  <a:lnTo>
                    <a:pt x="898" y="373"/>
                  </a:lnTo>
                  <a:lnTo>
                    <a:pt x="901" y="369"/>
                  </a:lnTo>
                  <a:lnTo>
                    <a:pt x="903" y="366"/>
                  </a:lnTo>
                  <a:lnTo>
                    <a:pt x="903" y="364"/>
                  </a:lnTo>
                  <a:lnTo>
                    <a:pt x="904" y="361"/>
                  </a:lnTo>
                  <a:lnTo>
                    <a:pt x="903" y="358"/>
                  </a:lnTo>
                  <a:lnTo>
                    <a:pt x="902" y="356"/>
                  </a:lnTo>
                  <a:lnTo>
                    <a:pt x="901" y="352"/>
                  </a:lnTo>
                  <a:lnTo>
                    <a:pt x="898" y="350"/>
                  </a:lnTo>
                  <a:lnTo>
                    <a:pt x="896" y="349"/>
                  </a:lnTo>
                  <a:lnTo>
                    <a:pt x="813" y="297"/>
                  </a:lnTo>
                  <a:lnTo>
                    <a:pt x="813" y="106"/>
                  </a:lnTo>
                  <a:lnTo>
                    <a:pt x="813" y="102"/>
                  </a:lnTo>
                  <a:lnTo>
                    <a:pt x="812" y="99"/>
                  </a:lnTo>
                  <a:lnTo>
                    <a:pt x="811" y="97"/>
                  </a:lnTo>
                  <a:lnTo>
                    <a:pt x="808" y="95"/>
                  </a:lnTo>
                  <a:lnTo>
                    <a:pt x="806" y="93"/>
                  </a:lnTo>
                  <a:lnTo>
                    <a:pt x="804" y="92"/>
                  </a:lnTo>
                  <a:lnTo>
                    <a:pt x="801" y="91"/>
                  </a:lnTo>
                  <a:lnTo>
                    <a:pt x="798" y="91"/>
                  </a:lnTo>
                  <a:lnTo>
                    <a:pt x="708" y="91"/>
                  </a:lnTo>
                  <a:lnTo>
                    <a:pt x="704" y="91"/>
                  </a:lnTo>
                  <a:lnTo>
                    <a:pt x="702" y="92"/>
                  </a:lnTo>
                  <a:lnTo>
                    <a:pt x="699" y="93"/>
                  </a:lnTo>
                  <a:lnTo>
                    <a:pt x="697" y="95"/>
                  </a:lnTo>
                  <a:lnTo>
                    <a:pt x="695" y="97"/>
                  </a:lnTo>
                  <a:lnTo>
                    <a:pt x="694" y="99"/>
                  </a:lnTo>
                  <a:lnTo>
                    <a:pt x="693" y="102"/>
                  </a:lnTo>
                  <a:lnTo>
                    <a:pt x="693" y="106"/>
                  </a:lnTo>
                  <a:lnTo>
                    <a:pt x="693" y="221"/>
                  </a:lnTo>
                  <a:lnTo>
                    <a:pt x="340" y="3"/>
                  </a:lnTo>
                  <a:lnTo>
                    <a:pt x="336" y="0"/>
                  </a:lnTo>
                  <a:lnTo>
                    <a:pt x="333" y="0"/>
                  </a:lnTo>
                  <a:lnTo>
                    <a:pt x="331" y="0"/>
                  </a:lnTo>
                  <a:lnTo>
                    <a:pt x="328" y="0"/>
                  </a:lnTo>
                  <a:lnTo>
                    <a:pt x="325" y="1"/>
                  </a:lnTo>
                  <a:lnTo>
                    <a:pt x="323" y="3"/>
                  </a:lnTo>
                  <a:lnTo>
                    <a:pt x="320" y="5"/>
                  </a:lnTo>
                  <a:lnTo>
                    <a:pt x="318" y="7"/>
                  </a:lnTo>
                  <a:lnTo>
                    <a:pt x="317" y="10"/>
                  </a:lnTo>
                  <a:lnTo>
                    <a:pt x="316" y="12"/>
                  </a:lnTo>
                  <a:lnTo>
                    <a:pt x="316" y="15"/>
                  </a:lnTo>
                  <a:lnTo>
                    <a:pt x="317" y="19"/>
                  </a:lnTo>
                  <a:lnTo>
                    <a:pt x="317" y="21"/>
                  </a:lnTo>
                  <a:lnTo>
                    <a:pt x="319" y="24"/>
                  </a:lnTo>
                  <a:lnTo>
                    <a:pt x="321" y="26"/>
                  </a:lnTo>
                  <a:lnTo>
                    <a:pt x="324" y="28"/>
                  </a:lnTo>
                  <a:lnTo>
                    <a:pt x="391" y="70"/>
                  </a:lnTo>
                  <a:lnTo>
                    <a:pt x="391" y="239"/>
                  </a:lnTo>
                  <a:lnTo>
                    <a:pt x="72" y="393"/>
                  </a:lnTo>
                  <a:lnTo>
                    <a:pt x="69" y="394"/>
                  </a:lnTo>
                  <a:lnTo>
                    <a:pt x="67" y="395"/>
                  </a:lnTo>
                  <a:lnTo>
                    <a:pt x="8" y="423"/>
                  </a:lnTo>
                  <a:lnTo>
                    <a:pt x="6" y="424"/>
                  </a:lnTo>
                  <a:lnTo>
                    <a:pt x="4" y="426"/>
                  </a:lnTo>
                  <a:lnTo>
                    <a:pt x="2" y="429"/>
                  </a:lnTo>
                  <a:lnTo>
                    <a:pt x="1" y="432"/>
                  </a:lnTo>
                  <a:lnTo>
                    <a:pt x="1" y="435"/>
                  </a:lnTo>
                  <a:lnTo>
                    <a:pt x="1" y="437"/>
                  </a:lnTo>
                  <a:lnTo>
                    <a:pt x="1" y="440"/>
                  </a:lnTo>
                  <a:lnTo>
                    <a:pt x="2" y="444"/>
                  </a:lnTo>
                  <a:lnTo>
                    <a:pt x="4" y="447"/>
                  </a:lnTo>
                  <a:lnTo>
                    <a:pt x="7" y="450"/>
                  </a:lnTo>
                  <a:lnTo>
                    <a:pt x="12" y="451"/>
                  </a:lnTo>
                  <a:lnTo>
                    <a:pt x="16" y="452"/>
                  </a:lnTo>
                  <a:lnTo>
                    <a:pt x="19" y="451"/>
                  </a:lnTo>
                  <a:lnTo>
                    <a:pt x="22" y="450"/>
                  </a:lnTo>
                  <a:lnTo>
                    <a:pt x="61" y="432"/>
                  </a:lnTo>
                  <a:lnTo>
                    <a:pt x="61" y="722"/>
                  </a:lnTo>
                  <a:lnTo>
                    <a:pt x="16" y="722"/>
                  </a:lnTo>
                  <a:lnTo>
                    <a:pt x="13" y="724"/>
                  </a:lnTo>
                  <a:lnTo>
                    <a:pt x="9" y="724"/>
                  </a:lnTo>
                  <a:lnTo>
                    <a:pt x="7" y="726"/>
                  </a:lnTo>
                  <a:lnTo>
                    <a:pt x="5" y="727"/>
                  </a:lnTo>
                  <a:lnTo>
                    <a:pt x="3" y="730"/>
                  </a:lnTo>
                  <a:lnTo>
                    <a:pt x="2" y="732"/>
                  </a:lnTo>
                  <a:lnTo>
                    <a:pt x="1" y="735"/>
                  </a:lnTo>
                  <a:lnTo>
                    <a:pt x="0" y="738"/>
                  </a:lnTo>
                  <a:lnTo>
                    <a:pt x="1" y="741"/>
                  </a:lnTo>
                  <a:lnTo>
                    <a:pt x="2" y="744"/>
                  </a:lnTo>
                  <a:lnTo>
                    <a:pt x="3" y="746"/>
                  </a:lnTo>
                  <a:lnTo>
                    <a:pt x="5" y="748"/>
                  </a:lnTo>
                  <a:lnTo>
                    <a:pt x="7" y="750"/>
                  </a:lnTo>
                  <a:lnTo>
                    <a:pt x="9" y="751"/>
                  </a:lnTo>
                  <a:lnTo>
                    <a:pt x="13" y="753"/>
                  </a:lnTo>
                  <a:lnTo>
                    <a:pt x="16" y="753"/>
                  </a:lnTo>
                  <a:lnTo>
                    <a:pt x="166" y="753"/>
                  </a:lnTo>
                  <a:lnTo>
                    <a:pt x="316" y="753"/>
                  </a:lnTo>
                  <a:lnTo>
                    <a:pt x="497" y="753"/>
                  </a:lnTo>
                  <a:lnTo>
                    <a:pt x="738" y="753"/>
                  </a:lnTo>
                  <a:lnTo>
                    <a:pt x="889" y="753"/>
                  </a:lnTo>
                  <a:lnTo>
                    <a:pt x="891" y="753"/>
                  </a:lnTo>
                  <a:lnTo>
                    <a:pt x="894" y="751"/>
                  </a:lnTo>
                  <a:lnTo>
                    <a:pt x="896" y="750"/>
                  </a:lnTo>
                  <a:lnTo>
                    <a:pt x="898" y="748"/>
                  </a:lnTo>
                  <a:lnTo>
                    <a:pt x="901" y="746"/>
                  </a:lnTo>
                  <a:lnTo>
                    <a:pt x="902" y="744"/>
                  </a:lnTo>
                  <a:lnTo>
                    <a:pt x="903" y="741"/>
                  </a:lnTo>
                  <a:lnTo>
                    <a:pt x="904" y="738"/>
                  </a:lnTo>
                  <a:lnTo>
                    <a:pt x="903" y="735"/>
                  </a:lnTo>
                  <a:lnTo>
                    <a:pt x="902" y="732"/>
                  </a:lnTo>
                  <a:lnTo>
                    <a:pt x="901" y="730"/>
                  </a:lnTo>
                  <a:lnTo>
                    <a:pt x="898" y="727"/>
                  </a:lnTo>
                  <a:lnTo>
                    <a:pt x="896" y="726"/>
                  </a:lnTo>
                  <a:lnTo>
                    <a:pt x="894" y="724"/>
                  </a:lnTo>
                  <a:lnTo>
                    <a:pt x="891" y="724"/>
                  </a:lnTo>
                  <a:lnTo>
                    <a:pt x="889" y="7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335"/>
            <p:cNvSpPr>
              <a:spLocks/>
            </p:cNvSpPr>
            <p:nvPr/>
          </p:nvSpPr>
          <p:spPr bwMode="auto">
            <a:xfrm>
              <a:off x="10512426" y="962025"/>
              <a:ext cx="57150" cy="9525"/>
            </a:xfrm>
            <a:custGeom>
              <a:avLst/>
              <a:gdLst>
                <a:gd name="T0" fmla="*/ 15 w 180"/>
                <a:gd name="T1" fmla="*/ 30 h 30"/>
                <a:gd name="T2" fmla="*/ 165 w 180"/>
                <a:gd name="T3" fmla="*/ 30 h 30"/>
                <a:gd name="T4" fmla="*/ 168 w 180"/>
                <a:gd name="T5" fmla="*/ 29 h 30"/>
                <a:gd name="T6" fmla="*/ 172 w 180"/>
                <a:gd name="T7" fmla="*/ 29 h 30"/>
                <a:gd name="T8" fmla="*/ 174 w 180"/>
                <a:gd name="T9" fmla="*/ 27 h 30"/>
                <a:gd name="T10" fmla="*/ 176 w 180"/>
                <a:gd name="T11" fmla="*/ 26 h 30"/>
                <a:gd name="T12" fmla="*/ 178 w 180"/>
                <a:gd name="T13" fmla="*/ 24 h 30"/>
                <a:gd name="T14" fmla="*/ 179 w 180"/>
                <a:gd name="T15" fmla="*/ 20 h 30"/>
                <a:gd name="T16" fmla="*/ 180 w 180"/>
                <a:gd name="T17" fmla="*/ 18 h 30"/>
                <a:gd name="T18" fmla="*/ 180 w 180"/>
                <a:gd name="T19" fmla="*/ 15 h 30"/>
                <a:gd name="T20" fmla="*/ 180 w 180"/>
                <a:gd name="T21" fmla="*/ 12 h 30"/>
                <a:gd name="T22" fmla="*/ 179 w 180"/>
                <a:gd name="T23" fmla="*/ 9 h 30"/>
                <a:gd name="T24" fmla="*/ 178 w 180"/>
                <a:gd name="T25" fmla="*/ 7 h 30"/>
                <a:gd name="T26" fmla="*/ 176 w 180"/>
                <a:gd name="T27" fmla="*/ 4 h 30"/>
                <a:gd name="T28" fmla="*/ 174 w 180"/>
                <a:gd name="T29" fmla="*/ 2 h 30"/>
                <a:gd name="T30" fmla="*/ 172 w 180"/>
                <a:gd name="T31" fmla="*/ 1 h 30"/>
                <a:gd name="T32" fmla="*/ 168 w 180"/>
                <a:gd name="T33" fmla="*/ 0 h 30"/>
                <a:gd name="T34" fmla="*/ 165 w 180"/>
                <a:gd name="T35" fmla="*/ 0 h 30"/>
                <a:gd name="T36" fmla="*/ 15 w 180"/>
                <a:gd name="T37" fmla="*/ 0 h 30"/>
                <a:gd name="T38" fmla="*/ 12 w 180"/>
                <a:gd name="T39" fmla="*/ 0 h 30"/>
                <a:gd name="T40" fmla="*/ 9 w 180"/>
                <a:gd name="T41" fmla="*/ 1 h 30"/>
                <a:gd name="T42" fmla="*/ 6 w 180"/>
                <a:gd name="T43" fmla="*/ 2 h 30"/>
                <a:gd name="T44" fmla="*/ 4 w 180"/>
                <a:gd name="T45" fmla="*/ 4 h 30"/>
                <a:gd name="T46" fmla="*/ 2 w 180"/>
                <a:gd name="T47" fmla="*/ 7 h 30"/>
                <a:gd name="T48" fmla="*/ 1 w 180"/>
                <a:gd name="T49" fmla="*/ 9 h 30"/>
                <a:gd name="T50" fmla="*/ 0 w 180"/>
                <a:gd name="T51" fmla="*/ 12 h 30"/>
                <a:gd name="T52" fmla="*/ 0 w 180"/>
                <a:gd name="T53" fmla="*/ 15 h 30"/>
                <a:gd name="T54" fmla="*/ 0 w 180"/>
                <a:gd name="T55" fmla="*/ 18 h 30"/>
                <a:gd name="T56" fmla="*/ 1 w 180"/>
                <a:gd name="T57" fmla="*/ 20 h 30"/>
                <a:gd name="T58" fmla="*/ 2 w 180"/>
                <a:gd name="T59" fmla="*/ 24 h 30"/>
                <a:gd name="T60" fmla="*/ 4 w 180"/>
                <a:gd name="T61" fmla="*/ 26 h 30"/>
                <a:gd name="T62" fmla="*/ 6 w 180"/>
                <a:gd name="T63" fmla="*/ 27 h 30"/>
                <a:gd name="T64" fmla="*/ 9 w 180"/>
                <a:gd name="T65" fmla="*/ 29 h 30"/>
                <a:gd name="T66" fmla="*/ 12 w 180"/>
                <a:gd name="T67" fmla="*/ 29 h 30"/>
                <a:gd name="T68" fmla="*/ 15 w 180"/>
                <a:gd name="T69" fmla="*/ 30 h 30"/>
                <a:gd name="T70" fmla="*/ 15 w 180"/>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5" y="30"/>
                  </a:moveTo>
                  <a:lnTo>
                    <a:pt x="165" y="30"/>
                  </a:lnTo>
                  <a:lnTo>
                    <a:pt x="168" y="29"/>
                  </a:lnTo>
                  <a:lnTo>
                    <a:pt x="172" y="29"/>
                  </a:lnTo>
                  <a:lnTo>
                    <a:pt x="174" y="27"/>
                  </a:lnTo>
                  <a:lnTo>
                    <a:pt x="176" y="26"/>
                  </a:lnTo>
                  <a:lnTo>
                    <a:pt x="178" y="24"/>
                  </a:lnTo>
                  <a:lnTo>
                    <a:pt x="179" y="20"/>
                  </a:lnTo>
                  <a:lnTo>
                    <a:pt x="180" y="18"/>
                  </a:lnTo>
                  <a:lnTo>
                    <a:pt x="180" y="15"/>
                  </a:lnTo>
                  <a:lnTo>
                    <a:pt x="180" y="12"/>
                  </a:lnTo>
                  <a:lnTo>
                    <a:pt x="179" y="9"/>
                  </a:lnTo>
                  <a:lnTo>
                    <a:pt x="178" y="7"/>
                  </a:lnTo>
                  <a:lnTo>
                    <a:pt x="176" y="4"/>
                  </a:lnTo>
                  <a:lnTo>
                    <a:pt x="174" y="2"/>
                  </a:lnTo>
                  <a:lnTo>
                    <a:pt x="172" y="1"/>
                  </a:lnTo>
                  <a:lnTo>
                    <a:pt x="168" y="0"/>
                  </a:lnTo>
                  <a:lnTo>
                    <a:pt x="165" y="0"/>
                  </a:lnTo>
                  <a:lnTo>
                    <a:pt x="15" y="0"/>
                  </a:lnTo>
                  <a:lnTo>
                    <a:pt x="12" y="0"/>
                  </a:lnTo>
                  <a:lnTo>
                    <a:pt x="9" y="1"/>
                  </a:lnTo>
                  <a:lnTo>
                    <a:pt x="6" y="2"/>
                  </a:lnTo>
                  <a:lnTo>
                    <a:pt x="4" y="4"/>
                  </a:lnTo>
                  <a:lnTo>
                    <a:pt x="2" y="7"/>
                  </a:lnTo>
                  <a:lnTo>
                    <a:pt x="1" y="9"/>
                  </a:lnTo>
                  <a:lnTo>
                    <a:pt x="0" y="12"/>
                  </a:lnTo>
                  <a:lnTo>
                    <a:pt x="0" y="15"/>
                  </a:lnTo>
                  <a:lnTo>
                    <a:pt x="0" y="18"/>
                  </a:lnTo>
                  <a:lnTo>
                    <a:pt x="1" y="20"/>
                  </a:lnTo>
                  <a:lnTo>
                    <a:pt x="2" y="24"/>
                  </a:lnTo>
                  <a:lnTo>
                    <a:pt x="4" y="26"/>
                  </a:lnTo>
                  <a:lnTo>
                    <a:pt x="6" y="27"/>
                  </a:lnTo>
                  <a:lnTo>
                    <a:pt x="9" y="29"/>
                  </a:lnTo>
                  <a:lnTo>
                    <a:pt x="12" y="29"/>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36"/>
            <p:cNvSpPr>
              <a:spLocks noEditPoints="1"/>
            </p:cNvSpPr>
            <p:nvPr/>
          </p:nvSpPr>
          <p:spPr bwMode="auto">
            <a:xfrm>
              <a:off x="10607676" y="893763"/>
              <a:ext cx="47625" cy="49212"/>
            </a:xfrm>
            <a:custGeom>
              <a:avLst/>
              <a:gdLst>
                <a:gd name="T0" fmla="*/ 84 w 150"/>
                <a:gd name="T1" fmla="*/ 31 h 151"/>
                <a:gd name="T2" fmla="*/ 100 w 150"/>
                <a:gd name="T3" fmla="*/ 37 h 151"/>
                <a:gd name="T4" fmla="*/ 113 w 150"/>
                <a:gd name="T5" fmla="*/ 50 h 151"/>
                <a:gd name="T6" fmla="*/ 119 w 150"/>
                <a:gd name="T7" fmla="*/ 66 h 151"/>
                <a:gd name="T8" fmla="*/ 119 w 150"/>
                <a:gd name="T9" fmla="*/ 84 h 151"/>
                <a:gd name="T10" fmla="*/ 113 w 150"/>
                <a:gd name="T11" fmla="*/ 101 h 151"/>
                <a:gd name="T12" fmla="*/ 100 w 150"/>
                <a:gd name="T13" fmla="*/ 112 h 151"/>
                <a:gd name="T14" fmla="*/ 84 w 150"/>
                <a:gd name="T15" fmla="*/ 120 h 151"/>
                <a:gd name="T16" fmla="*/ 66 w 150"/>
                <a:gd name="T17" fmla="*/ 120 h 151"/>
                <a:gd name="T18" fmla="*/ 50 w 150"/>
                <a:gd name="T19" fmla="*/ 112 h 151"/>
                <a:gd name="T20" fmla="*/ 38 w 150"/>
                <a:gd name="T21" fmla="*/ 101 h 151"/>
                <a:gd name="T22" fmla="*/ 30 w 150"/>
                <a:gd name="T23" fmla="*/ 84 h 151"/>
                <a:gd name="T24" fmla="*/ 30 w 150"/>
                <a:gd name="T25" fmla="*/ 66 h 151"/>
                <a:gd name="T26" fmla="*/ 38 w 150"/>
                <a:gd name="T27" fmla="*/ 50 h 151"/>
                <a:gd name="T28" fmla="*/ 50 w 150"/>
                <a:gd name="T29" fmla="*/ 37 h 151"/>
                <a:gd name="T30" fmla="*/ 66 w 150"/>
                <a:gd name="T31" fmla="*/ 31 h 151"/>
                <a:gd name="T32" fmla="*/ 75 w 150"/>
                <a:gd name="T33" fmla="*/ 150 h 151"/>
                <a:gd name="T34" fmla="*/ 90 w 150"/>
                <a:gd name="T35" fmla="*/ 149 h 151"/>
                <a:gd name="T36" fmla="*/ 104 w 150"/>
                <a:gd name="T37" fmla="*/ 145 h 151"/>
                <a:gd name="T38" fmla="*/ 117 w 150"/>
                <a:gd name="T39" fmla="*/ 137 h 151"/>
                <a:gd name="T40" fmla="*/ 128 w 150"/>
                <a:gd name="T41" fmla="*/ 128 h 151"/>
                <a:gd name="T42" fmla="*/ 138 w 150"/>
                <a:gd name="T43" fmla="*/ 118 h 151"/>
                <a:gd name="T44" fmla="*/ 144 w 150"/>
                <a:gd name="T45" fmla="*/ 105 h 151"/>
                <a:gd name="T46" fmla="*/ 148 w 150"/>
                <a:gd name="T47" fmla="*/ 90 h 151"/>
                <a:gd name="T48" fmla="*/ 150 w 150"/>
                <a:gd name="T49" fmla="*/ 75 h 151"/>
                <a:gd name="T50" fmla="*/ 148 w 150"/>
                <a:gd name="T51" fmla="*/ 60 h 151"/>
                <a:gd name="T52" fmla="*/ 144 w 150"/>
                <a:gd name="T53" fmla="*/ 46 h 151"/>
                <a:gd name="T54" fmla="*/ 138 w 150"/>
                <a:gd name="T55" fmla="*/ 33 h 151"/>
                <a:gd name="T56" fmla="*/ 128 w 150"/>
                <a:gd name="T57" fmla="*/ 22 h 151"/>
                <a:gd name="T58" fmla="*/ 117 w 150"/>
                <a:gd name="T59" fmla="*/ 13 h 151"/>
                <a:gd name="T60" fmla="*/ 104 w 150"/>
                <a:gd name="T61" fmla="*/ 6 h 151"/>
                <a:gd name="T62" fmla="*/ 90 w 150"/>
                <a:gd name="T63" fmla="*/ 2 h 151"/>
                <a:gd name="T64" fmla="*/ 75 w 150"/>
                <a:gd name="T65" fmla="*/ 0 h 151"/>
                <a:gd name="T66" fmla="*/ 60 w 150"/>
                <a:gd name="T67" fmla="*/ 2 h 151"/>
                <a:gd name="T68" fmla="*/ 45 w 150"/>
                <a:gd name="T69" fmla="*/ 6 h 151"/>
                <a:gd name="T70" fmla="*/ 32 w 150"/>
                <a:gd name="T71" fmla="*/ 13 h 151"/>
                <a:gd name="T72" fmla="*/ 22 w 150"/>
                <a:gd name="T73" fmla="*/ 22 h 151"/>
                <a:gd name="T74" fmla="*/ 13 w 150"/>
                <a:gd name="T75" fmla="*/ 33 h 151"/>
                <a:gd name="T76" fmla="*/ 6 w 150"/>
                <a:gd name="T77" fmla="*/ 46 h 151"/>
                <a:gd name="T78" fmla="*/ 1 w 150"/>
                <a:gd name="T79" fmla="*/ 60 h 151"/>
                <a:gd name="T80" fmla="*/ 0 w 150"/>
                <a:gd name="T81" fmla="*/ 75 h 151"/>
                <a:gd name="T82" fmla="*/ 1 w 150"/>
                <a:gd name="T83" fmla="*/ 90 h 151"/>
                <a:gd name="T84" fmla="*/ 6 w 150"/>
                <a:gd name="T85" fmla="*/ 105 h 151"/>
                <a:gd name="T86" fmla="*/ 13 w 150"/>
                <a:gd name="T87" fmla="*/ 117 h 151"/>
                <a:gd name="T88" fmla="*/ 22 w 150"/>
                <a:gd name="T89" fmla="*/ 128 h 151"/>
                <a:gd name="T90" fmla="*/ 32 w 150"/>
                <a:gd name="T91" fmla="*/ 137 h 151"/>
                <a:gd name="T92" fmla="*/ 45 w 150"/>
                <a:gd name="T93" fmla="*/ 145 h 151"/>
                <a:gd name="T94" fmla="*/ 60 w 150"/>
                <a:gd name="T95" fmla="*/ 149 h 151"/>
                <a:gd name="T96" fmla="*/ 75 w 150"/>
                <a:gd name="T9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0" h="151">
                  <a:moveTo>
                    <a:pt x="75" y="30"/>
                  </a:moveTo>
                  <a:lnTo>
                    <a:pt x="84" y="31"/>
                  </a:lnTo>
                  <a:lnTo>
                    <a:pt x="93" y="34"/>
                  </a:lnTo>
                  <a:lnTo>
                    <a:pt x="100" y="37"/>
                  </a:lnTo>
                  <a:lnTo>
                    <a:pt x="106" y="44"/>
                  </a:lnTo>
                  <a:lnTo>
                    <a:pt x="113" y="50"/>
                  </a:lnTo>
                  <a:lnTo>
                    <a:pt x="116" y="58"/>
                  </a:lnTo>
                  <a:lnTo>
                    <a:pt x="119" y="66"/>
                  </a:lnTo>
                  <a:lnTo>
                    <a:pt x="120" y="75"/>
                  </a:lnTo>
                  <a:lnTo>
                    <a:pt x="119" y="84"/>
                  </a:lnTo>
                  <a:lnTo>
                    <a:pt x="116" y="93"/>
                  </a:lnTo>
                  <a:lnTo>
                    <a:pt x="113" y="101"/>
                  </a:lnTo>
                  <a:lnTo>
                    <a:pt x="106" y="107"/>
                  </a:lnTo>
                  <a:lnTo>
                    <a:pt x="100" y="112"/>
                  </a:lnTo>
                  <a:lnTo>
                    <a:pt x="93" y="117"/>
                  </a:lnTo>
                  <a:lnTo>
                    <a:pt x="84" y="120"/>
                  </a:lnTo>
                  <a:lnTo>
                    <a:pt x="75" y="120"/>
                  </a:lnTo>
                  <a:lnTo>
                    <a:pt x="66" y="120"/>
                  </a:lnTo>
                  <a:lnTo>
                    <a:pt x="57" y="117"/>
                  </a:lnTo>
                  <a:lnTo>
                    <a:pt x="50" y="112"/>
                  </a:lnTo>
                  <a:lnTo>
                    <a:pt x="43" y="107"/>
                  </a:lnTo>
                  <a:lnTo>
                    <a:pt x="38" y="101"/>
                  </a:lnTo>
                  <a:lnTo>
                    <a:pt x="34" y="93"/>
                  </a:lnTo>
                  <a:lnTo>
                    <a:pt x="30" y="84"/>
                  </a:lnTo>
                  <a:lnTo>
                    <a:pt x="30" y="75"/>
                  </a:lnTo>
                  <a:lnTo>
                    <a:pt x="30" y="66"/>
                  </a:lnTo>
                  <a:lnTo>
                    <a:pt x="34" y="58"/>
                  </a:lnTo>
                  <a:lnTo>
                    <a:pt x="38" y="50"/>
                  </a:lnTo>
                  <a:lnTo>
                    <a:pt x="43" y="44"/>
                  </a:lnTo>
                  <a:lnTo>
                    <a:pt x="50" y="37"/>
                  </a:lnTo>
                  <a:lnTo>
                    <a:pt x="57" y="34"/>
                  </a:lnTo>
                  <a:lnTo>
                    <a:pt x="66" y="31"/>
                  </a:lnTo>
                  <a:lnTo>
                    <a:pt x="75" y="30"/>
                  </a:lnTo>
                  <a:close/>
                  <a:moveTo>
                    <a:pt x="75" y="150"/>
                  </a:moveTo>
                  <a:lnTo>
                    <a:pt x="83" y="150"/>
                  </a:lnTo>
                  <a:lnTo>
                    <a:pt x="90" y="149"/>
                  </a:lnTo>
                  <a:lnTo>
                    <a:pt x="98" y="147"/>
                  </a:lnTo>
                  <a:lnTo>
                    <a:pt x="104" y="145"/>
                  </a:lnTo>
                  <a:lnTo>
                    <a:pt x="111" y="141"/>
                  </a:lnTo>
                  <a:lnTo>
                    <a:pt x="117" y="137"/>
                  </a:lnTo>
                  <a:lnTo>
                    <a:pt x="123" y="133"/>
                  </a:lnTo>
                  <a:lnTo>
                    <a:pt x="128" y="128"/>
                  </a:lnTo>
                  <a:lnTo>
                    <a:pt x="133" y="123"/>
                  </a:lnTo>
                  <a:lnTo>
                    <a:pt x="138" y="118"/>
                  </a:lnTo>
                  <a:lnTo>
                    <a:pt x="141" y="111"/>
                  </a:lnTo>
                  <a:lnTo>
                    <a:pt x="144" y="105"/>
                  </a:lnTo>
                  <a:lnTo>
                    <a:pt x="147" y="97"/>
                  </a:lnTo>
                  <a:lnTo>
                    <a:pt x="148" y="90"/>
                  </a:lnTo>
                  <a:lnTo>
                    <a:pt x="150" y="83"/>
                  </a:lnTo>
                  <a:lnTo>
                    <a:pt x="150" y="75"/>
                  </a:lnTo>
                  <a:lnTo>
                    <a:pt x="150" y="67"/>
                  </a:lnTo>
                  <a:lnTo>
                    <a:pt x="148" y="60"/>
                  </a:lnTo>
                  <a:lnTo>
                    <a:pt x="147" y="52"/>
                  </a:lnTo>
                  <a:lnTo>
                    <a:pt x="144" y="46"/>
                  </a:lnTo>
                  <a:lnTo>
                    <a:pt x="141" y="39"/>
                  </a:lnTo>
                  <a:lnTo>
                    <a:pt x="138" y="33"/>
                  </a:lnTo>
                  <a:lnTo>
                    <a:pt x="133" y="28"/>
                  </a:lnTo>
                  <a:lnTo>
                    <a:pt x="128" y="22"/>
                  </a:lnTo>
                  <a:lnTo>
                    <a:pt x="123" y="17"/>
                  </a:lnTo>
                  <a:lnTo>
                    <a:pt x="117" y="13"/>
                  </a:lnTo>
                  <a:lnTo>
                    <a:pt x="111" y="9"/>
                  </a:lnTo>
                  <a:lnTo>
                    <a:pt x="104" y="6"/>
                  </a:lnTo>
                  <a:lnTo>
                    <a:pt x="98" y="3"/>
                  </a:lnTo>
                  <a:lnTo>
                    <a:pt x="90" y="2"/>
                  </a:lnTo>
                  <a:lnTo>
                    <a:pt x="83" y="1"/>
                  </a:lnTo>
                  <a:lnTo>
                    <a:pt x="75" y="0"/>
                  </a:lnTo>
                  <a:lnTo>
                    <a:pt x="68" y="1"/>
                  </a:lnTo>
                  <a:lnTo>
                    <a:pt x="60" y="2"/>
                  </a:lnTo>
                  <a:lnTo>
                    <a:pt x="53" y="3"/>
                  </a:lnTo>
                  <a:lnTo>
                    <a:pt x="45" y="6"/>
                  </a:lnTo>
                  <a:lnTo>
                    <a:pt x="39" y="9"/>
                  </a:lnTo>
                  <a:lnTo>
                    <a:pt x="32" y="13"/>
                  </a:lnTo>
                  <a:lnTo>
                    <a:pt x="27" y="17"/>
                  </a:lnTo>
                  <a:lnTo>
                    <a:pt x="22" y="22"/>
                  </a:lnTo>
                  <a:lnTo>
                    <a:pt x="17" y="28"/>
                  </a:lnTo>
                  <a:lnTo>
                    <a:pt x="13" y="33"/>
                  </a:lnTo>
                  <a:lnTo>
                    <a:pt x="9" y="39"/>
                  </a:lnTo>
                  <a:lnTo>
                    <a:pt x="6" y="46"/>
                  </a:lnTo>
                  <a:lnTo>
                    <a:pt x="4" y="53"/>
                  </a:lnTo>
                  <a:lnTo>
                    <a:pt x="1" y="60"/>
                  </a:lnTo>
                  <a:lnTo>
                    <a:pt x="0" y="67"/>
                  </a:lnTo>
                  <a:lnTo>
                    <a:pt x="0" y="75"/>
                  </a:lnTo>
                  <a:lnTo>
                    <a:pt x="0" y="83"/>
                  </a:lnTo>
                  <a:lnTo>
                    <a:pt x="1" y="90"/>
                  </a:lnTo>
                  <a:lnTo>
                    <a:pt x="4" y="97"/>
                  </a:lnTo>
                  <a:lnTo>
                    <a:pt x="6" y="105"/>
                  </a:lnTo>
                  <a:lnTo>
                    <a:pt x="9" y="111"/>
                  </a:lnTo>
                  <a:lnTo>
                    <a:pt x="13" y="117"/>
                  </a:lnTo>
                  <a:lnTo>
                    <a:pt x="17" y="123"/>
                  </a:lnTo>
                  <a:lnTo>
                    <a:pt x="22" y="128"/>
                  </a:lnTo>
                  <a:lnTo>
                    <a:pt x="27" y="133"/>
                  </a:lnTo>
                  <a:lnTo>
                    <a:pt x="32" y="137"/>
                  </a:lnTo>
                  <a:lnTo>
                    <a:pt x="39" y="141"/>
                  </a:lnTo>
                  <a:lnTo>
                    <a:pt x="45" y="145"/>
                  </a:lnTo>
                  <a:lnTo>
                    <a:pt x="53" y="147"/>
                  </a:lnTo>
                  <a:lnTo>
                    <a:pt x="60" y="149"/>
                  </a:lnTo>
                  <a:lnTo>
                    <a:pt x="68" y="150"/>
                  </a:lnTo>
                  <a:lnTo>
                    <a:pt x="75" y="151"/>
                  </a:lnTo>
                  <a:lnTo>
                    <a:pt x="75"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9" name="Group 198"/>
          <p:cNvGrpSpPr/>
          <p:nvPr/>
        </p:nvGrpSpPr>
        <p:grpSpPr>
          <a:xfrm>
            <a:off x="4850230" y="2393869"/>
            <a:ext cx="287338" cy="239712"/>
            <a:chOff x="11037888" y="817563"/>
            <a:chExt cx="287338" cy="239712"/>
          </a:xfrm>
          <a:solidFill>
            <a:srgbClr val="E2583D"/>
          </a:solidFill>
        </p:grpSpPr>
        <p:sp>
          <p:nvSpPr>
            <p:cNvPr id="200" name="Freeform 294"/>
            <p:cNvSpPr>
              <a:spLocks noEditPoints="1"/>
            </p:cNvSpPr>
            <p:nvPr/>
          </p:nvSpPr>
          <p:spPr bwMode="auto">
            <a:xfrm>
              <a:off x="11037888" y="817563"/>
              <a:ext cx="287338" cy="239712"/>
            </a:xfrm>
            <a:custGeom>
              <a:avLst/>
              <a:gdLst>
                <a:gd name="T0" fmla="*/ 752 w 903"/>
                <a:gd name="T1" fmla="*/ 722 h 753"/>
                <a:gd name="T2" fmla="*/ 752 w 903"/>
                <a:gd name="T3" fmla="*/ 374 h 753"/>
                <a:gd name="T4" fmla="*/ 750 w 903"/>
                <a:gd name="T5" fmla="*/ 368 h 753"/>
                <a:gd name="T6" fmla="*/ 745 w 903"/>
                <a:gd name="T7" fmla="*/ 364 h 753"/>
                <a:gd name="T8" fmla="*/ 740 w 903"/>
                <a:gd name="T9" fmla="*/ 362 h 753"/>
                <a:gd name="T10" fmla="*/ 165 w 903"/>
                <a:gd name="T11" fmla="*/ 361 h 753"/>
                <a:gd name="T12" fmla="*/ 160 w 903"/>
                <a:gd name="T13" fmla="*/ 363 h 753"/>
                <a:gd name="T14" fmla="*/ 154 w 903"/>
                <a:gd name="T15" fmla="*/ 366 h 753"/>
                <a:gd name="T16" fmla="*/ 151 w 903"/>
                <a:gd name="T17" fmla="*/ 371 h 753"/>
                <a:gd name="T18" fmla="*/ 150 w 903"/>
                <a:gd name="T19" fmla="*/ 377 h 753"/>
                <a:gd name="T20" fmla="*/ 90 w 903"/>
                <a:gd name="T21" fmla="*/ 722 h 753"/>
                <a:gd name="T22" fmla="*/ 813 w 903"/>
                <a:gd name="T23" fmla="*/ 301 h 753"/>
                <a:gd name="T24" fmla="*/ 180 w 903"/>
                <a:gd name="T25" fmla="*/ 722 h 753"/>
                <a:gd name="T26" fmla="*/ 722 w 903"/>
                <a:gd name="T27" fmla="*/ 391 h 753"/>
                <a:gd name="T28" fmla="*/ 180 w 903"/>
                <a:gd name="T29" fmla="*/ 722 h 753"/>
                <a:gd name="T30" fmla="*/ 451 w 903"/>
                <a:gd name="T31" fmla="*/ 32 h 753"/>
                <a:gd name="T32" fmla="*/ 873 w 903"/>
                <a:gd name="T33" fmla="*/ 271 h 753"/>
                <a:gd name="T34" fmla="*/ 75 w 903"/>
                <a:gd name="T35" fmla="*/ 271 h 753"/>
                <a:gd name="T36" fmla="*/ 30 w 903"/>
                <a:gd name="T37" fmla="*/ 220 h 753"/>
                <a:gd name="T38" fmla="*/ 891 w 903"/>
                <a:gd name="T39" fmla="*/ 301 h 753"/>
                <a:gd name="T40" fmla="*/ 896 w 903"/>
                <a:gd name="T41" fmla="*/ 299 h 753"/>
                <a:gd name="T42" fmla="*/ 900 w 903"/>
                <a:gd name="T43" fmla="*/ 294 h 753"/>
                <a:gd name="T44" fmla="*/ 902 w 903"/>
                <a:gd name="T45" fmla="*/ 289 h 753"/>
                <a:gd name="T46" fmla="*/ 903 w 903"/>
                <a:gd name="T47" fmla="*/ 211 h 753"/>
                <a:gd name="T48" fmla="*/ 901 w 903"/>
                <a:gd name="T49" fmla="*/ 202 h 753"/>
                <a:gd name="T50" fmla="*/ 894 w 903"/>
                <a:gd name="T51" fmla="*/ 197 h 753"/>
                <a:gd name="T52" fmla="*/ 455 w 903"/>
                <a:gd name="T53" fmla="*/ 0 h 753"/>
                <a:gd name="T54" fmla="*/ 448 w 903"/>
                <a:gd name="T55" fmla="*/ 0 h 753"/>
                <a:gd name="T56" fmla="*/ 8 w 903"/>
                <a:gd name="T57" fmla="*/ 197 h 753"/>
                <a:gd name="T58" fmla="*/ 2 w 903"/>
                <a:gd name="T59" fmla="*/ 202 h 753"/>
                <a:gd name="T60" fmla="*/ 0 w 903"/>
                <a:gd name="T61" fmla="*/ 211 h 753"/>
                <a:gd name="T62" fmla="*/ 0 w 903"/>
                <a:gd name="T63" fmla="*/ 289 h 753"/>
                <a:gd name="T64" fmla="*/ 2 w 903"/>
                <a:gd name="T65" fmla="*/ 294 h 753"/>
                <a:gd name="T66" fmla="*/ 6 w 903"/>
                <a:gd name="T67" fmla="*/ 299 h 753"/>
                <a:gd name="T68" fmla="*/ 12 w 903"/>
                <a:gd name="T69" fmla="*/ 301 h 753"/>
                <a:gd name="T70" fmla="*/ 60 w 903"/>
                <a:gd name="T71" fmla="*/ 301 h 753"/>
                <a:gd name="T72" fmla="*/ 15 w 903"/>
                <a:gd name="T73" fmla="*/ 722 h 753"/>
                <a:gd name="T74" fmla="*/ 8 w 903"/>
                <a:gd name="T75" fmla="*/ 724 h 753"/>
                <a:gd name="T76" fmla="*/ 4 w 903"/>
                <a:gd name="T77" fmla="*/ 727 h 753"/>
                <a:gd name="T78" fmla="*/ 1 w 903"/>
                <a:gd name="T79" fmla="*/ 732 h 753"/>
                <a:gd name="T80" fmla="*/ 0 w 903"/>
                <a:gd name="T81" fmla="*/ 738 h 753"/>
                <a:gd name="T82" fmla="*/ 1 w 903"/>
                <a:gd name="T83" fmla="*/ 744 h 753"/>
                <a:gd name="T84" fmla="*/ 4 w 903"/>
                <a:gd name="T85" fmla="*/ 748 h 753"/>
                <a:gd name="T86" fmla="*/ 8 w 903"/>
                <a:gd name="T87" fmla="*/ 751 h 753"/>
                <a:gd name="T88" fmla="*/ 15 w 903"/>
                <a:gd name="T89" fmla="*/ 753 h 753"/>
                <a:gd name="T90" fmla="*/ 165 w 903"/>
                <a:gd name="T91" fmla="*/ 753 h 753"/>
                <a:gd name="T92" fmla="*/ 828 w 903"/>
                <a:gd name="T93" fmla="*/ 753 h 753"/>
                <a:gd name="T94" fmla="*/ 891 w 903"/>
                <a:gd name="T95" fmla="*/ 753 h 753"/>
                <a:gd name="T96" fmla="*/ 896 w 903"/>
                <a:gd name="T97" fmla="*/ 750 h 753"/>
                <a:gd name="T98" fmla="*/ 900 w 903"/>
                <a:gd name="T99" fmla="*/ 746 h 753"/>
                <a:gd name="T100" fmla="*/ 902 w 903"/>
                <a:gd name="T101" fmla="*/ 741 h 753"/>
                <a:gd name="T102" fmla="*/ 903 w 903"/>
                <a:gd name="T103" fmla="*/ 735 h 753"/>
                <a:gd name="T104" fmla="*/ 900 w 903"/>
                <a:gd name="T105" fmla="*/ 730 h 753"/>
                <a:gd name="T106" fmla="*/ 896 w 903"/>
                <a:gd name="T107" fmla="*/ 726 h 753"/>
                <a:gd name="T108" fmla="*/ 891 w 903"/>
                <a:gd name="T109" fmla="*/ 724 h 753"/>
                <a:gd name="T110" fmla="*/ 843 w 903"/>
                <a:gd name="T111" fmla="*/ 722 h 753"/>
                <a:gd name="T112" fmla="*/ 888 w 903"/>
                <a:gd name="T113" fmla="*/ 301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3" h="753">
                  <a:moveTo>
                    <a:pt x="813" y="722"/>
                  </a:moveTo>
                  <a:lnTo>
                    <a:pt x="752" y="722"/>
                  </a:lnTo>
                  <a:lnTo>
                    <a:pt x="752" y="376"/>
                  </a:lnTo>
                  <a:lnTo>
                    <a:pt x="752" y="374"/>
                  </a:lnTo>
                  <a:lnTo>
                    <a:pt x="751" y="371"/>
                  </a:lnTo>
                  <a:lnTo>
                    <a:pt x="750" y="368"/>
                  </a:lnTo>
                  <a:lnTo>
                    <a:pt x="747" y="366"/>
                  </a:lnTo>
                  <a:lnTo>
                    <a:pt x="745" y="364"/>
                  </a:lnTo>
                  <a:lnTo>
                    <a:pt x="743" y="363"/>
                  </a:lnTo>
                  <a:lnTo>
                    <a:pt x="740" y="362"/>
                  </a:lnTo>
                  <a:lnTo>
                    <a:pt x="737" y="361"/>
                  </a:lnTo>
                  <a:lnTo>
                    <a:pt x="165" y="361"/>
                  </a:lnTo>
                  <a:lnTo>
                    <a:pt x="162" y="362"/>
                  </a:lnTo>
                  <a:lnTo>
                    <a:pt x="160" y="363"/>
                  </a:lnTo>
                  <a:lnTo>
                    <a:pt x="156" y="364"/>
                  </a:lnTo>
                  <a:lnTo>
                    <a:pt x="154" y="366"/>
                  </a:lnTo>
                  <a:lnTo>
                    <a:pt x="152" y="368"/>
                  </a:lnTo>
                  <a:lnTo>
                    <a:pt x="151" y="371"/>
                  </a:lnTo>
                  <a:lnTo>
                    <a:pt x="150" y="374"/>
                  </a:lnTo>
                  <a:lnTo>
                    <a:pt x="150" y="377"/>
                  </a:lnTo>
                  <a:lnTo>
                    <a:pt x="150" y="722"/>
                  </a:lnTo>
                  <a:lnTo>
                    <a:pt x="90" y="722"/>
                  </a:lnTo>
                  <a:lnTo>
                    <a:pt x="90" y="301"/>
                  </a:lnTo>
                  <a:lnTo>
                    <a:pt x="813" y="301"/>
                  </a:lnTo>
                  <a:lnTo>
                    <a:pt x="813" y="722"/>
                  </a:lnTo>
                  <a:close/>
                  <a:moveTo>
                    <a:pt x="180" y="722"/>
                  </a:moveTo>
                  <a:lnTo>
                    <a:pt x="180" y="391"/>
                  </a:lnTo>
                  <a:lnTo>
                    <a:pt x="722" y="391"/>
                  </a:lnTo>
                  <a:lnTo>
                    <a:pt x="722" y="722"/>
                  </a:lnTo>
                  <a:lnTo>
                    <a:pt x="180" y="722"/>
                  </a:lnTo>
                  <a:close/>
                  <a:moveTo>
                    <a:pt x="30" y="220"/>
                  </a:moveTo>
                  <a:lnTo>
                    <a:pt x="451" y="32"/>
                  </a:lnTo>
                  <a:lnTo>
                    <a:pt x="873" y="220"/>
                  </a:lnTo>
                  <a:lnTo>
                    <a:pt x="873" y="271"/>
                  </a:lnTo>
                  <a:lnTo>
                    <a:pt x="828" y="271"/>
                  </a:lnTo>
                  <a:lnTo>
                    <a:pt x="75" y="271"/>
                  </a:lnTo>
                  <a:lnTo>
                    <a:pt x="30" y="271"/>
                  </a:lnTo>
                  <a:lnTo>
                    <a:pt x="30" y="220"/>
                  </a:lnTo>
                  <a:close/>
                  <a:moveTo>
                    <a:pt x="888" y="301"/>
                  </a:moveTo>
                  <a:lnTo>
                    <a:pt x="891" y="301"/>
                  </a:lnTo>
                  <a:lnTo>
                    <a:pt x="893" y="300"/>
                  </a:lnTo>
                  <a:lnTo>
                    <a:pt x="896" y="299"/>
                  </a:lnTo>
                  <a:lnTo>
                    <a:pt x="899" y="297"/>
                  </a:lnTo>
                  <a:lnTo>
                    <a:pt x="900" y="294"/>
                  </a:lnTo>
                  <a:lnTo>
                    <a:pt x="902" y="292"/>
                  </a:lnTo>
                  <a:lnTo>
                    <a:pt x="902" y="289"/>
                  </a:lnTo>
                  <a:lnTo>
                    <a:pt x="903" y="286"/>
                  </a:lnTo>
                  <a:lnTo>
                    <a:pt x="903" y="211"/>
                  </a:lnTo>
                  <a:lnTo>
                    <a:pt x="902" y="206"/>
                  </a:lnTo>
                  <a:lnTo>
                    <a:pt x="901" y="202"/>
                  </a:lnTo>
                  <a:lnTo>
                    <a:pt x="898" y="199"/>
                  </a:lnTo>
                  <a:lnTo>
                    <a:pt x="894" y="197"/>
                  </a:lnTo>
                  <a:lnTo>
                    <a:pt x="458" y="1"/>
                  </a:lnTo>
                  <a:lnTo>
                    <a:pt x="455" y="0"/>
                  </a:lnTo>
                  <a:lnTo>
                    <a:pt x="451" y="0"/>
                  </a:lnTo>
                  <a:lnTo>
                    <a:pt x="448" y="0"/>
                  </a:lnTo>
                  <a:lnTo>
                    <a:pt x="445" y="1"/>
                  </a:lnTo>
                  <a:lnTo>
                    <a:pt x="8" y="197"/>
                  </a:lnTo>
                  <a:lnTo>
                    <a:pt x="5" y="199"/>
                  </a:lnTo>
                  <a:lnTo>
                    <a:pt x="2" y="202"/>
                  </a:lnTo>
                  <a:lnTo>
                    <a:pt x="0" y="206"/>
                  </a:lnTo>
                  <a:lnTo>
                    <a:pt x="0" y="211"/>
                  </a:lnTo>
                  <a:lnTo>
                    <a:pt x="0" y="286"/>
                  </a:lnTo>
                  <a:lnTo>
                    <a:pt x="0" y="289"/>
                  </a:lnTo>
                  <a:lnTo>
                    <a:pt x="1" y="292"/>
                  </a:lnTo>
                  <a:lnTo>
                    <a:pt x="2" y="294"/>
                  </a:lnTo>
                  <a:lnTo>
                    <a:pt x="4" y="297"/>
                  </a:lnTo>
                  <a:lnTo>
                    <a:pt x="6" y="299"/>
                  </a:lnTo>
                  <a:lnTo>
                    <a:pt x="8" y="300"/>
                  </a:lnTo>
                  <a:lnTo>
                    <a:pt x="12" y="301"/>
                  </a:lnTo>
                  <a:lnTo>
                    <a:pt x="15" y="301"/>
                  </a:lnTo>
                  <a:lnTo>
                    <a:pt x="60" y="301"/>
                  </a:lnTo>
                  <a:lnTo>
                    <a:pt x="60" y="722"/>
                  </a:lnTo>
                  <a:lnTo>
                    <a:pt x="15" y="722"/>
                  </a:lnTo>
                  <a:lnTo>
                    <a:pt x="12" y="724"/>
                  </a:lnTo>
                  <a:lnTo>
                    <a:pt x="8" y="724"/>
                  </a:lnTo>
                  <a:lnTo>
                    <a:pt x="6" y="726"/>
                  </a:lnTo>
                  <a:lnTo>
                    <a:pt x="4" y="727"/>
                  </a:lnTo>
                  <a:lnTo>
                    <a:pt x="2" y="730"/>
                  </a:lnTo>
                  <a:lnTo>
                    <a:pt x="1" y="732"/>
                  </a:lnTo>
                  <a:lnTo>
                    <a:pt x="0" y="735"/>
                  </a:lnTo>
                  <a:lnTo>
                    <a:pt x="0" y="738"/>
                  </a:lnTo>
                  <a:lnTo>
                    <a:pt x="0" y="741"/>
                  </a:lnTo>
                  <a:lnTo>
                    <a:pt x="1" y="744"/>
                  </a:lnTo>
                  <a:lnTo>
                    <a:pt x="2" y="746"/>
                  </a:lnTo>
                  <a:lnTo>
                    <a:pt x="4" y="748"/>
                  </a:lnTo>
                  <a:lnTo>
                    <a:pt x="6" y="750"/>
                  </a:lnTo>
                  <a:lnTo>
                    <a:pt x="8" y="751"/>
                  </a:lnTo>
                  <a:lnTo>
                    <a:pt x="12" y="753"/>
                  </a:lnTo>
                  <a:lnTo>
                    <a:pt x="15" y="753"/>
                  </a:lnTo>
                  <a:lnTo>
                    <a:pt x="75" y="753"/>
                  </a:lnTo>
                  <a:lnTo>
                    <a:pt x="165" y="753"/>
                  </a:lnTo>
                  <a:lnTo>
                    <a:pt x="737" y="753"/>
                  </a:lnTo>
                  <a:lnTo>
                    <a:pt x="828" y="753"/>
                  </a:lnTo>
                  <a:lnTo>
                    <a:pt x="888" y="753"/>
                  </a:lnTo>
                  <a:lnTo>
                    <a:pt x="891" y="753"/>
                  </a:lnTo>
                  <a:lnTo>
                    <a:pt x="893" y="751"/>
                  </a:lnTo>
                  <a:lnTo>
                    <a:pt x="896" y="750"/>
                  </a:lnTo>
                  <a:lnTo>
                    <a:pt x="899" y="748"/>
                  </a:lnTo>
                  <a:lnTo>
                    <a:pt x="900" y="746"/>
                  </a:lnTo>
                  <a:lnTo>
                    <a:pt x="902" y="744"/>
                  </a:lnTo>
                  <a:lnTo>
                    <a:pt x="902" y="741"/>
                  </a:lnTo>
                  <a:lnTo>
                    <a:pt x="903" y="738"/>
                  </a:lnTo>
                  <a:lnTo>
                    <a:pt x="903" y="735"/>
                  </a:lnTo>
                  <a:lnTo>
                    <a:pt x="902" y="732"/>
                  </a:lnTo>
                  <a:lnTo>
                    <a:pt x="900" y="730"/>
                  </a:lnTo>
                  <a:lnTo>
                    <a:pt x="899" y="727"/>
                  </a:lnTo>
                  <a:lnTo>
                    <a:pt x="896" y="726"/>
                  </a:lnTo>
                  <a:lnTo>
                    <a:pt x="893" y="724"/>
                  </a:lnTo>
                  <a:lnTo>
                    <a:pt x="891" y="724"/>
                  </a:lnTo>
                  <a:lnTo>
                    <a:pt x="888" y="722"/>
                  </a:lnTo>
                  <a:lnTo>
                    <a:pt x="843" y="722"/>
                  </a:lnTo>
                  <a:lnTo>
                    <a:pt x="843" y="301"/>
                  </a:lnTo>
                  <a:lnTo>
                    <a:pt x="88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95"/>
            <p:cNvSpPr>
              <a:spLocks/>
            </p:cNvSpPr>
            <p:nvPr/>
          </p:nvSpPr>
          <p:spPr bwMode="auto">
            <a:xfrm>
              <a:off x="11114088" y="962025"/>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2 h 30"/>
                <a:gd name="T10" fmla="*/ 4 w 422"/>
                <a:gd name="T11" fmla="*/ 4 h 30"/>
                <a:gd name="T12" fmla="*/ 3 w 422"/>
                <a:gd name="T13" fmla="*/ 7 h 30"/>
                <a:gd name="T14" fmla="*/ 1 w 422"/>
                <a:gd name="T15" fmla="*/ 9 h 30"/>
                <a:gd name="T16" fmla="*/ 1 w 422"/>
                <a:gd name="T17" fmla="*/ 12 h 30"/>
                <a:gd name="T18" fmla="*/ 0 w 422"/>
                <a:gd name="T19" fmla="*/ 15 h 30"/>
                <a:gd name="T20" fmla="*/ 1 w 422"/>
                <a:gd name="T21" fmla="*/ 18 h 30"/>
                <a:gd name="T22" fmla="*/ 1 w 422"/>
                <a:gd name="T23" fmla="*/ 20 h 30"/>
                <a:gd name="T24" fmla="*/ 3 w 422"/>
                <a:gd name="T25" fmla="*/ 24 h 30"/>
                <a:gd name="T26" fmla="*/ 4 w 422"/>
                <a:gd name="T27" fmla="*/ 26 h 30"/>
                <a:gd name="T28" fmla="*/ 7 w 422"/>
                <a:gd name="T29" fmla="*/ 27 h 30"/>
                <a:gd name="T30" fmla="*/ 10 w 422"/>
                <a:gd name="T31" fmla="*/ 29 h 30"/>
                <a:gd name="T32" fmla="*/ 12 w 422"/>
                <a:gd name="T33" fmla="*/ 29 h 30"/>
                <a:gd name="T34" fmla="*/ 15 w 422"/>
                <a:gd name="T35" fmla="*/ 30 h 30"/>
                <a:gd name="T36" fmla="*/ 407 w 422"/>
                <a:gd name="T37" fmla="*/ 30 h 30"/>
                <a:gd name="T38" fmla="*/ 410 w 422"/>
                <a:gd name="T39" fmla="*/ 29 h 30"/>
                <a:gd name="T40" fmla="*/ 413 w 422"/>
                <a:gd name="T41" fmla="*/ 29 h 30"/>
                <a:gd name="T42" fmla="*/ 415 w 422"/>
                <a:gd name="T43" fmla="*/ 27 h 30"/>
                <a:gd name="T44" fmla="*/ 417 w 422"/>
                <a:gd name="T45" fmla="*/ 26 h 30"/>
                <a:gd name="T46" fmla="*/ 419 w 422"/>
                <a:gd name="T47" fmla="*/ 24 h 30"/>
                <a:gd name="T48" fmla="*/ 421 w 422"/>
                <a:gd name="T49" fmla="*/ 20 h 30"/>
                <a:gd name="T50" fmla="*/ 422 w 422"/>
                <a:gd name="T51" fmla="*/ 18 h 30"/>
                <a:gd name="T52" fmla="*/ 422 w 422"/>
                <a:gd name="T53" fmla="*/ 15 h 30"/>
                <a:gd name="T54" fmla="*/ 422 w 422"/>
                <a:gd name="T55" fmla="*/ 12 h 30"/>
                <a:gd name="T56" fmla="*/ 421 w 422"/>
                <a:gd name="T57" fmla="*/ 9 h 30"/>
                <a:gd name="T58" fmla="*/ 419 w 422"/>
                <a:gd name="T59" fmla="*/ 7 h 30"/>
                <a:gd name="T60" fmla="*/ 417 w 422"/>
                <a:gd name="T61" fmla="*/ 4 h 30"/>
                <a:gd name="T62" fmla="*/ 415 w 422"/>
                <a:gd name="T63" fmla="*/ 2 h 30"/>
                <a:gd name="T64" fmla="*/ 413 w 422"/>
                <a:gd name="T65" fmla="*/ 1 h 30"/>
                <a:gd name="T66" fmla="*/ 410 w 422"/>
                <a:gd name="T67" fmla="*/ 0 h 30"/>
                <a:gd name="T68" fmla="*/ 407 w 422"/>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 h="30">
                  <a:moveTo>
                    <a:pt x="407" y="0"/>
                  </a:moveTo>
                  <a:lnTo>
                    <a:pt x="15" y="0"/>
                  </a:lnTo>
                  <a:lnTo>
                    <a:pt x="12" y="0"/>
                  </a:lnTo>
                  <a:lnTo>
                    <a:pt x="10" y="1"/>
                  </a:lnTo>
                  <a:lnTo>
                    <a:pt x="7" y="2"/>
                  </a:lnTo>
                  <a:lnTo>
                    <a:pt x="4" y="4"/>
                  </a:lnTo>
                  <a:lnTo>
                    <a:pt x="3" y="7"/>
                  </a:lnTo>
                  <a:lnTo>
                    <a:pt x="1" y="9"/>
                  </a:lnTo>
                  <a:lnTo>
                    <a:pt x="1" y="12"/>
                  </a:lnTo>
                  <a:lnTo>
                    <a:pt x="0" y="15"/>
                  </a:lnTo>
                  <a:lnTo>
                    <a:pt x="1" y="18"/>
                  </a:lnTo>
                  <a:lnTo>
                    <a:pt x="1" y="20"/>
                  </a:lnTo>
                  <a:lnTo>
                    <a:pt x="3" y="24"/>
                  </a:lnTo>
                  <a:lnTo>
                    <a:pt x="4" y="26"/>
                  </a:lnTo>
                  <a:lnTo>
                    <a:pt x="7" y="27"/>
                  </a:lnTo>
                  <a:lnTo>
                    <a:pt x="10" y="29"/>
                  </a:lnTo>
                  <a:lnTo>
                    <a:pt x="12" y="29"/>
                  </a:lnTo>
                  <a:lnTo>
                    <a:pt x="15" y="30"/>
                  </a:lnTo>
                  <a:lnTo>
                    <a:pt x="407" y="30"/>
                  </a:lnTo>
                  <a:lnTo>
                    <a:pt x="410" y="29"/>
                  </a:lnTo>
                  <a:lnTo>
                    <a:pt x="413" y="29"/>
                  </a:lnTo>
                  <a:lnTo>
                    <a:pt x="415" y="27"/>
                  </a:lnTo>
                  <a:lnTo>
                    <a:pt x="417" y="26"/>
                  </a:lnTo>
                  <a:lnTo>
                    <a:pt x="419" y="24"/>
                  </a:lnTo>
                  <a:lnTo>
                    <a:pt x="421" y="20"/>
                  </a:lnTo>
                  <a:lnTo>
                    <a:pt x="422" y="18"/>
                  </a:lnTo>
                  <a:lnTo>
                    <a:pt x="422" y="15"/>
                  </a:lnTo>
                  <a:lnTo>
                    <a:pt x="422" y="12"/>
                  </a:lnTo>
                  <a:lnTo>
                    <a:pt x="421" y="9"/>
                  </a:lnTo>
                  <a:lnTo>
                    <a:pt x="419" y="7"/>
                  </a:lnTo>
                  <a:lnTo>
                    <a:pt x="417" y="4"/>
                  </a:lnTo>
                  <a:lnTo>
                    <a:pt x="415" y="2"/>
                  </a:lnTo>
                  <a:lnTo>
                    <a:pt x="413" y="1"/>
                  </a:lnTo>
                  <a:lnTo>
                    <a:pt x="410"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96"/>
            <p:cNvSpPr>
              <a:spLocks/>
            </p:cNvSpPr>
            <p:nvPr/>
          </p:nvSpPr>
          <p:spPr bwMode="auto">
            <a:xfrm>
              <a:off x="11114088" y="990600"/>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2 h 30"/>
                <a:gd name="T10" fmla="*/ 4 w 422"/>
                <a:gd name="T11" fmla="*/ 5 h 30"/>
                <a:gd name="T12" fmla="*/ 3 w 422"/>
                <a:gd name="T13" fmla="*/ 7 h 30"/>
                <a:gd name="T14" fmla="*/ 1 w 422"/>
                <a:gd name="T15" fmla="*/ 9 h 30"/>
                <a:gd name="T16" fmla="*/ 1 w 422"/>
                <a:gd name="T17" fmla="*/ 12 h 30"/>
                <a:gd name="T18" fmla="*/ 0 w 422"/>
                <a:gd name="T19" fmla="*/ 15 h 30"/>
                <a:gd name="T20" fmla="*/ 1 w 422"/>
                <a:gd name="T21" fmla="*/ 18 h 30"/>
                <a:gd name="T22" fmla="*/ 1 w 422"/>
                <a:gd name="T23" fmla="*/ 21 h 30"/>
                <a:gd name="T24" fmla="*/ 3 w 422"/>
                <a:gd name="T25" fmla="*/ 24 h 30"/>
                <a:gd name="T26" fmla="*/ 4 w 422"/>
                <a:gd name="T27" fmla="*/ 26 h 30"/>
                <a:gd name="T28" fmla="*/ 7 w 422"/>
                <a:gd name="T29" fmla="*/ 28 h 30"/>
                <a:gd name="T30" fmla="*/ 10 w 422"/>
                <a:gd name="T31" fmla="*/ 29 h 30"/>
                <a:gd name="T32" fmla="*/ 12 w 422"/>
                <a:gd name="T33" fmla="*/ 30 h 30"/>
                <a:gd name="T34" fmla="*/ 15 w 422"/>
                <a:gd name="T35" fmla="*/ 30 h 30"/>
                <a:gd name="T36" fmla="*/ 407 w 422"/>
                <a:gd name="T37" fmla="*/ 30 h 30"/>
                <a:gd name="T38" fmla="*/ 410 w 422"/>
                <a:gd name="T39" fmla="*/ 30 h 30"/>
                <a:gd name="T40" fmla="*/ 413 w 422"/>
                <a:gd name="T41" fmla="*/ 29 h 30"/>
                <a:gd name="T42" fmla="*/ 415 w 422"/>
                <a:gd name="T43" fmla="*/ 28 h 30"/>
                <a:gd name="T44" fmla="*/ 417 w 422"/>
                <a:gd name="T45" fmla="*/ 26 h 30"/>
                <a:gd name="T46" fmla="*/ 419 w 422"/>
                <a:gd name="T47" fmla="*/ 24 h 30"/>
                <a:gd name="T48" fmla="*/ 421 w 422"/>
                <a:gd name="T49" fmla="*/ 21 h 30"/>
                <a:gd name="T50" fmla="*/ 422 w 422"/>
                <a:gd name="T51" fmla="*/ 18 h 30"/>
                <a:gd name="T52" fmla="*/ 422 w 422"/>
                <a:gd name="T53" fmla="*/ 15 h 30"/>
                <a:gd name="T54" fmla="*/ 422 w 422"/>
                <a:gd name="T55" fmla="*/ 12 h 30"/>
                <a:gd name="T56" fmla="*/ 421 w 422"/>
                <a:gd name="T57" fmla="*/ 9 h 30"/>
                <a:gd name="T58" fmla="*/ 419 w 422"/>
                <a:gd name="T59" fmla="*/ 7 h 30"/>
                <a:gd name="T60" fmla="*/ 417 w 422"/>
                <a:gd name="T61" fmla="*/ 5 h 30"/>
                <a:gd name="T62" fmla="*/ 415 w 422"/>
                <a:gd name="T63" fmla="*/ 2 h 30"/>
                <a:gd name="T64" fmla="*/ 413 w 422"/>
                <a:gd name="T65" fmla="*/ 1 h 30"/>
                <a:gd name="T66" fmla="*/ 410 w 422"/>
                <a:gd name="T67" fmla="*/ 0 h 30"/>
                <a:gd name="T68" fmla="*/ 407 w 422"/>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2" h="30">
                  <a:moveTo>
                    <a:pt x="407" y="0"/>
                  </a:moveTo>
                  <a:lnTo>
                    <a:pt x="15" y="0"/>
                  </a:lnTo>
                  <a:lnTo>
                    <a:pt x="12" y="0"/>
                  </a:lnTo>
                  <a:lnTo>
                    <a:pt x="10" y="1"/>
                  </a:lnTo>
                  <a:lnTo>
                    <a:pt x="7" y="2"/>
                  </a:lnTo>
                  <a:lnTo>
                    <a:pt x="4" y="5"/>
                  </a:lnTo>
                  <a:lnTo>
                    <a:pt x="3" y="7"/>
                  </a:lnTo>
                  <a:lnTo>
                    <a:pt x="1" y="9"/>
                  </a:lnTo>
                  <a:lnTo>
                    <a:pt x="1" y="12"/>
                  </a:lnTo>
                  <a:lnTo>
                    <a:pt x="0" y="15"/>
                  </a:lnTo>
                  <a:lnTo>
                    <a:pt x="1" y="18"/>
                  </a:lnTo>
                  <a:lnTo>
                    <a:pt x="1" y="21"/>
                  </a:lnTo>
                  <a:lnTo>
                    <a:pt x="3" y="24"/>
                  </a:lnTo>
                  <a:lnTo>
                    <a:pt x="4" y="26"/>
                  </a:lnTo>
                  <a:lnTo>
                    <a:pt x="7" y="28"/>
                  </a:lnTo>
                  <a:lnTo>
                    <a:pt x="10" y="29"/>
                  </a:lnTo>
                  <a:lnTo>
                    <a:pt x="12" y="30"/>
                  </a:lnTo>
                  <a:lnTo>
                    <a:pt x="15" y="30"/>
                  </a:lnTo>
                  <a:lnTo>
                    <a:pt x="407" y="30"/>
                  </a:lnTo>
                  <a:lnTo>
                    <a:pt x="410" y="30"/>
                  </a:lnTo>
                  <a:lnTo>
                    <a:pt x="413" y="29"/>
                  </a:lnTo>
                  <a:lnTo>
                    <a:pt x="415" y="28"/>
                  </a:lnTo>
                  <a:lnTo>
                    <a:pt x="417" y="26"/>
                  </a:lnTo>
                  <a:lnTo>
                    <a:pt x="419" y="24"/>
                  </a:lnTo>
                  <a:lnTo>
                    <a:pt x="421" y="21"/>
                  </a:lnTo>
                  <a:lnTo>
                    <a:pt x="422" y="18"/>
                  </a:lnTo>
                  <a:lnTo>
                    <a:pt x="422" y="15"/>
                  </a:lnTo>
                  <a:lnTo>
                    <a:pt x="422" y="12"/>
                  </a:lnTo>
                  <a:lnTo>
                    <a:pt x="421" y="9"/>
                  </a:lnTo>
                  <a:lnTo>
                    <a:pt x="419" y="7"/>
                  </a:lnTo>
                  <a:lnTo>
                    <a:pt x="417" y="5"/>
                  </a:lnTo>
                  <a:lnTo>
                    <a:pt x="415" y="2"/>
                  </a:lnTo>
                  <a:lnTo>
                    <a:pt x="413" y="1"/>
                  </a:lnTo>
                  <a:lnTo>
                    <a:pt x="410"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97"/>
            <p:cNvSpPr>
              <a:spLocks/>
            </p:cNvSpPr>
            <p:nvPr/>
          </p:nvSpPr>
          <p:spPr bwMode="auto">
            <a:xfrm>
              <a:off x="11114088" y="1019175"/>
              <a:ext cx="134938" cy="9525"/>
            </a:xfrm>
            <a:custGeom>
              <a:avLst/>
              <a:gdLst>
                <a:gd name="T0" fmla="*/ 407 w 422"/>
                <a:gd name="T1" fmla="*/ 0 h 30"/>
                <a:gd name="T2" fmla="*/ 15 w 422"/>
                <a:gd name="T3" fmla="*/ 0 h 30"/>
                <a:gd name="T4" fmla="*/ 12 w 422"/>
                <a:gd name="T5" fmla="*/ 0 h 30"/>
                <a:gd name="T6" fmla="*/ 10 w 422"/>
                <a:gd name="T7" fmla="*/ 1 h 30"/>
                <a:gd name="T8" fmla="*/ 7 w 422"/>
                <a:gd name="T9" fmla="*/ 3 h 30"/>
                <a:gd name="T10" fmla="*/ 4 w 422"/>
                <a:gd name="T11" fmla="*/ 5 h 30"/>
                <a:gd name="T12" fmla="*/ 3 w 422"/>
                <a:gd name="T13" fmla="*/ 7 h 30"/>
                <a:gd name="T14" fmla="*/ 1 w 422"/>
                <a:gd name="T15" fmla="*/ 10 h 30"/>
                <a:gd name="T16" fmla="*/ 1 w 422"/>
                <a:gd name="T17" fmla="*/ 12 h 30"/>
                <a:gd name="T18" fmla="*/ 0 w 422"/>
                <a:gd name="T19" fmla="*/ 15 h 30"/>
                <a:gd name="T20" fmla="*/ 1 w 422"/>
                <a:gd name="T21" fmla="*/ 19 h 30"/>
                <a:gd name="T22" fmla="*/ 1 w 422"/>
                <a:gd name="T23" fmla="*/ 22 h 30"/>
                <a:gd name="T24" fmla="*/ 3 w 422"/>
                <a:gd name="T25" fmla="*/ 24 h 30"/>
                <a:gd name="T26" fmla="*/ 4 w 422"/>
                <a:gd name="T27" fmla="*/ 26 h 30"/>
                <a:gd name="T28" fmla="*/ 7 w 422"/>
                <a:gd name="T29" fmla="*/ 28 h 30"/>
                <a:gd name="T30" fmla="*/ 10 w 422"/>
                <a:gd name="T31" fmla="*/ 29 h 30"/>
                <a:gd name="T32" fmla="*/ 12 w 422"/>
                <a:gd name="T33" fmla="*/ 30 h 30"/>
                <a:gd name="T34" fmla="*/ 15 w 422"/>
                <a:gd name="T35" fmla="*/ 30 h 30"/>
                <a:gd name="T36" fmla="*/ 407 w 422"/>
                <a:gd name="T37" fmla="*/ 30 h 30"/>
                <a:gd name="T38" fmla="*/ 410 w 422"/>
                <a:gd name="T39" fmla="*/ 30 h 30"/>
                <a:gd name="T40" fmla="*/ 413 w 422"/>
                <a:gd name="T41" fmla="*/ 29 h 30"/>
                <a:gd name="T42" fmla="*/ 415 w 422"/>
                <a:gd name="T43" fmla="*/ 28 h 30"/>
                <a:gd name="T44" fmla="*/ 417 w 422"/>
                <a:gd name="T45" fmla="*/ 26 h 30"/>
                <a:gd name="T46" fmla="*/ 419 w 422"/>
                <a:gd name="T47" fmla="*/ 24 h 30"/>
                <a:gd name="T48" fmla="*/ 421 w 422"/>
                <a:gd name="T49" fmla="*/ 22 h 30"/>
                <a:gd name="T50" fmla="*/ 422 w 422"/>
                <a:gd name="T51" fmla="*/ 19 h 30"/>
                <a:gd name="T52" fmla="*/ 422 w 422"/>
                <a:gd name="T53" fmla="*/ 15 h 30"/>
                <a:gd name="T54" fmla="*/ 422 w 422"/>
                <a:gd name="T55" fmla="*/ 12 h 30"/>
                <a:gd name="T56" fmla="*/ 421 w 422"/>
                <a:gd name="T57" fmla="*/ 10 h 30"/>
                <a:gd name="T58" fmla="*/ 419 w 422"/>
                <a:gd name="T59" fmla="*/ 7 h 30"/>
                <a:gd name="T60" fmla="*/ 417 w 422"/>
                <a:gd name="T61" fmla="*/ 5 h 30"/>
                <a:gd name="T62" fmla="*/ 415 w 422"/>
                <a:gd name="T63" fmla="*/ 3 h 30"/>
                <a:gd name="T64" fmla="*/ 413 w 422"/>
                <a:gd name="T65" fmla="*/ 1 h 30"/>
                <a:gd name="T66" fmla="*/ 410 w 422"/>
                <a:gd name="T67" fmla="*/ 0 h 30"/>
                <a:gd name="T68" fmla="*/ 407 w 422"/>
                <a:gd name="T69" fmla="*/ 0 h 30"/>
                <a:gd name="T70" fmla="*/ 407 w 422"/>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2" h="30">
                  <a:moveTo>
                    <a:pt x="407" y="0"/>
                  </a:moveTo>
                  <a:lnTo>
                    <a:pt x="15" y="0"/>
                  </a:lnTo>
                  <a:lnTo>
                    <a:pt x="12" y="0"/>
                  </a:lnTo>
                  <a:lnTo>
                    <a:pt x="10" y="1"/>
                  </a:lnTo>
                  <a:lnTo>
                    <a:pt x="7" y="3"/>
                  </a:lnTo>
                  <a:lnTo>
                    <a:pt x="4" y="5"/>
                  </a:lnTo>
                  <a:lnTo>
                    <a:pt x="3" y="7"/>
                  </a:lnTo>
                  <a:lnTo>
                    <a:pt x="1" y="10"/>
                  </a:lnTo>
                  <a:lnTo>
                    <a:pt x="1" y="12"/>
                  </a:lnTo>
                  <a:lnTo>
                    <a:pt x="0" y="15"/>
                  </a:lnTo>
                  <a:lnTo>
                    <a:pt x="1" y="19"/>
                  </a:lnTo>
                  <a:lnTo>
                    <a:pt x="1" y="22"/>
                  </a:lnTo>
                  <a:lnTo>
                    <a:pt x="3" y="24"/>
                  </a:lnTo>
                  <a:lnTo>
                    <a:pt x="4" y="26"/>
                  </a:lnTo>
                  <a:lnTo>
                    <a:pt x="7" y="28"/>
                  </a:lnTo>
                  <a:lnTo>
                    <a:pt x="10" y="29"/>
                  </a:lnTo>
                  <a:lnTo>
                    <a:pt x="12" y="30"/>
                  </a:lnTo>
                  <a:lnTo>
                    <a:pt x="15" y="30"/>
                  </a:lnTo>
                  <a:lnTo>
                    <a:pt x="407" y="30"/>
                  </a:lnTo>
                  <a:lnTo>
                    <a:pt x="410" y="30"/>
                  </a:lnTo>
                  <a:lnTo>
                    <a:pt x="413" y="29"/>
                  </a:lnTo>
                  <a:lnTo>
                    <a:pt x="415" y="28"/>
                  </a:lnTo>
                  <a:lnTo>
                    <a:pt x="417" y="26"/>
                  </a:lnTo>
                  <a:lnTo>
                    <a:pt x="419" y="24"/>
                  </a:lnTo>
                  <a:lnTo>
                    <a:pt x="421" y="22"/>
                  </a:lnTo>
                  <a:lnTo>
                    <a:pt x="422" y="19"/>
                  </a:lnTo>
                  <a:lnTo>
                    <a:pt x="422" y="15"/>
                  </a:lnTo>
                  <a:lnTo>
                    <a:pt x="422" y="12"/>
                  </a:lnTo>
                  <a:lnTo>
                    <a:pt x="421" y="10"/>
                  </a:lnTo>
                  <a:lnTo>
                    <a:pt x="419" y="7"/>
                  </a:lnTo>
                  <a:lnTo>
                    <a:pt x="417" y="5"/>
                  </a:lnTo>
                  <a:lnTo>
                    <a:pt x="415" y="3"/>
                  </a:lnTo>
                  <a:lnTo>
                    <a:pt x="413" y="1"/>
                  </a:lnTo>
                  <a:lnTo>
                    <a:pt x="410" y="0"/>
                  </a:lnTo>
                  <a:lnTo>
                    <a:pt x="407" y="0"/>
                  </a:lnTo>
                  <a:lnTo>
                    <a:pt x="4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4" name="Group 203"/>
          <p:cNvGrpSpPr/>
          <p:nvPr/>
        </p:nvGrpSpPr>
        <p:grpSpPr>
          <a:xfrm>
            <a:off x="5952331" y="2021335"/>
            <a:ext cx="287338" cy="287337"/>
            <a:chOff x="7023101" y="1917700"/>
            <a:chExt cx="287338" cy="287337"/>
          </a:xfrm>
          <a:solidFill>
            <a:srgbClr val="78D2D2"/>
          </a:solidFill>
        </p:grpSpPr>
        <p:sp>
          <p:nvSpPr>
            <p:cNvPr id="205" name="Freeform 274"/>
            <p:cNvSpPr>
              <a:spLocks noEditPoints="1"/>
            </p:cNvSpPr>
            <p:nvPr/>
          </p:nvSpPr>
          <p:spPr bwMode="auto">
            <a:xfrm>
              <a:off x="7023101" y="1917700"/>
              <a:ext cx="287338" cy="287337"/>
            </a:xfrm>
            <a:custGeom>
              <a:avLst/>
              <a:gdLst>
                <a:gd name="T0" fmla="*/ 813 w 903"/>
                <a:gd name="T1" fmla="*/ 795 h 903"/>
                <a:gd name="T2" fmla="*/ 807 w 903"/>
                <a:gd name="T3" fmla="*/ 785 h 903"/>
                <a:gd name="T4" fmla="*/ 738 w 903"/>
                <a:gd name="T5" fmla="*/ 782 h 903"/>
                <a:gd name="T6" fmla="*/ 727 w 903"/>
                <a:gd name="T7" fmla="*/ 787 h 903"/>
                <a:gd name="T8" fmla="*/ 723 w 903"/>
                <a:gd name="T9" fmla="*/ 798 h 903"/>
                <a:gd name="T10" fmla="*/ 678 w 903"/>
                <a:gd name="T11" fmla="*/ 391 h 903"/>
                <a:gd name="T12" fmla="*/ 753 w 903"/>
                <a:gd name="T13" fmla="*/ 873 h 903"/>
                <a:gd name="T14" fmla="*/ 753 w 903"/>
                <a:gd name="T15" fmla="*/ 873 h 903"/>
                <a:gd name="T16" fmla="*/ 181 w 903"/>
                <a:gd name="T17" fmla="*/ 873 h 903"/>
                <a:gd name="T18" fmla="*/ 286 w 903"/>
                <a:gd name="T19" fmla="*/ 300 h 903"/>
                <a:gd name="T20" fmla="*/ 211 w 903"/>
                <a:gd name="T21" fmla="*/ 797 h 903"/>
                <a:gd name="T22" fmla="*/ 207 w 903"/>
                <a:gd name="T23" fmla="*/ 787 h 903"/>
                <a:gd name="T24" fmla="*/ 196 w 903"/>
                <a:gd name="T25" fmla="*/ 783 h 903"/>
                <a:gd name="T26" fmla="*/ 128 w 903"/>
                <a:gd name="T27" fmla="*/ 785 h 903"/>
                <a:gd name="T28" fmla="*/ 121 w 903"/>
                <a:gd name="T29" fmla="*/ 795 h 903"/>
                <a:gd name="T30" fmla="*/ 30 w 903"/>
                <a:gd name="T31" fmla="*/ 300 h 903"/>
                <a:gd name="T32" fmla="*/ 90 w 903"/>
                <a:gd name="T33" fmla="*/ 270 h 903"/>
                <a:gd name="T34" fmla="*/ 362 w 903"/>
                <a:gd name="T35" fmla="*/ 873 h 903"/>
                <a:gd name="T36" fmla="*/ 813 w 903"/>
                <a:gd name="T37" fmla="*/ 300 h 903"/>
                <a:gd name="T38" fmla="*/ 888 w 903"/>
                <a:gd name="T39" fmla="*/ 361 h 903"/>
                <a:gd name="T40" fmla="*/ 842 w 903"/>
                <a:gd name="T41" fmla="*/ 280 h 903"/>
                <a:gd name="T42" fmla="*/ 834 w 903"/>
                <a:gd name="T43" fmla="*/ 271 h 903"/>
                <a:gd name="T44" fmla="*/ 675 w 903"/>
                <a:gd name="T45" fmla="*/ 271 h 903"/>
                <a:gd name="T46" fmla="*/ 665 w 903"/>
                <a:gd name="T47" fmla="*/ 278 h 903"/>
                <a:gd name="T48" fmla="*/ 663 w 903"/>
                <a:gd name="T49" fmla="*/ 361 h 903"/>
                <a:gd name="T50" fmla="*/ 609 w 903"/>
                <a:gd name="T51" fmla="*/ 364 h 903"/>
                <a:gd name="T52" fmla="*/ 603 w 903"/>
                <a:gd name="T53" fmla="*/ 373 h 903"/>
                <a:gd name="T54" fmla="*/ 362 w 903"/>
                <a:gd name="T55" fmla="*/ 285 h 903"/>
                <a:gd name="T56" fmla="*/ 357 w 903"/>
                <a:gd name="T57" fmla="*/ 274 h 903"/>
                <a:gd name="T58" fmla="*/ 347 w 903"/>
                <a:gd name="T59" fmla="*/ 270 h 903"/>
                <a:gd name="T60" fmla="*/ 300 w 903"/>
                <a:gd name="T61" fmla="*/ 160 h 903"/>
                <a:gd name="T62" fmla="*/ 292 w 903"/>
                <a:gd name="T63" fmla="*/ 151 h 903"/>
                <a:gd name="T64" fmla="*/ 181 w 903"/>
                <a:gd name="T65" fmla="*/ 15 h 903"/>
                <a:gd name="T66" fmla="*/ 177 w 903"/>
                <a:gd name="T67" fmla="*/ 4 h 903"/>
                <a:gd name="T68" fmla="*/ 166 w 903"/>
                <a:gd name="T69" fmla="*/ 0 h 903"/>
                <a:gd name="T70" fmla="*/ 156 w 903"/>
                <a:gd name="T71" fmla="*/ 4 h 903"/>
                <a:gd name="T72" fmla="*/ 151 w 903"/>
                <a:gd name="T73" fmla="*/ 15 h 903"/>
                <a:gd name="T74" fmla="*/ 70 w 903"/>
                <a:gd name="T75" fmla="*/ 151 h 903"/>
                <a:gd name="T76" fmla="*/ 61 w 903"/>
                <a:gd name="T77" fmla="*/ 160 h 903"/>
                <a:gd name="T78" fmla="*/ 15 w 903"/>
                <a:gd name="T79" fmla="*/ 270 h 903"/>
                <a:gd name="T80" fmla="*/ 4 w 903"/>
                <a:gd name="T81" fmla="*/ 274 h 903"/>
                <a:gd name="T82" fmla="*/ 0 w 903"/>
                <a:gd name="T83" fmla="*/ 285 h 903"/>
                <a:gd name="T84" fmla="*/ 3 w 903"/>
                <a:gd name="T85" fmla="*/ 897 h 903"/>
                <a:gd name="T86" fmla="*/ 12 w 903"/>
                <a:gd name="T87" fmla="*/ 903 h 903"/>
                <a:gd name="T88" fmla="*/ 347 w 903"/>
                <a:gd name="T89" fmla="*/ 903 h 903"/>
                <a:gd name="T90" fmla="*/ 888 w 903"/>
                <a:gd name="T91" fmla="*/ 903 h 903"/>
                <a:gd name="T92" fmla="*/ 899 w 903"/>
                <a:gd name="T93" fmla="*/ 899 h 903"/>
                <a:gd name="T94" fmla="*/ 903 w 903"/>
                <a:gd name="T95" fmla="*/ 888 h 903"/>
                <a:gd name="T96" fmla="*/ 901 w 903"/>
                <a:gd name="T97" fmla="*/ 368 h 903"/>
                <a:gd name="T98" fmla="*/ 891 w 903"/>
                <a:gd name="T99" fmla="*/ 36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3" h="903">
                  <a:moveTo>
                    <a:pt x="873" y="873"/>
                  </a:moveTo>
                  <a:lnTo>
                    <a:pt x="813" y="873"/>
                  </a:lnTo>
                  <a:lnTo>
                    <a:pt x="813" y="797"/>
                  </a:lnTo>
                  <a:lnTo>
                    <a:pt x="813" y="795"/>
                  </a:lnTo>
                  <a:lnTo>
                    <a:pt x="812" y="792"/>
                  </a:lnTo>
                  <a:lnTo>
                    <a:pt x="811" y="789"/>
                  </a:lnTo>
                  <a:lnTo>
                    <a:pt x="809" y="787"/>
                  </a:lnTo>
                  <a:lnTo>
                    <a:pt x="807" y="785"/>
                  </a:lnTo>
                  <a:lnTo>
                    <a:pt x="804" y="784"/>
                  </a:lnTo>
                  <a:lnTo>
                    <a:pt x="801" y="783"/>
                  </a:lnTo>
                  <a:lnTo>
                    <a:pt x="798" y="783"/>
                  </a:lnTo>
                  <a:lnTo>
                    <a:pt x="738" y="782"/>
                  </a:lnTo>
                  <a:lnTo>
                    <a:pt x="735" y="783"/>
                  </a:lnTo>
                  <a:lnTo>
                    <a:pt x="733" y="784"/>
                  </a:lnTo>
                  <a:lnTo>
                    <a:pt x="729" y="785"/>
                  </a:lnTo>
                  <a:lnTo>
                    <a:pt x="727" y="787"/>
                  </a:lnTo>
                  <a:lnTo>
                    <a:pt x="725" y="789"/>
                  </a:lnTo>
                  <a:lnTo>
                    <a:pt x="724" y="792"/>
                  </a:lnTo>
                  <a:lnTo>
                    <a:pt x="723" y="795"/>
                  </a:lnTo>
                  <a:lnTo>
                    <a:pt x="723" y="798"/>
                  </a:lnTo>
                  <a:lnTo>
                    <a:pt x="723" y="873"/>
                  </a:lnTo>
                  <a:lnTo>
                    <a:pt x="633" y="873"/>
                  </a:lnTo>
                  <a:lnTo>
                    <a:pt x="633" y="391"/>
                  </a:lnTo>
                  <a:lnTo>
                    <a:pt x="678" y="391"/>
                  </a:lnTo>
                  <a:lnTo>
                    <a:pt x="828" y="391"/>
                  </a:lnTo>
                  <a:lnTo>
                    <a:pt x="873" y="391"/>
                  </a:lnTo>
                  <a:lnTo>
                    <a:pt x="873" y="873"/>
                  </a:lnTo>
                  <a:close/>
                  <a:moveTo>
                    <a:pt x="753" y="873"/>
                  </a:moveTo>
                  <a:lnTo>
                    <a:pt x="753" y="813"/>
                  </a:lnTo>
                  <a:lnTo>
                    <a:pt x="783" y="813"/>
                  </a:lnTo>
                  <a:lnTo>
                    <a:pt x="783" y="873"/>
                  </a:lnTo>
                  <a:lnTo>
                    <a:pt x="753" y="873"/>
                  </a:lnTo>
                  <a:close/>
                  <a:moveTo>
                    <a:pt x="151" y="873"/>
                  </a:moveTo>
                  <a:lnTo>
                    <a:pt x="151" y="813"/>
                  </a:lnTo>
                  <a:lnTo>
                    <a:pt x="181" y="813"/>
                  </a:lnTo>
                  <a:lnTo>
                    <a:pt x="181" y="873"/>
                  </a:lnTo>
                  <a:lnTo>
                    <a:pt x="151" y="873"/>
                  </a:lnTo>
                  <a:close/>
                  <a:moveTo>
                    <a:pt x="30" y="300"/>
                  </a:moveTo>
                  <a:lnTo>
                    <a:pt x="75" y="300"/>
                  </a:lnTo>
                  <a:lnTo>
                    <a:pt x="286" y="300"/>
                  </a:lnTo>
                  <a:lnTo>
                    <a:pt x="331" y="300"/>
                  </a:lnTo>
                  <a:lnTo>
                    <a:pt x="331" y="873"/>
                  </a:lnTo>
                  <a:lnTo>
                    <a:pt x="211" y="873"/>
                  </a:lnTo>
                  <a:lnTo>
                    <a:pt x="211" y="797"/>
                  </a:lnTo>
                  <a:lnTo>
                    <a:pt x="210" y="795"/>
                  </a:lnTo>
                  <a:lnTo>
                    <a:pt x="210" y="792"/>
                  </a:lnTo>
                  <a:lnTo>
                    <a:pt x="208" y="789"/>
                  </a:lnTo>
                  <a:lnTo>
                    <a:pt x="207" y="787"/>
                  </a:lnTo>
                  <a:lnTo>
                    <a:pt x="205" y="785"/>
                  </a:lnTo>
                  <a:lnTo>
                    <a:pt x="202" y="784"/>
                  </a:lnTo>
                  <a:lnTo>
                    <a:pt x="200" y="783"/>
                  </a:lnTo>
                  <a:lnTo>
                    <a:pt x="196" y="783"/>
                  </a:lnTo>
                  <a:lnTo>
                    <a:pt x="136" y="782"/>
                  </a:lnTo>
                  <a:lnTo>
                    <a:pt x="133" y="783"/>
                  </a:lnTo>
                  <a:lnTo>
                    <a:pt x="130" y="784"/>
                  </a:lnTo>
                  <a:lnTo>
                    <a:pt x="128" y="785"/>
                  </a:lnTo>
                  <a:lnTo>
                    <a:pt x="126" y="787"/>
                  </a:lnTo>
                  <a:lnTo>
                    <a:pt x="123" y="789"/>
                  </a:lnTo>
                  <a:lnTo>
                    <a:pt x="122" y="792"/>
                  </a:lnTo>
                  <a:lnTo>
                    <a:pt x="121" y="795"/>
                  </a:lnTo>
                  <a:lnTo>
                    <a:pt x="121" y="798"/>
                  </a:lnTo>
                  <a:lnTo>
                    <a:pt x="121" y="873"/>
                  </a:lnTo>
                  <a:lnTo>
                    <a:pt x="30" y="873"/>
                  </a:lnTo>
                  <a:lnTo>
                    <a:pt x="30" y="300"/>
                  </a:lnTo>
                  <a:close/>
                  <a:moveTo>
                    <a:pt x="90" y="180"/>
                  </a:moveTo>
                  <a:lnTo>
                    <a:pt x="271" y="180"/>
                  </a:lnTo>
                  <a:lnTo>
                    <a:pt x="271" y="270"/>
                  </a:lnTo>
                  <a:lnTo>
                    <a:pt x="90" y="270"/>
                  </a:lnTo>
                  <a:lnTo>
                    <a:pt x="90" y="180"/>
                  </a:lnTo>
                  <a:close/>
                  <a:moveTo>
                    <a:pt x="603" y="542"/>
                  </a:moveTo>
                  <a:lnTo>
                    <a:pt x="603" y="873"/>
                  </a:lnTo>
                  <a:lnTo>
                    <a:pt x="362" y="873"/>
                  </a:lnTo>
                  <a:lnTo>
                    <a:pt x="362" y="542"/>
                  </a:lnTo>
                  <a:lnTo>
                    <a:pt x="603" y="542"/>
                  </a:lnTo>
                  <a:close/>
                  <a:moveTo>
                    <a:pt x="693" y="300"/>
                  </a:moveTo>
                  <a:lnTo>
                    <a:pt x="813" y="300"/>
                  </a:lnTo>
                  <a:lnTo>
                    <a:pt x="813" y="361"/>
                  </a:lnTo>
                  <a:lnTo>
                    <a:pt x="693" y="361"/>
                  </a:lnTo>
                  <a:lnTo>
                    <a:pt x="693" y="300"/>
                  </a:lnTo>
                  <a:close/>
                  <a:moveTo>
                    <a:pt x="888" y="361"/>
                  </a:moveTo>
                  <a:lnTo>
                    <a:pt x="843" y="361"/>
                  </a:lnTo>
                  <a:lnTo>
                    <a:pt x="843" y="285"/>
                  </a:lnTo>
                  <a:lnTo>
                    <a:pt x="843" y="282"/>
                  </a:lnTo>
                  <a:lnTo>
                    <a:pt x="842" y="280"/>
                  </a:lnTo>
                  <a:lnTo>
                    <a:pt x="841" y="277"/>
                  </a:lnTo>
                  <a:lnTo>
                    <a:pt x="839" y="274"/>
                  </a:lnTo>
                  <a:lnTo>
                    <a:pt x="837" y="273"/>
                  </a:lnTo>
                  <a:lnTo>
                    <a:pt x="834" y="271"/>
                  </a:lnTo>
                  <a:lnTo>
                    <a:pt x="831" y="271"/>
                  </a:lnTo>
                  <a:lnTo>
                    <a:pt x="828" y="270"/>
                  </a:lnTo>
                  <a:lnTo>
                    <a:pt x="678" y="270"/>
                  </a:lnTo>
                  <a:lnTo>
                    <a:pt x="675" y="271"/>
                  </a:lnTo>
                  <a:lnTo>
                    <a:pt x="671" y="271"/>
                  </a:lnTo>
                  <a:lnTo>
                    <a:pt x="669" y="273"/>
                  </a:lnTo>
                  <a:lnTo>
                    <a:pt x="667" y="274"/>
                  </a:lnTo>
                  <a:lnTo>
                    <a:pt x="665" y="278"/>
                  </a:lnTo>
                  <a:lnTo>
                    <a:pt x="664" y="280"/>
                  </a:lnTo>
                  <a:lnTo>
                    <a:pt x="663" y="283"/>
                  </a:lnTo>
                  <a:lnTo>
                    <a:pt x="663" y="285"/>
                  </a:lnTo>
                  <a:lnTo>
                    <a:pt x="663" y="361"/>
                  </a:lnTo>
                  <a:lnTo>
                    <a:pt x="618" y="361"/>
                  </a:lnTo>
                  <a:lnTo>
                    <a:pt x="615" y="361"/>
                  </a:lnTo>
                  <a:lnTo>
                    <a:pt x="611" y="362"/>
                  </a:lnTo>
                  <a:lnTo>
                    <a:pt x="609" y="364"/>
                  </a:lnTo>
                  <a:lnTo>
                    <a:pt x="607" y="366"/>
                  </a:lnTo>
                  <a:lnTo>
                    <a:pt x="605" y="368"/>
                  </a:lnTo>
                  <a:lnTo>
                    <a:pt x="604" y="370"/>
                  </a:lnTo>
                  <a:lnTo>
                    <a:pt x="603" y="373"/>
                  </a:lnTo>
                  <a:lnTo>
                    <a:pt x="603" y="376"/>
                  </a:lnTo>
                  <a:lnTo>
                    <a:pt x="603" y="512"/>
                  </a:lnTo>
                  <a:lnTo>
                    <a:pt x="362" y="512"/>
                  </a:lnTo>
                  <a:lnTo>
                    <a:pt x="362" y="285"/>
                  </a:lnTo>
                  <a:lnTo>
                    <a:pt x="362" y="282"/>
                  </a:lnTo>
                  <a:lnTo>
                    <a:pt x="360" y="280"/>
                  </a:lnTo>
                  <a:lnTo>
                    <a:pt x="359" y="277"/>
                  </a:lnTo>
                  <a:lnTo>
                    <a:pt x="357" y="274"/>
                  </a:lnTo>
                  <a:lnTo>
                    <a:pt x="355" y="273"/>
                  </a:lnTo>
                  <a:lnTo>
                    <a:pt x="352" y="271"/>
                  </a:lnTo>
                  <a:lnTo>
                    <a:pt x="350" y="271"/>
                  </a:lnTo>
                  <a:lnTo>
                    <a:pt x="347" y="270"/>
                  </a:lnTo>
                  <a:lnTo>
                    <a:pt x="301" y="270"/>
                  </a:lnTo>
                  <a:lnTo>
                    <a:pt x="301" y="165"/>
                  </a:lnTo>
                  <a:lnTo>
                    <a:pt x="301" y="162"/>
                  </a:lnTo>
                  <a:lnTo>
                    <a:pt x="300" y="160"/>
                  </a:lnTo>
                  <a:lnTo>
                    <a:pt x="299" y="156"/>
                  </a:lnTo>
                  <a:lnTo>
                    <a:pt x="297" y="154"/>
                  </a:lnTo>
                  <a:lnTo>
                    <a:pt x="295" y="152"/>
                  </a:lnTo>
                  <a:lnTo>
                    <a:pt x="292" y="151"/>
                  </a:lnTo>
                  <a:lnTo>
                    <a:pt x="290" y="150"/>
                  </a:lnTo>
                  <a:lnTo>
                    <a:pt x="286" y="150"/>
                  </a:lnTo>
                  <a:lnTo>
                    <a:pt x="181" y="150"/>
                  </a:lnTo>
                  <a:lnTo>
                    <a:pt x="181" y="15"/>
                  </a:lnTo>
                  <a:lnTo>
                    <a:pt x="180" y="12"/>
                  </a:lnTo>
                  <a:lnTo>
                    <a:pt x="180" y="8"/>
                  </a:lnTo>
                  <a:lnTo>
                    <a:pt x="178" y="6"/>
                  </a:lnTo>
                  <a:lnTo>
                    <a:pt x="177" y="4"/>
                  </a:lnTo>
                  <a:lnTo>
                    <a:pt x="174" y="2"/>
                  </a:lnTo>
                  <a:lnTo>
                    <a:pt x="172" y="1"/>
                  </a:lnTo>
                  <a:lnTo>
                    <a:pt x="168" y="0"/>
                  </a:lnTo>
                  <a:lnTo>
                    <a:pt x="166" y="0"/>
                  </a:lnTo>
                  <a:lnTo>
                    <a:pt x="163" y="0"/>
                  </a:lnTo>
                  <a:lnTo>
                    <a:pt x="160" y="1"/>
                  </a:lnTo>
                  <a:lnTo>
                    <a:pt x="158" y="2"/>
                  </a:lnTo>
                  <a:lnTo>
                    <a:pt x="156" y="4"/>
                  </a:lnTo>
                  <a:lnTo>
                    <a:pt x="153" y="6"/>
                  </a:lnTo>
                  <a:lnTo>
                    <a:pt x="152" y="8"/>
                  </a:lnTo>
                  <a:lnTo>
                    <a:pt x="151" y="12"/>
                  </a:lnTo>
                  <a:lnTo>
                    <a:pt x="151" y="15"/>
                  </a:lnTo>
                  <a:lnTo>
                    <a:pt x="151" y="150"/>
                  </a:lnTo>
                  <a:lnTo>
                    <a:pt x="75" y="150"/>
                  </a:lnTo>
                  <a:lnTo>
                    <a:pt x="73" y="150"/>
                  </a:lnTo>
                  <a:lnTo>
                    <a:pt x="70" y="151"/>
                  </a:lnTo>
                  <a:lnTo>
                    <a:pt x="68" y="152"/>
                  </a:lnTo>
                  <a:lnTo>
                    <a:pt x="64" y="154"/>
                  </a:lnTo>
                  <a:lnTo>
                    <a:pt x="63" y="156"/>
                  </a:lnTo>
                  <a:lnTo>
                    <a:pt x="61" y="160"/>
                  </a:lnTo>
                  <a:lnTo>
                    <a:pt x="61" y="162"/>
                  </a:lnTo>
                  <a:lnTo>
                    <a:pt x="60" y="165"/>
                  </a:lnTo>
                  <a:lnTo>
                    <a:pt x="60" y="270"/>
                  </a:lnTo>
                  <a:lnTo>
                    <a:pt x="15" y="270"/>
                  </a:lnTo>
                  <a:lnTo>
                    <a:pt x="12" y="271"/>
                  </a:lnTo>
                  <a:lnTo>
                    <a:pt x="10" y="271"/>
                  </a:lnTo>
                  <a:lnTo>
                    <a:pt x="7" y="273"/>
                  </a:lnTo>
                  <a:lnTo>
                    <a:pt x="4" y="274"/>
                  </a:lnTo>
                  <a:lnTo>
                    <a:pt x="3" y="278"/>
                  </a:lnTo>
                  <a:lnTo>
                    <a:pt x="1" y="280"/>
                  </a:lnTo>
                  <a:lnTo>
                    <a:pt x="1" y="283"/>
                  </a:lnTo>
                  <a:lnTo>
                    <a:pt x="0" y="285"/>
                  </a:lnTo>
                  <a:lnTo>
                    <a:pt x="0" y="888"/>
                  </a:lnTo>
                  <a:lnTo>
                    <a:pt x="1" y="891"/>
                  </a:lnTo>
                  <a:lnTo>
                    <a:pt x="1" y="894"/>
                  </a:lnTo>
                  <a:lnTo>
                    <a:pt x="3" y="897"/>
                  </a:lnTo>
                  <a:lnTo>
                    <a:pt x="4" y="899"/>
                  </a:lnTo>
                  <a:lnTo>
                    <a:pt x="7" y="900"/>
                  </a:lnTo>
                  <a:lnTo>
                    <a:pt x="10" y="902"/>
                  </a:lnTo>
                  <a:lnTo>
                    <a:pt x="12" y="903"/>
                  </a:lnTo>
                  <a:lnTo>
                    <a:pt x="15" y="903"/>
                  </a:lnTo>
                  <a:lnTo>
                    <a:pt x="136" y="903"/>
                  </a:lnTo>
                  <a:lnTo>
                    <a:pt x="196" y="903"/>
                  </a:lnTo>
                  <a:lnTo>
                    <a:pt x="347" y="903"/>
                  </a:lnTo>
                  <a:lnTo>
                    <a:pt x="618" y="903"/>
                  </a:lnTo>
                  <a:lnTo>
                    <a:pt x="738" y="903"/>
                  </a:lnTo>
                  <a:lnTo>
                    <a:pt x="798" y="903"/>
                  </a:lnTo>
                  <a:lnTo>
                    <a:pt x="888" y="903"/>
                  </a:lnTo>
                  <a:lnTo>
                    <a:pt x="891" y="902"/>
                  </a:lnTo>
                  <a:lnTo>
                    <a:pt x="895" y="902"/>
                  </a:lnTo>
                  <a:lnTo>
                    <a:pt x="897" y="900"/>
                  </a:lnTo>
                  <a:lnTo>
                    <a:pt x="899" y="899"/>
                  </a:lnTo>
                  <a:lnTo>
                    <a:pt x="901" y="897"/>
                  </a:lnTo>
                  <a:lnTo>
                    <a:pt x="902" y="894"/>
                  </a:lnTo>
                  <a:lnTo>
                    <a:pt x="903" y="891"/>
                  </a:lnTo>
                  <a:lnTo>
                    <a:pt x="903" y="888"/>
                  </a:lnTo>
                  <a:lnTo>
                    <a:pt x="903" y="376"/>
                  </a:lnTo>
                  <a:lnTo>
                    <a:pt x="903" y="373"/>
                  </a:lnTo>
                  <a:lnTo>
                    <a:pt x="902" y="370"/>
                  </a:lnTo>
                  <a:lnTo>
                    <a:pt x="901" y="368"/>
                  </a:lnTo>
                  <a:lnTo>
                    <a:pt x="899" y="366"/>
                  </a:lnTo>
                  <a:lnTo>
                    <a:pt x="897" y="364"/>
                  </a:lnTo>
                  <a:lnTo>
                    <a:pt x="895" y="362"/>
                  </a:lnTo>
                  <a:lnTo>
                    <a:pt x="891" y="361"/>
                  </a:lnTo>
                  <a:lnTo>
                    <a:pt x="888"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75"/>
            <p:cNvSpPr>
              <a:spLocks/>
            </p:cNvSpPr>
            <p:nvPr/>
          </p:nvSpPr>
          <p:spPr bwMode="auto">
            <a:xfrm>
              <a:off x="7061201" y="1984375"/>
              <a:ext cx="38100" cy="9525"/>
            </a:xfrm>
            <a:custGeom>
              <a:avLst/>
              <a:gdLst>
                <a:gd name="T0" fmla="*/ 105 w 120"/>
                <a:gd name="T1" fmla="*/ 0 h 30"/>
                <a:gd name="T2" fmla="*/ 15 w 120"/>
                <a:gd name="T3" fmla="*/ 0 h 30"/>
                <a:gd name="T4" fmla="*/ 12 w 120"/>
                <a:gd name="T5" fmla="*/ 0 h 30"/>
                <a:gd name="T6" fmla="*/ 9 w 120"/>
                <a:gd name="T7" fmla="*/ 1 h 30"/>
                <a:gd name="T8" fmla="*/ 7 w 120"/>
                <a:gd name="T9" fmla="*/ 3 h 30"/>
                <a:gd name="T10" fmla="*/ 5 w 120"/>
                <a:gd name="T11" fmla="*/ 4 h 30"/>
                <a:gd name="T12" fmla="*/ 2 w 120"/>
                <a:gd name="T13" fmla="*/ 7 h 30"/>
                <a:gd name="T14" fmla="*/ 1 w 120"/>
                <a:gd name="T15" fmla="*/ 10 h 30"/>
                <a:gd name="T16" fmla="*/ 0 w 120"/>
                <a:gd name="T17" fmla="*/ 12 h 30"/>
                <a:gd name="T18" fmla="*/ 0 w 120"/>
                <a:gd name="T19" fmla="*/ 15 h 30"/>
                <a:gd name="T20" fmla="*/ 0 w 120"/>
                <a:gd name="T21" fmla="*/ 18 h 30"/>
                <a:gd name="T22" fmla="*/ 1 w 120"/>
                <a:gd name="T23" fmla="*/ 22 h 30"/>
                <a:gd name="T24" fmla="*/ 2 w 120"/>
                <a:gd name="T25" fmla="*/ 24 h 30"/>
                <a:gd name="T26" fmla="*/ 5 w 120"/>
                <a:gd name="T27" fmla="*/ 26 h 30"/>
                <a:gd name="T28" fmla="*/ 7 w 120"/>
                <a:gd name="T29" fmla="*/ 28 h 30"/>
                <a:gd name="T30" fmla="*/ 9 w 120"/>
                <a:gd name="T31" fmla="*/ 29 h 30"/>
                <a:gd name="T32" fmla="*/ 12 w 120"/>
                <a:gd name="T33" fmla="*/ 30 h 30"/>
                <a:gd name="T34" fmla="*/ 15 w 120"/>
                <a:gd name="T35" fmla="*/ 30 h 30"/>
                <a:gd name="T36" fmla="*/ 105 w 120"/>
                <a:gd name="T37" fmla="*/ 30 h 30"/>
                <a:gd name="T38" fmla="*/ 109 w 120"/>
                <a:gd name="T39" fmla="*/ 30 h 30"/>
                <a:gd name="T40" fmla="*/ 111 w 120"/>
                <a:gd name="T41" fmla="*/ 29 h 30"/>
                <a:gd name="T42" fmla="*/ 114 w 120"/>
                <a:gd name="T43" fmla="*/ 28 h 30"/>
                <a:gd name="T44" fmla="*/ 116 w 120"/>
                <a:gd name="T45" fmla="*/ 26 h 30"/>
                <a:gd name="T46" fmla="*/ 117 w 120"/>
                <a:gd name="T47" fmla="*/ 24 h 30"/>
                <a:gd name="T48" fmla="*/ 119 w 120"/>
                <a:gd name="T49" fmla="*/ 22 h 30"/>
                <a:gd name="T50" fmla="*/ 120 w 120"/>
                <a:gd name="T51" fmla="*/ 18 h 30"/>
                <a:gd name="T52" fmla="*/ 120 w 120"/>
                <a:gd name="T53" fmla="*/ 15 h 30"/>
                <a:gd name="T54" fmla="*/ 120 w 120"/>
                <a:gd name="T55" fmla="*/ 12 h 30"/>
                <a:gd name="T56" fmla="*/ 119 w 120"/>
                <a:gd name="T57" fmla="*/ 10 h 30"/>
                <a:gd name="T58" fmla="*/ 117 w 120"/>
                <a:gd name="T59" fmla="*/ 7 h 30"/>
                <a:gd name="T60" fmla="*/ 116 w 120"/>
                <a:gd name="T61" fmla="*/ 4 h 30"/>
                <a:gd name="T62" fmla="*/ 114 w 120"/>
                <a:gd name="T63" fmla="*/ 3 h 30"/>
                <a:gd name="T64" fmla="*/ 111 w 120"/>
                <a:gd name="T65" fmla="*/ 1 h 30"/>
                <a:gd name="T66" fmla="*/ 109 w 120"/>
                <a:gd name="T67" fmla="*/ 0 h 30"/>
                <a:gd name="T68" fmla="*/ 105 w 12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0">
                  <a:moveTo>
                    <a:pt x="105" y="0"/>
                  </a:moveTo>
                  <a:lnTo>
                    <a:pt x="15" y="0"/>
                  </a:lnTo>
                  <a:lnTo>
                    <a:pt x="12" y="0"/>
                  </a:lnTo>
                  <a:lnTo>
                    <a:pt x="9" y="1"/>
                  </a:lnTo>
                  <a:lnTo>
                    <a:pt x="7" y="3"/>
                  </a:lnTo>
                  <a:lnTo>
                    <a:pt x="5" y="4"/>
                  </a:lnTo>
                  <a:lnTo>
                    <a:pt x="2" y="7"/>
                  </a:lnTo>
                  <a:lnTo>
                    <a:pt x="1" y="10"/>
                  </a:lnTo>
                  <a:lnTo>
                    <a:pt x="0" y="12"/>
                  </a:lnTo>
                  <a:lnTo>
                    <a:pt x="0" y="15"/>
                  </a:lnTo>
                  <a:lnTo>
                    <a:pt x="0" y="18"/>
                  </a:lnTo>
                  <a:lnTo>
                    <a:pt x="1" y="22"/>
                  </a:lnTo>
                  <a:lnTo>
                    <a:pt x="2" y="24"/>
                  </a:lnTo>
                  <a:lnTo>
                    <a:pt x="5" y="26"/>
                  </a:lnTo>
                  <a:lnTo>
                    <a:pt x="7" y="28"/>
                  </a:lnTo>
                  <a:lnTo>
                    <a:pt x="9" y="29"/>
                  </a:lnTo>
                  <a:lnTo>
                    <a:pt x="12" y="30"/>
                  </a:lnTo>
                  <a:lnTo>
                    <a:pt x="15" y="30"/>
                  </a:lnTo>
                  <a:lnTo>
                    <a:pt x="105" y="30"/>
                  </a:lnTo>
                  <a:lnTo>
                    <a:pt x="109" y="30"/>
                  </a:lnTo>
                  <a:lnTo>
                    <a:pt x="111" y="29"/>
                  </a:lnTo>
                  <a:lnTo>
                    <a:pt x="114" y="28"/>
                  </a:lnTo>
                  <a:lnTo>
                    <a:pt x="116" y="26"/>
                  </a:lnTo>
                  <a:lnTo>
                    <a:pt x="117" y="24"/>
                  </a:lnTo>
                  <a:lnTo>
                    <a:pt x="119" y="22"/>
                  </a:lnTo>
                  <a:lnTo>
                    <a:pt x="120" y="18"/>
                  </a:lnTo>
                  <a:lnTo>
                    <a:pt x="120" y="15"/>
                  </a:lnTo>
                  <a:lnTo>
                    <a:pt x="120" y="12"/>
                  </a:lnTo>
                  <a:lnTo>
                    <a:pt x="119" y="10"/>
                  </a:lnTo>
                  <a:lnTo>
                    <a:pt x="117" y="7"/>
                  </a:lnTo>
                  <a:lnTo>
                    <a:pt x="116" y="4"/>
                  </a:lnTo>
                  <a:lnTo>
                    <a:pt x="114" y="3"/>
                  </a:lnTo>
                  <a:lnTo>
                    <a:pt x="111" y="1"/>
                  </a:lnTo>
                  <a:lnTo>
                    <a:pt x="109" y="0"/>
                  </a:lnTo>
                  <a:lnTo>
                    <a:pt x="1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76"/>
            <p:cNvSpPr>
              <a:spLocks/>
            </p:cNvSpPr>
            <p:nvPr/>
          </p:nvSpPr>
          <p:spPr bwMode="auto">
            <a:xfrm>
              <a:off x="7042151" y="2041525"/>
              <a:ext cx="76200" cy="9525"/>
            </a:xfrm>
            <a:custGeom>
              <a:avLst/>
              <a:gdLst>
                <a:gd name="T0" fmla="*/ 15 w 241"/>
                <a:gd name="T1" fmla="*/ 30 h 30"/>
                <a:gd name="T2" fmla="*/ 226 w 241"/>
                <a:gd name="T3" fmla="*/ 30 h 30"/>
                <a:gd name="T4" fmla="*/ 230 w 241"/>
                <a:gd name="T5" fmla="*/ 29 h 30"/>
                <a:gd name="T6" fmla="*/ 232 w 241"/>
                <a:gd name="T7" fmla="*/ 29 h 30"/>
                <a:gd name="T8" fmla="*/ 235 w 241"/>
                <a:gd name="T9" fmla="*/ 27 h 30"/>
                <a:gd name="T10" fmla="*/ 237 w 241"/>
                <a:gd name="T11" fmla="*/ 26 h 30"/>
                <a:gd name="T12" fmla="*/ 239 w 241"/>
                <a:gd name="T13" fmla="*/ 23 h 30"/>
                <a:gd name="T14" fmla="*/ 240 w 241"/>
                <a:gd name="T15" fmla="*/ 21 h 30"/>
                <a:gd name="T16" fmla="*/ 241 w 241"/>
                <a:gd name="T17" fmla="*/ 18 h 30"/>
                <a:gd name="T18" fmla="*/ 241 w 241"/>
                <a:gd name="T19" fmla="*/ 15 h 30"/>
                <a:gd name="T20" fmla="*/ 241 w 241"/>
                <a:gd name="T21" fmla="*/ 12 h 30"/>
                <a:gd name="T22" fmla="*/ 240 w 241"/>
                <a:gd name="T23" fmla="*/ 9 h 30"/>
                <a:gd name="T24" fmla="*/ 239 w 241"/>
                <a:gd name="T25" fmla="*/ 7 h 30"/>
                <a:gd name="T26" fmla="*/ 237 w 241"/>
                <a:gd name="T27" fmla="*/ 5 h 30"/>
                <a:gd name="T28" fmla="*/ 235 w 241"/>
                <a:gd name="T29" fmla="*/ 3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3 h 30"/>
                <a:gd name="T44" fmla="*/ 4 w 241"/>
                <a:gd name="T45" fmla="*/ 5 h 30"/>
                <a:gd name="T46" fmla="*/ 3 w 241"/>
                <a:gd name="T47" fmla="*/ 7 h 30"/>
                <a:gd name="T48" fmla="*/ 1 w 241"/>
                <a:gd name="T49" fmla="*/ 9 h 30"/>
                <a:gd name="T50" fmla="*/ 1 w 241"/>
                <a:gd name="T51" fmla="*/ 12 h 30"/>
                <a:gd name="T52" fmla="*/ 0 w 241"/>
                <a:gd name="T53" fmla="*/ 15 h 30"/>
                <a:gd name="T54" fmla="*/ 1 w 241"/>
                <a:gd name="T55" fmla="*/ 18 h 30"/>
                <a:gd name="T56" fmla="*/ 1 w 241"/>
                <a:gd name="T57" fmla="*/ 21 h 30"/>
                <a:gd name="T58" fmla="*/ 3 w 241"/>
                <a:gd name="T59" fmla="*/ 23 h 30"/>
                <a:gd name="T60" fmla="*/ 4 w 241"/>
                <a:gd name="T61" fmla="*/ 26 h 30"/>
                <a:gd name="T62" fmla="*/ 8 w 241"/>
                <a:gd name="T63" fmla="*/ 27 h 30"/>
                <a:gd name="T64" fmla="*/ 10 w 241"/>
                <a:gd name="T65" fmla="*/ 29 h 30"/>
                <a:gd name="T66" fmla="*/ 13 w 241"/>
                <a:gd name="T67" fmla="*/ 29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29"/>
                  </a:lnTo>
                  <a:lnTo>
                    <a:pt x="232" y="29"/>
                  </a:lnTo>
                  <a:lnTo>
                    <a:pt x="235" y="27"/>
                  </a:lnTo>
                  <a:lnTo>
                    <a:pt x="237" y="26"/>
                  </a:lnTo>
                  <a:lnTo>
                    <a:pt x="239" y="23"/>
                  </a:lnTo>
                  <a:lnTo>
                    <a:pt x="240" y="21"/>
                  </a:lnTo>
                  <a:lnTo>
                    <a:pt x="241" y="18"/>
                  </a:lnTo>
                  <a:lnTo>
                    <a:pt x="241" y="15"/>
                  </a:lnTo>
                  <a:lnTo>
                    <a:pt x="241" y="12"/>
                  </a:lnTo>
                  <a:lnTo>
                    <a:pt x="240" y="9"/>
                  </a:lnTo>
                  <a:lnTo>
                    <a:pt x="239" y="7"/>
                  </a:lnTo>
                  <a:lnTo>
                    <a:pt x="237" y="5"/>
                  </a:lnTo>
                  <a:lnTo>
                    <a:pt x="235" y="3"/>
                  </a:lnTo>
                  <a:lnTo>
                    <a:pt x="232" y="1"/>
                  </a:lnTo>
                  <a:lnTo>
                    <a:pt x="230" y="0"/>
                  </a:lnTo>
                  <a:lnTo>
                    <a:pt x="226" y="0"/>
                  </a:lnTo>
                  <a:lnTo>
                    <a:pt x="15" y="0"/>
                  </a:lnTo>
                  <a:lnTo>
                    <a:pt x="13" y="0"/>
                  </a:lnTo>
                  <a:lnTo>
                    <a:pt x="10" y="1"/>
                  </a:lnTo>
                  <a:lnTo>
                    <a:pt x="8" y="3"/>
                  </a:lnTo>
                  <a:lnTo>
                    <a:pt x="4" y="5"/>
                  </a:lnTo>
                  <a:lnTo>
                    <a:pt x="3" y="7"/>
                  </a:lnTo>
                  <a:lnTo>
                    <a:pt x="1" y="9"/>
                  </a:lnTo>
                  <a:lnTo>
                    <a:pt x="1" y="12"/>
                  </a:lnTo>
                  <a:lnTo>
                    <a:pt x="0" y="15"/>
                  </a:lnTo>
                  <a:lnTo>
                    <a:pt x="1" y="18"/>
                  </a:lnTo>
                  <a:lnTo>
                    <a:pt x="1" y="21"/>
                  </a:lnTo>
                  <a:lnTo>
                    <a:pt x="3" y="23"/>
                  </a:lnTo>
                  <a:lnTo>
                    <a:pt x="4" y="26"/>
                  </a:lnTo>
                  <a:lnTo>
                    <a:pt x="8" y="27"/>
                  </a:lnTo>
                  <a:lnTo>
                    <a:pt x="10" y="29"/>
                  </a:lnTo>
                  <a:lnTo>
                    <a:pt x="13" y="29"/>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77"/>
            <p:cNvSpPr>
              <a:spLocks/>
            </p:cNvSpPr>
            <p:nvPr/>
          </p:nvSpPr>
          <p:spPr bwMode="auto">
            <a:xfrm>
              <a:off x="7042151" y="2022475"/>
              <a:ext cx="76200" cy="9525"/>
            </a:xfrm>
            <a:custGeom>
              <a:avLst/>
              <a:gdLst>
                <a:gd name="T0" fmla="*/ 15 w 241"/>
                <a:gd name="T1" fmla="*/ 31 h 31"/>
                <a:gd name="T2" fmla="*/ 226 w 241"/>
                <a:gd name="T3" fmla="*/ 31 h 31"/>
                <a:gd name="T4" fmla="*/ 230 w 241"/>
                <a:gd name="T5" fmla="*/ 30 h 31"/>
                <a:gd name="T6" fmla="*/ 232 w 241"/>
                <a:gd name="T7" fmla="*/ 29 h 31"/>
                <a:gd name="T8" fmla="*/ 235 w 241"/>
                <a:gd name="T9" fmla="*/ 28 h 31"/>
                <a:gd name="T10" fmla="*/ 237 w 241"/>
                <a:gd name="T11" fmla="*/ 26 h 31"/>
                <a:gd name="T12" fmla="*/ 239 w 241"/>
                <a:gd name="T13" fmla="*/ 24 h 31"/>
                <a:gd name="T14" fmla="*/ 240 w 241"/>
                <a:gd name="T15" fmla="*/ 22 h 31"/>
                <a:gd name="T16" fmla="*/ 241 w 241"/>
                <a:gd name="T17" fmla="*/ 18 h 31"/>
                <a:gd name="T18" fmla="*/ 241 w 241"/>
                <a:gd name="T19" fmla="*/ 16 h 31"/>
                <a:gd name="T20" fmla="*/ 241 w 241"/>
                <a:gd name="T21" fmla="*/ 13 h 31"/>
                <a:gd name="T22" fmla="*/ 240 w 241"/>
                <a:gd name="T23" fmla="*/ 10 h 31"/>
                <a:gd name="T24" fmla="*/ 239 w 241"/>
                <a:gd name="T25" fmla="*/ 8 h 31"/>
                <a:gd name="T26" fmla="*/ 237 w 241"/>
                <a:gd name="T27" fmla="*/ 6 h 31"/>
                <a:gd name="T28" fmla="*/ 235 w 241"/>
                <a:gd name="T29" fmla="*/ 3 h 31"/>
                <a:gd name="T30" fmla="*/ 232 w 241"/>
                <a:gd name="T31" fmla="*/ 2 h 31"/>
                <a:gd name="T32" fmla="*/ 230 w 241"/>
                <a:gd name="T33" fmla="*/ 1 h 31"/>
                <a:gd name="T34" fmla="*/ 226 w 241"/>
                <a:gd name="T35" fmla="*/ 0 h 31"/>
                <a:gd name="T36" fmla="*/ 15 w 241"/>
                <a:gd name="T37" fmla="*/ 0 h 31"/>
                <a:gd name="T38" fmla="*/ 13 w 241"/>
                <a:gd name="T39" fmla="*/ 1 h 31"/>
                <a:gd name="T40" fmla="*/ 10 w 241"/>
                <a:gd name="T41" fmla="*/ 2 h 31"/>
                <a:gd name="T42" fmla="*/ 8 w 241"/>
                <a:gd name="T43" fmla="*/ 3 h 31"/>
                <a:gd name="T44" fmla="*/ 4 w 241"/>
                <a:gd name="T45" fmla="*/ 6 h 31"/>
                <a:gd name="T46" fmla="*/ 3 w 241"/>
                <a:gd name="T47" fmla="*/ 8 h 31"/>
                <a:gd name="T48" fmla="*/ 1 w 241"/>
                <a:gd name="T49" fmla="*/ 10 h 31"/>
                <a:gd name="T50" fmla="*/ 1 w 241"/>
                <a:gd name="T51" fmla="*/ 13 h 31"/>
                <a:gd name="T52" fmla="*/ 0 w 241"/>
                <a:gd name="T53" fmla="*/ 16 h 31"/>
                <a:gd name="T54" fmla="*/ 1 w 241"/>
                <a:gd name="T55" fmla="*/ 18 h 31"/>
                <a:gd name="T56" fmla="*/ 1 w 241"/>
                <a:gd name="T57" fmla="*/ 22 h 31"/>
                <a:gd name="T58" fmla="*/ 3 w 241"/>
                <a:gd name="T59" fmla="*/ 24 h 31"/>
                <a:gd name="T60" fmla="*/ 4 w 241"/>
                <a:gd name="T61" fmla="*/ 26 h 31"/>
                <a:gd name="T62" fmla="*/ 8 w 241"/>
                <a:gd name="T63" fmla="*/ 28 h 31"/>
                <a:gd name="T64" fmla="*/ 10 w 241"/>
                <a:gd name="T65" fmla="*/ 29 h 31"/>
                <a:gd name="T66" fmla="*/ 13 w 241"/>
                <a:gd name="T67" fmla="*/ 30 h 31"/>
                <a:gd name="T68" fmla="*/ 15 w 24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
                  <a:moveTo>
                    <a:pt x="15" y="31"/>
                  </a:moveTo>
                  <a:lnTo>
                    <a:pt x="226" y="31"/>
                  </a:lnTo>
                  <a:lnTo>
                    <a:pt x="230" y="30"/>
                  </a:lnTo>
                  <a:lnTo>
                    <a:pt x="232" y="29"/>
                  </a:lnTo>
                  <a:lnTo>
                    <a:pt x="235" y="28"/>
                  </a:lnTo>
                  <a:lnTo>
                    <a:pt x="237" y="26"/>
                  </a:lnTo>
                  <a:lnTo>
                    <a:pt x="239" y="24"/>
                  </a:lnTo>
                  <a:lnTo>
                    <a:pt x="240" y="22"/>
                  </a:lnTo>
                  <a:lnTo>
                    <a:pt x="241" y="18"/>
                  </a:lnTo>
                  <a:lnTo>
                    <a:pt x="241" y="16"/>
                  </a:lnTo>
                  <a:lnTo>
                    <a:pt x="241" y="13"/>
                  </a:lnTo>
                  <a:lnTo>
                    <a:pt x="240" y="10"/>
                  </a:lnTo>
                  <a:lnTo>
                    <a:pt x="239" y="8"/>
                  </a:lnTo>
                  <a:lnTo>
                    <a:pt x="237" y="6"/>
                  </a:lnTo>
                  <a:lnTo>
                    <a:pt x="235" y="3"/>
                  </a:lnTo>
                  <a:lnTo>
                    <a:pt x="232" y="2"/>
                  </a:lnTo>
                  <a:lnTo>
                    <a:pt x="230" y="1"/>
                  </a:lnTo>
                  <a:lnTo>
                    <a:pt x="226" y="0"/>
                  </a:lnTo>
                  <a:lnTo>
                    <a:pt x="15" y="0"/>
                  </a:lnTo>
                  <a:lnTo>
                    <a:pt x="13" y="1"/>
                  </a:lnTo>
                  <a:lnTo>
                    <a:pt x="10" y="2"/>
                  </a:lnTo>
                  <a:lnTo>
                    <a:pt x="8" y="3"/>
                  </a:lnTo>
                  <a:lnTo>
                    <a:pt x="4" y="6"/>
                  </a:lnTo>
                  <a:lnTo>
                    <a:pt x="3" y="8"/>
                  </a:lnTo>
                  <a:lnTo>
                    <a:pt x="1" y="10"/>
                  </a:lnTo>
                  <a:lnTo>
                    <a:pt x="1" y="13"/>
                  </a:lnTo>
                  <a:lnTo>
                    <a:pt x="0" y="16"/>
                  </a:lnTo>
                  <a:lnTo>
                    <a:pt x="1" y="18"/>
                  </a:lnTo>
                  <a:lnTo>
                    <a:pt x="1" y="22"/>
                  </a:lnTo>
                  <a:lnTo>
                    <a:pt x="3" y="24"/>
                  </a:lnTo>
                  <a:lnTo>
                    <a:pt x="4" y="26"/>
                  </a:lnTo>
                  <a:lnTo>
                    <a:pt x="8" y="28"/>
                  </a:lnTo>
                  <a:lnTo>
                    <a:pt x="10" y="29"/>
                  </a:lnTo>
                  <a:lnTo>
                    <a:pt x="13"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278"/>
            <p:cNvSpPr>
              <a:spLocks/>
            </p:cNvSpPr>
            <p:nvPr/>
          </p:nvSpPr>
          <p:spPr bwMode="auto">
            <a:xfrm>
              <a:off x="7042151" y="2060575"/>
              <a:ext cx="76200" cy="9525"/>
            </a:xfrm>
            <a:custGeom>
              <a:avLst/>
              <a:gdLst>
                <a:gd name="T0" fmla="*/ 15 w 241"/>
                <a:gd name="T1" fmla="*/ 31 h 31"/>
                <a:gd name="T2" fmla="*/ 226 w 241"/>
                <a:gd name="T3" fmla="*/ 31 h 31"/>
                <a:gd name="T4" fmla="*/ 230 w 241"/>
                <a:gd name="T5" fmla="*/ 31 h 31"/>
                <a:gd name="T6" fmla="*/ 232 w 241"/>
                <a:gd name="T7" fmla="*/ 29 h 31"/>
                <a:gd name="T8" fmla="*/ 235 w 241"/>
                <a:gd name="T9" fmla="*/ 27 h 31"/>
                <a:gd name="T10" fmla="*/ 237 w 241"/>
                <a:gd name="T11" fmla="*/ 26 h 31"/>
                <a:gd name="T12" fmla="*/ 239 w 241"/>
                <a:gd name="T13" fmla="*/ 24 h 31"/>
                <a:gd name="T14" fmla="*/ 240 w 241"/>
                <a:gd name="T15" fmla="*/ 21 h 31"/>
                <a:gd name="T16" fmla="*/ 241 w 241"/>
                <a:gd name="T17" fmla="*/ 19 h 31"/>
                <a:gd name="T18" fmla="*/ 241 w 241"/>
                <a:gd name="T19" fmla="*/ 16 h 31"/>
                <a:gd name="T20" fmla="*/ 241 w 241"/>
                <a:gd name="T21" fmla="*/ 12 h 31"/>
                <a:gd name="T22" fmla="*/ 240 w 241"/>
                <a:gd name="T23" fmla="*/ 9 h 31"/>
                <a:gd name="T24" fmla="*/ 239 w 241"/>
                <a:gd name="T25" fmla="*/ 7 h 31"/>
                <a:gd name="T26" fmla="*/ 237 w 241"/>
                <a:gd name="T27" fmla="*/ 5 h 31"/>
                <a:gd name="T28" fmla="*/ 235 w 241"/>
                <a:gd name="T29" fmla="*/ 3 h 31"/>
                <a:gd name="T30" fmla="*/ 232 w 241"/>
                <a:gd name="T31" fmla="*/ 2 h 31"/>
                <a:gd name="T32" fmla="*/ 230 w 241"/>
                <a:gd name="T33" fmla="*/ 0 h 31"/>
                <a:gd name="T34" fmla="*/ 226 w 241"/>
                <a:gd name="T35" fmla="*/ 0 h 31"/>
                <a:gd name="T36" fmla="*/ 15 w 241"/>
                <a:gd name="T37" fmla="*/ 0 h 31"/>
                <a:gd name="T38" fmla="*/ 13 w 241"/>
                <a:gd name="T39" fmla="*/ 0 h 31"/>
                <a:gd name="T40" fmla="*/ 10 w 241"/>
                <a:gd name="T41" fmla="*/ 2 h 31"/>
                <a:gd name="T42" fmla="*/ 8 w 241"/>
                <a:gd name="T43" fmla="*/ 3 h 31"/>
                <a:gd name="T44" fmla="*/ 4 w 241"/>
                <a:gd name="T45" fmla="*/ 5 h 31"/>
                <a:gd name="T46" fmla="*/ 3 w 241"/>
                <a:gd name="T47" fmla="*/ 7 h 31"/>
                <a:gd name="T48" fmla="*/ 1 w 241"/>
                <a:gd name="T49" fmla="*/ 9 h 31"/>
                <a:gd name="T50" fmla="*/ 1 w 241"/>
                <a:gd name="T51" fmla="*/ 12 h 31"/>
                <a:gd name="T52" fmla="*/ 0 w 241"/>
                <a:gd name="T53" fmla="*/ 16 h 31"/>
                <a:gd name="T54" fmla="*/ 1 w 241"/>
                <a:gd name="T55" fmla="*/ 19 h 31"/>
                <a:gd name="T56" fmla="*/ 1 w 241"/>
                <a:gd name="T57" fmla="*/ 21 h 31"/>
                <a:gd name="T58" fmla="*/ 3 w 241"/>
                <a:gd name="T59" fmla="*/ 24 h 31"/>
                <a:gd name="T60" fmla="*/ 4 w 241"/>
                <a:gd name="T61" fmla="*/ 26 h 31"/>
                <a:gd name="T62" fmla="*/ 8 w 241"/>
                <a:gd name="T63" fmla="*/ 27 h 31"/>
                <a:gd name="T64" fmla="*/ 10 w 241"/>
                <a:gd name="T65" fmla="*/ 29 h 31"/>
                <a:gd name="T66" fmla="*/ 13 w 241"/>
                <a:gd name="T67" fmla="*/ 31 h 31"/>
                <a:gd name="T68" fmla="*/ 15 w 24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
                  <a:moveTo>
                    <a:pt x="15" y="31"/>
                  </a:moveTo>
                  <a:lnTo>
                    <a:pt x="226" y="31"/>
                  </a:lnTo>
                  <a:lnTo>
                    <a:pt x="230" y="31"/>
                  </a:lnTo>
                  <a:lnTo>
                    <a:pt x="232" y="29"/>
                  </a:lnTo>
                  <a:lnTo>
                    <a:pt x="235" y="27"/>
                  </a:lnTo>
                  <a:lnTo>
                    <a:pt x="237" y="26"/>
                  </a:lnTo>
                  <a:lnTo>
                    <a:pt x="239" y="24"/>
                  </a:lnTo>
                  <a:lnTo>
                    <a:pt x="240" y="21"/>
                  </a:lnTo>
                  <a:lnTo>
                    <a:pt x="241" y="19"/>
                  </a:lnTo>
                  <a:lnTo>
                    <a:pt x="241" y="16"/>
                  </a:lnTo>
                  <a:lnTo>
                    <a:pt x="241" y="12"/>
                  </a:lnTo>
                  <a:lnTo>
                    <a:pt x="240" y="9"/>
                  </a:lnTo>
                  <a:lnTo>
                    <a:pt x="239" y="7"/>
                  </a:lnTo>
                  <a:lnTo>
                    <a:pt x="237" y="5"/>
                  </a:lnTo>
                  <a:lnTo>
                    <a:pt x="235" y="3"/>
                  </a:lnTo>
                  <a:lnTo>
                    <a:pt x="232" y="2"/>
                  </a:lnTo>
                  <a:lnTo>
                    <a:pt x="230" y="0"/>
                  </a:lnTo>
                  <a:lnTo>
                    <a:pt x="226" y="0"/>
                  </a:lnTo>
                  <a:lnTo>
                    <a:pt x="15" y="0"/>
                  </a:lnTo>
                  <a:lnTo>
                    <a:pt x="13" y="0"/>
                  </a:lnTo>
                  <a:lnTo>
                    <a:pt x="10" y="2"/>
                  </a:lnTo>
                  <a:lnTo>
                    <a:pt x="8" y="3"/>
                  </a:lnTo>
                  <a:lnTo>
                    <a:pt x="4" y="5"/>
                  </a:lnTo>
                  <a:lnTo>
                    <a:pt x="3" y="7"/>
                  </a:lnTo>
                  <a:lnTo>
                    <a:pt x="1" y="9"/>
                  </a:lnTo>
                  <a:lnTo>
                    <a:pt x="1" y="12"/>
                  </a:lnTo>
                  <a:lnTo>
                    <a:pt x="0" y="16"/>
                  </a:lnTo>
                  <a:lnTo>
                    <a:pt x="1" y="19"/>
                  </a:lnTo>
                  <a:lnTo>
                    <a:pt x="1" y="21"/>
                  </a:lnTo>
                  <a:lnTo>
                    <a:pt x="3" y="24"/>
                  </a:lnTo>
                  <a:lnTo>
                    <a:pt x="4" y="26"/>
                  </a:lnTo>
                  <a:lnTo>
                    <a:pt x="8" y="27"/>
                  </a:lnTo>
                  <a:lnTo>
                    <a:pt x="10" y="29"/>
                  </a:lnTo>
                  <a:lnTo>
                    <a:pt x="13" y="31"/>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279"/>
            <p:cNvSpPr>
              <a:spLocks/>
            </p:cNvSpPr>
            <p:nvPr/>
          </p:nvSpPr>
          <p:spPr bwMode="auto">
            <a:xfrm>
              <a:off x="7042151" y="207962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7 h 30"/>
                <a:gd name="T10" fmla="*/ 237 w 241"/>
                <a:gd name="T11" fmla="*/ 25 h 30"/>
                <a:gd name="T12" fmla="*/ 239 w 241"/>
                <a:gd name="T13" fmla="*/ 23 h 30"/>
                <a:gd name="T14" fmla="*/ 240 w 241"/>
                <a:gd name="T15" fmla="*/ 20 h 30"/>
                <a:gd name="T16" fmla="*/ 241 w 241"/>
                <a:gd name="T17" fmla="*/ 18 h 30"/>
                <a:gd name="T18" fmla="*/ 241 w 241"/>
                <a:gd name="T19" fmla="*/ 15 h 30"/>
                <a:gd name="T20" fmla="*/ 241 w 241"/>
                <a:gd name="T21" fmla="*/ 11 h 30"/>
                <a:gd name="T22" fmla="*/ 240 w 241"/>
                <a:gd name="T23" fmla="*/ 8 h 30"/>
                <a:gd name="T24" fmla="*/ 239 w 241"/>
                <a:gd name="T25" fmla="*/ 6 h 30"/>
                <a:gd name="T26" fmla="*/ 237 w 241"/>
                <a:gd name="T27" fmla="*/ 4 h 30"/>
                <a:gd name="T28" fmla="*/ 235 w 241"/>
                <a:gd name="T29" fmla="*/ 2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2 h 30"/>
                <a:gd name="T44" fmla="*/ 4 w 241"/>
                <a:gd name="T45" fmla="*/ 4 h 30"/>
                <a:gd name="T46" fmla="*/ 3 w 241"/>
                <a:gd name="T47" fmla="*/ 6 h 30"/>
                <a:gd name="T48" fmla="*/ 1 w 241"/>
                <a:gd name="T49" fmla="*/ 8 h 30"/>
                <a:gd name="T50" fmla="*/ 1 w 241"/>
                <a:gd name="T51" fmla="*/ 11 h 30"/>
                <a:gd name="T52" fmla="*/ 0 w 241"/>
                <a:gd name="T53" fmla="*/ 15 h 30"/>
                <a:gd name="T54" fmla="*/ 1 w 241"/>
                <a:gd name="T55" fmla="*/ 18 h 30"/>
                <a:gd name="T56" fmla="*/ 1 w 241"/>
                <a:gd name="T57" fmla="*/ 20 h 30"/>
                <a:gd name="T58" fmla="*/ 3 w 241"/>
                <a:gd name="T59" fmla="*/ 23 h 30"/>
                <a:gd name="T60" fmla="*/ 4 w 241"/>
                <a:gd name="T61" fmla="*/ 25 h 30"/>
                <a:gd name="T62" fmla="*/ 8 w 241"/>
                <a:gd name="T63" fmla="*/ 27 h 30"/>
                <a:gd name="T64" fmla="*/ 10 w 241"/>
                <a:gd name="T65" fmla="*/ 29 h 30"/>
                <a:gd name="T66" fmla="*/ 13 w 241"/>
                <a:gd name="T67" fmla="*/ 30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30"/>
                  </a:lnTo>
                  <a:lnTo>
                    <a:pt x="232" y="29"/>
                  </a:lnTo>
                  <a:lnTo>
                    <a:pt x="235" y="27"/>
                  </a:lnTo>
                  <a:lnTo>
                    <a:pt x="237" y="25"/>
                  </a:lnTo>
                  <a:lnTo>
                    <a:pt x="239" y="23"/>
                  </a:lnTo>
                  <a:lnTo>
                    <a:pt x="240" y="20"/>
                  </a:lnTo>
                  <a:lnTo>
                    <a:pt x="241" y="18"/>
                  </a:lnTo>
                  <a:lnTo>
                    <a:pt x="241" y="15"/>
                  </a:lnTo>
                  <a:lnTo>
                    <a:pt x="241" y="11"/>
                  </a:lnTo>
                  <a:lnTo>
                    <a:pt x="240" y="8"/>
                  </a:lnTo>
                  <a:lnTo>
                    <a:pt x="239" y="6"/>
                  </a:lnTo>
                  <a:lnTo>
                    <a:pt x="237" y="4"/>
                  </a:lnTo>
                  <a:lnTo>
                    <a:pt x="235" y="2"/>
                  </a:lnTo>
                  <a:lnTo>
                    <a:pt x="232" y="1"/>
                  </a:lnTo>
                  <a:lnTo>
                    <a:pt x="230" y="0"/>
                  </a:lnTo>
                  <a:lnTo>
                    <a:pt x="226" y="0"/>
                  </a:lnTo>
                  <a:lnTo>
                    <a:pt x="15" y="0"/>
                  </a:lnTo>
                  <a:lnTo>
                    <a:pt x="13" y="0"/>
                  </a:lnTo>
                  <a:lnTo>
                    <a:pt x="10" y="1"/>
                  </a:lnTo>
                  <a:lnTo>
                    <a:pt x="8" y="2"/>
                  </a:lnTo>
                  <a:lnTo>
                    <a:pt x="4" y="4"/>
                  </a:lnTo>
                  <a:lnTo>
                    <a:pt x="3" y="6"/>
                  </a:lnTo>
                  <a:lnTo>
                    <a:pt x="1" y="8"/>
                  </a:lnTo>
                  <a:lnTo>
                    <a:pt x="1" y="11"/>
                  </a:lnTo>
                  <a:lnTo>
                    <a:pt x="0" y="15"/>
                  </a:lnTo>
                  <a:lnTo>
                    <a:pt x="1" y="18"/>
                  </a:lnTo>
                  <a:lnTo>
                    <a:pt x="1" y="20"/>
                  </a:lnTo>
                  <a:lnTo>
                    <a:pt x="3" y="23"/>
                  </a:lnTo>
                  <a:lnTo>
                    <a:pt x="4" y="25"/>
                  </a:lnTo>
                  <a:lnTo>
                    <a:pt x="8" y="27"/>
                  </a:lnTo>
                  <a:lnTo>
                    <a:pt x="10" y="29"/>
                  </a:lnTo>
                  <a:lnTo>
                    <a:pt x="13"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80"/>
            <p:cNvSpPr>
              <a:spLocks/>
            </p:cNvSpPr>
            <p:nvPr/>
          </p:nvSpPr>
          <p:spPr bwMode="auto">
            <a:xfrm>
              <a:off x="7042151" y="209867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8 h 30"/>
                <a:gd name="T10" fmla="*/ 237 w 241"/>
                <a:gd name="T11" fmla="*/ 25 h 30"/>
                <a:gd name="T12" fmla="*/ 239 w 241"/>
                <a:gd name="T13" fmla="*/ 23 h 30"/>
                <a:gd name="T14" fmla="*/ 240 w 241"/>
                <a:gd name="T15" fmla="*/ 21 h 30"/>
                <a:gd name="T16" fmla="*/ 241 w 241"/>
                <a:gd name="T17" fmla="*/ 18 h 30"/>
                <a:gd name="T18" fmla="*/ 241 w 241"/>
                <a:gd name="T19" fmla="*/ 15 h 30"/>
                <a:gd name="T20" fmla="*/ 241 w 241"/>
                <a:gd name="T21" fmla="*/ 11 h 30"/>
                <a:gd name="T22" fmla="*/ 240 w 241"/>
                <a:gd name="T23" fmla="*/ 9 h 30"/>
                <a:gd name="T24" fmla="*/ 239 w 241"/>
                <a:gd name="T25" fmla="*/ 6 h 30"/>
                <a:gd name="T26" fmla="*/ 237 w 241"/>
                <a:gd name="T27" fmla="*/ 4 h 30"/>
                <a:gd name="T28" fmla="*/ 235 w 241"/>
                <a:gd name="T29" fmla="*/ 2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2 h 30"/>
                <a:gd name="T44" fmla="*/ 4 w 241"/>
                <a:gd name="T45" fmla="*/ 4 h 30"/>
                <a:gd name="T46" fmla="*/ 3 w 241"/>
                <a:gd name="T47" fmla="*/ 6 h 30"/>
                <a:gd name="T48" fmla="*/ 1 w 241"/>
                <a:gd name="T49" fmla="*/ 9 h 30"/>
                <a:gd name="T50" fmla="*/ 1 w 241"/>
                <a:gd name="T51" fmla="*/ 11 h 30"/>
                <a:gd name="T52" fmla="*/ 0 w 241"/>
                <a:gd name="T53" fmla="*/ 15 h 30"/>
                <a:gd name="T54" fmla="*/ 1 w 241"/>
                <a:gd name="T55" fmla="*/ 18 h 30"/>
                <a:gd name="T56" fmla="*/ 1 w 241"/>
                <a:gd name="T57" fmla="*/ 21 h 30"/>
                <a:gd name="T58" fmla="*/ 3 w 241"/>
                <a:gd name="T59" fmla="*/ 23 h 30"/>
                <a:gd name="T60" fmla="*/ 4 w 241"/>
                <a:gd name="T61" fmla="*/ 25 h 30"/>
                <a:gd name="T62" fmla="*/ 8 w 241"/>
                <a:gd name="T63" fmla="*/ 28 h 30"/>
                <a:gd name="T64" fmla="*/ 10 w 241"/>
                <a:gd name="T65" fmla="*/ 29 h 30"/>
                <a:gd name="T66" fmla="*/ 13 w 241"/>
                <a:gd name="T67" fmla="*/ 30 h 30"/>
                <a:gd name="T68" fmla="*/ 15 w 24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15" y="30"/>
                  </a:moveTo>
                  <a:lnTo>
                    <a:pt x="226" y="30"/>
                  </a:lnTo>
                  <a:lnTo>
                    <a:pt x="230" y="30"/>
                  </a:lnTo>
                  <a:lnTo>
                    <a:pt x="232" y="29"/>
                  </a:lnTo>
                  <a:lnTo>
                    <a:pt x="235" y="28"/>
                  </a:lnTo>
                  <a:lnTo>
                    <a:pt x="237" y="25"/>
                  </a:lnTo>
                  <a:lnTo>
                    <a:pt x="239" y="23"/>
                  </a:lnTo>
                  <a:lnTo>
                    <a:pt x="240" y="21"/>
                  </a:lnTo>
                  <a:lnTo>
                    <a:pt x="241" y="18"/>
                  </a:lnTo>
                  <a:lnTo>
                    <a:pt x="241" y="15"/>
                  </a:lnTo>
                  <a:lnTo>
                    <a:pt x="241" y="11"/>
                  </a:lnTo>
                  <a:lnTo>
                    <a:pt x="240" y="9"/>
                  </a:lnTo>
                  <a:lnTo>
                    <a:pt x="239" y="6"/>
                  </a:lnTo>
                  <a:lnTo>
                    <a:pt x="237" y="4"/>
                  </a:lnTo>
                  <a:lnTo>
                    <a:pt x="235" y="2"/>
                  </a:lnTo>
                  <a:lnTo>
                    <a:pt x="232" y="1"/>
                  </a:lnTo>
                  <a:lnTo>
                    <a:pt x="230" y="0"/>
                  </a:lnTo>
                  <a:lnTo>
                    <a:pt x="226" y="0"/>
                  </a:lnTo>
                  <a:lnTo>
                    <a:pt x="15" y="0"/>
                  </a:lnTo>
                  <a:lnTo>
                    <a:pt x="13" y="0"/>
                  </a:lnTo>
                  <a:lnTo>
                    <a:pt x="10" y="1"/>
                  </a:lnTo>
                  <a:lnTo>
                    <a:pt x="8" y="2"/>
                  </a:lnTo>
                  <a:lnTo>
                    <a:pt x="4" y="4"/>
                  </a:lnTo>
                  <a:lnTo>
                    <a:pt x="3" y="6"/>
                  </a:lnTo>
                  <a:lnTo>
                    <a:pt x="1" y="9"/>
                  </a:lnTo>
                  <a:lnTo>
                    <a:pt x="1" y="11"/>
                  </a:lnTo>
                  <a:lnTo>
                    <a:pt x="0" y="15"/>
                  </a:lnTo>
                  <a:lnTo>
                    <a:pt x="1" y="18"/>
                  </a:lnTo>
                  <a:lnTo>
                    <a:pt x="1" y="21"/>
                  </a:lnTo>
                  <a:lnTo>
                    <a:pt x="3" y="23"/>
                  </a:lnTo>
                  <a:lnTo>
                    <a:pt x="4" y="25"/>
                  </a:lnTo>
                  <a:lnTo>
                    <a:pt x="8" y="28"/>
                  </a:lnTo>
                  <a:lnTo>
                    <a:pt x="10" y="29"/>
                  </a:lnTo>
                  <a:lnTo>
                    <a:pt x="13"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281"/>
            <p:cNvSpPr>
              <a:spLocks/>
            </p:cNvSpPr>
            <p:nvPr/>
          </p:nvSpPr>
          <p:spPr bwMode="auto">
            <a:xfrm>
              <a:off x="7042151" y="2117725"/>
              <a:ext cx="76200" cy="9525"/>
            </a:xfrm>
            <a:custGeom>
              <a:avLst/>
              <a:gdLst>
                <a:gd name="T0" fmla="*/ 15 w 241"/>
                <a:gd name="T1" fmla="*/ 30 h 30"/>
                <a:gd name="T2" fmla="*/ 226 w 241"/>
                <a:gd name="T3" fmla="*/ 30 h 30"/>
                <a:gd name="T4" fmla="*/ 230 w 241"/>
                <a:gd name="T5" fmla="*/ 30 h 30"/>
                <a:gd name="T6" fmla="*/ 232 w 241"/>
                <a:gd name="T7" fmla="*/ 29 h 30"/>
                <a:gd name="T8" fmla="*/ 235 w 241"/>
                <a:gd name="T9" fmla="*/ 28 h 30"/>
                <a:gd name="T10" fmla="*/ 237 w 241"/>
                <a:gd name="T11" fmla="*/ 25 h 30"/>
                <a:gd name="T12" fmla="*/ 239 w 241"/>
                <a:gd name="T13" fmla="*/ 23 h 30"/>
                <a:gd name="T14" fmla="*/ 240 w 241"/>
                <a:gd name="T15" fmla="*/ 21 h 30"/>
                <a:gd name="T16" fmla="*/ 241 w 241"/>
                <a:gd name="T17" fmla="*/ 18 h 30"/>
                <a:gd name="T18" fmla="*/ 241 w 241"/>
                <a:gd name="T19" fmla="*/ 15 h 30"/>
                <a:gd name="T20" fmla="*/ 241 w 241"/>
                <a:gd name="T21" fmla="*/ 12 h 30"/>
                <a:gd name="T22" fmla="*/ 240 w 241"/>
                <a:gd name="T23" fmla="*/ 9 h 30"/>
                <a:gd name="T24" fmla="*/ 239 w 241"/>
                <a:gd name="T25" fmla="*/ 6 h 30"/>
                <a:gd name="T26" fmla="*/ 237 w 241"/>
                <a:gd name="T27" fmla="*/ 4 h 30"/>
                <a:gd name="T28" fmla="*/ 235 w 241"/>
                <a:gd name="T29" fmla="*/ 3 h 30"/>
                <a:gd name="T30" fmla="*/ 232 w 241"/>
                <a:gd name="T31" fmla="*/ 1 h 30"/>
                <a:gd name="T32" fmla="*/ 230 w 241"/>
                <a:gd name="T33" fmla="*/ 0 h 30"/>
                <a:gd name="T34" fmla="*/ 226 w 241"/>
                <a:gd name="T35" fmla="*/ 0 h 30"/>
                <a:gd name="T36" fmla="*/ 15 w 241"/>
                <a:gd name="T37" fmla="*/ 0 h 30"/>
                <a:gd name="T38" fmla="*/ 13 w 241"/>
                <a:gd name="T39" fmla="*/ 0 h 30"/>
                <a:gd name="T40" fmla="*/ 10 w 241"/>
                <a:gd name="T41" fmla="*/ 1 h 30"/>
                <a:gd name="T42" fmla="*/ 8 w 241"/>
                <a:gd name="T43" fmla="*/ 3 h 30"/>
                <a:gd name="T44" fmla="*/ 4 w 241"/>
                <a:gd name="T45" fmla="*/ 4 h 30"/>
                <a:gd name="T46" fmla="*/ 3 w 241"/>
                <a:gd name="T47" fmla="*/ 6 h 30"/>
                <a:gd name="T48" fmla="*/ 1 w 241"/>
                <a:gd name="T49" fmla="*/ 9 h 30"/>
                <a:gd name="T50" fmla="*/ 1 w 241"/>
                <a:gd name="T51" fmla="*/ 12 h 30"/>
                <a:gd name="T52" fmla="*/ 0 w 241"/>
                <a:gd name="T53" fmla="*/ 15 h 30"/>
                <a:gd name="T54" fmla="*/ 1 w 241"/>
                <a:gd name="T55" fmla="*/ 18 h 30"/>
                <a:gd name="T56" fmla="*/ 1 w 241"/>
                <a:gd name="T57" fmla="*/ 21 h 30"/>
                <a:gd name="T58" fmla="*/ 3 w 241"/>
                <a:gd name="T59" fmla="*/ 23 h 30"/>
                <a:gd name="T60" fmla="*/ 4 w 241"/>
                <a:gd name="T61" fmla="*/ 25 h 30"/>
                <a:gd name="T62" fmla="*/ 8 w 241"/>
                <a:gd name="T63" fmla="*/ 28 h 30"/>
                <a:gd name="T64" fmla="*/ 10 w 241"/>
                <a:gd name="T65" fmla="*/ 29 h 30"/>
                <a:gd name="T66" fmla="*/ 13 w 241"/>
                <a:gd name="T67" fmla="*/ 30 h 30"/>
                <a:gd name="T68" fmla="*/ 15 w 241"/>
                <a:gd name="T69" fmla="*/ 30 h 30"/>
                <a:gd name="T70" fmla="*/ 15 w 24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1" h="30">
                  <a:moveTo>
                    <a:pt x="15" y="30"/>
                  </a:moveTo>
                  <a:lnTo>
                    <a:pt x="226" y="30"/>
                  </a:lnTo>
                  <a:lnTo>
                    <a:pt x="230" y="30"/>
                  </a:lnTo>
                  <a:lnTo>
                    <a:pt x="232" y="29"/>
                  </a:lnTo>
                  <a:lnTo>
                    <a:pt x="235" y="28"/>
                  </a:lnTo>
                  <a:lnTo>
                    <a:pt x="237" y="25"/>
                  </a:lnTo>
                  <a:lnTo>
                    <a:pt x="239" y="23"/>
                  </a:lnTo>
                  <a:lnTo>
                    <a:pt x="240" y="21"/>
                  </a:lnTo>
                  <a:lnTo>
                    <a:pt x="241" y="18"/>
                  </a:lnTo>
                  <a:lnTo>
                    <a:pt x="241" y="15"/>
                  </a:lnTo>
                  <a:lnTo>
                    <a:pt x="241" y="12"/>
                  </a:lnTo>
                  <a:lnTo>
                    <a:pt x="240" y="9"/>
                  </a:lnTo>
                  <a:lnTo>
                    <a:pt x="239" y="6"/>
                  </a:lnTo>
                  <a:lnTo>
                    <a:pt x="237" y="4"/>
                  </a:lnTo>
                  <a:lnTo>
                    <a:pt x="235" y="3"/>
                  </a:lnTo>
                  <a:lnTo>
                    <a:pt x="232" y="1"/>
                  </a:lnTo>
                  <a:lnTo>
                    <a:pt x="230" y="0"/>
                  </a:lnTo>
                  <a:lnTo>
                    <a:pt x="226" y="0"/>
                  </a:lnTo>
                  <a:lnTo>
                    <a:pt x="15" y="0"/>
                  </a:lnTo>
                  <a:lnTo>
                    <a:pt x="13" y="0"/>
                  </a:lnTo>
                  <a:lnTo>
                    <a:pt x="10" y="1"/>
                  </a:lnTo>
                  <a:lnTo>
                    <a:pt x="8" y="3"/>
                  </a:lnTo>
                  <a:lnTo>
                    <a:pt x="4" y="4"/>
                  </a:lnTo>
                  <a:lnTo>
                    <a:pt x="3" y="6"/>
                  </a:lnTo>
                  <a:lnTo>
                    <a:pt x="1" y="9"/>
                  </a:lnTo>
                  <a:lnTo>
                    <a:pt x="1" y="12"/>
                  </a:lnTo>
                  <a:lnTo>
                    <a:pt x="0" y="15"/>
                  </a:lnTo>
                  <a:lnTo>
                    <a:pt x="1" y="18"/>
                  </a:lnTo>
                  <a:lnTo>
                    <a:pt x="1" y="21"/>
                  </a:lnTo>
                  <a:lnTo>
                    <a:pt x="3" y="23"/>
                  </a:lnTo>
                  <a:lnTo>
                    <a:pt x="4" y="25"/>
                  </a:lnTo>
                  <a:lnTo>
                    <a:pt x="8" y="28"/>
                  </a:lnTo>
                  <a:lnTo>
                    <a:pt x="10" y="29"/>
                  </a:lnTo>
                  <a:lnTo>
                    <a:pt x="13"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82"/>
            <p:cNvSpPr>
              <a:spLocks/>
            </p:cNvSpPr>
            <p:nvPr/>
          </p:nvSpPr>
          <p:spPr bwMode="auto">
            <a:xfrm>
              <a:off x="7042151" y="2136775"/>
              <a:ext cx="76200" cy="9525"/>
            </a:xfrm>
            <a:custGeom>
              <a:avLst/>
              <a:gdLst>
                <a:gd name="T0" fmla="*/ 226 w 241"/>
                <a:gd name="T1" fmla="*/ 30 h 30"/>
                <a:gd name="T2" fmla="*/ 230 w 241"/>
                <a:gd name="T3" fmla="*/ 30 h 30"/>
                <a:gd name="T4" fmla="*/ 232 w 241"/>
                <a:gd name="T5" fmla="*/ 29 h 30"/>
                <a:gd name="T6" fmla="*/ 235 w 241"/>
                <a:gd name="T7" fmla="*/ 28 h 30"/>
                <a:gd name="T8" fmla="*/ 237 w 241"/>
                <a:gd name="T9" fmla="*/ 26 h 30"/>
                <a:gd name="T10" fmla="*/ 239 w 241"/>
                <a:gd name="T11" fmla="*/ 23 h 30"/>
                <a:gd name="T12" fmla="*/ 240 w 241"/>
                <a:gd name="T13" fmla="*/ 21 h 30"/>
                <a:gd name="T14" fmla="*/ 241 w 241"/>
                <a:gd name="T15" fmla="*/ 18 h 30"/>
                <a:gd name="T16" fmla="*/ 241 w 241"/>
                <a:gd name="T17" fmla="*/ 15 h 30"/>
                <a:gd name="T18" fmla="*/ 241 w 241"/>
                <a:gd name="T19" fmla="*/ 13 h 30"/>
                <a:gd name="T20" fmla="*/ 240 w 241"/>
                <a:gd name="T21" fmla="*/ 9 h 30"/>
                <a:gd name="T22" fmla="*/ 239 w 241"/>
                <a:gd name="T23" fmla="*/ 6 h 30"/>
                <a:gd name="T24" fmla="*/ 237 w 241"/>
                <a:gd name="T25" fmla="*/ 4 h 30"/>
                <a:gd name="T26" fmla="*/ 235 w 241"/>
                <a:gd name="T27" fmla="*/ 3 h 30"/>
                <a:gd name="T28" fmla="*/ 232 w 241"/>
                <a:gd name="T29" fmla="*/ 1 h 30"/>
                <a:gd name="T30" fmla="*/ 230 w 241"/>
                <a:gd name="T31" fmla="*/ 1 h 30"/>
                <a:gd name="T32" fmla="*/ 226 w 241"/>
                <a:gd name="T33" fmla="*/ 0 h 30"/>
                <a:gd name="T34" fmla="*/ 15 w 241"/>
                <a:gd name="T35" fmla="*/ 0 h 30"/>
                <a:gd name="T36" fmla="*/ 13 w 241"/>
                <a:gd name="T37" fmla="*/ 1 h 30"/>
                <a:gd name="T38" fmla="*/ 10 w 241"/>
                <a:gd name="T39" fmla="*/ 1 h 30"/>
                <a:gd name="T40" fmla="*/ 8 w 241"/>
                <a:gd name="T41" fmla="*/ 3 h 30"/>
                <a:gd name="T42" fmla="*/ 4 w 241"/>
                <a:gd name="T43" fmla="*/ 4 h 30"/>
                <a:gd name="T44" fmla="*/ 3 w 241"/>
                <a:gd name="T45" fmla="*/ 6 h 30"/>
                <a:gd name="T46" fmla="*/ 1 w 241"/>
                <a:gd name="T47" fmla="*/ 9 h 30"/>
                <a:gd name="T48" fmla="*/ 1 w 241"/>
                <a:gd name="T49" fmla="*/ 13 h 30"/>
                <a:gd name="T50" fmla="*/ 0 w 241"/>
                <a:gd name="T51" fmla="*/ 15 h 30"/>
                <a:gd name="T52" fmla="*/ 1 w 241"/>
                <a:gd name="T53" fmla="*/ 18 h 30"/>
                <a:gd name="T54" fmla="*/ 1 w 241"/>
                <a:gd name="T55" fmla="*/ 21 h 30"/>
                <a:gd name="T56" fmla="*/ 3 w 241"/>
                <a:gd name="T57" fmla="*/ 23 h 30"/>
                <a:gd name="T58" fmla="*/ 4 w 241"/>
                <a:gd name="T59" fmla="*/ 26 h 30"/>
                <a:gd name="T60" fmla="*/ 8 w 241"/>
                <a:gd name="T61" fmla="*/ 28 h 30"/>
                <a:gd name="T62" fmla="*/ 10 w 241"/>
                <a:gd name="T63" fmla="*/ 29 h 30"/>
                <a:gd name="T64" fmla="*/ 13 w 241"/>
                <a:gd name="T65" fmla="*/ 30 h 30"/>
                <a:gd name="T66" fmla="*/ 15 w 241"/>
                <a:gd name="T67" fmla="*/ 30 h 30"/>
                <a:gd name="T68" fmla="*/ 226 w 24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0">
                  <a:moveTo>
                    <a:pt x="226" y="30"/>
                  </a:moveTo>
                  <a:lnTo>
                    <a:pt x="230" y="30"/>
                  </a:lnTo>
                  <a:lnTo>
                    <a:pt x="232" y="29"/>
                  </a:lnTo>
                  <a:lnTo>
                    <a:pt x="235" y="28"/>
                  </a:lnTo>
                  <a:lnTo>
                    <a:pt x="237" y="26"/>
                  </a:lnTo>
                  <a:lnTo>
                    <a:pt x="239" y="23"/>
                  </a:lnTo>
                  <a:lnTo>
                    <a:pt x="240" y="21"/>
                  </a:lnTo>
                  <a:lnTo>
                    <a:pt x="241" y="18"/>
                  </a:lnTo>
                  <a:lnTo>
                    <a:pt x="241" y="15"/>
                  </a:lnTo>
                  <a:lnTo>
                    <a:pt x="241" y="13"/>
                  </a:lnTo>
                  <a:lnTo>
                    <a:pt x="240" y="9"/>
                  </a:lnTo>
                  <a:lnTo>
                    <a:pt x="239" y="6"/>
                  </a:lnTo>
                  <a:lnTo>
                    <a:pt x="237" y="4"/>
                  </a:lnTo>
                  <a:lnTo>
                    <a:pt x="235" y="3"/>
                  </a:lnTo>
                  <a:lnTo>
                    <a:pt x="232" y="1"/>
                  </a:lnTo>
                  <a:lnTo>
                    <a:pt x="230" y="1"/>
                  </a:lnTo>
                  <a:lnTo>
                    <a:pt x="226" y="0"/>
                  </a:lnTo>
                  <a:lnTo>
                    <a:pt x="15" y="0"/>
                  </a:lnTo>
                  <a:lnTo>
                    <a:pt x="13" y="1"/>
                  </a:lnTo>
                  <a:lnTo>
                    <a:pt x="10" y="1"/>
                  </a:lnTo>
                  <a:lnTo>
                    <a:pt x="8" y="3"/>
                  </a:lnTo>
                  <a:lnTo>
                    <a:pt x="4" y="4"/>
                  </a:lnTo>
                  <a:lnTo>
                    <a:pt x="3" y="6"/>
                  </a:lnTo>
                  <a:lnTo>
                    <a:pt x="1" y="9"/>
                  </a:lnTo>
                  <a:lnTo>
                    <a:pt x="1" y="13"/>
                  </a:lnTo>
                  <a:lnTo>
                    <a:pt x="0" y="15"/>
                  </a:lnTo>
                  <a:lnTo>
                    <a:pt x="1" y="18"/>
                  </a:lnTo>
                  <a:lnTo>
                    <a:pt x="1" y="21"/>
                  </a:lnTo>
                  <a:lnTo>
                    <a:pt x="3" y="23"/>
                  </a:lnTo>
                  <a:lnTo>
                    <a:pt x="4" y="26"/>
                  </a:lnTo>
                  <a:lnTo>
                    <a:pt x="8" y="28"/>
                  </a:lnTo>
                  <a:lnTo>
                    <a:pt x="10" y="29"/>
                  </a:lnTo>
                  <a:lnTo>
                    <a:pt x="13" y="30"/>
                  </a:lnTo>
                  <a:lnTo>
                    <a:pt x="15" y="30"/>
                  </a:lnTo>
                  <a:lnTo>
                    <a:pt x="226"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283"/>
            <p:cNvSpPr>
              <a:spLocks/>
            </p:cNvSpPr>
            <p:nvPr/>
          </p:nvSpPr>
          <p:spPr bwMode="auto">
            <a:xfrm>
              <a:off x="7234238" y="2051050"/>
              <a:ext cx="57150" cy="9525"/>
            </a:xfrm>
            <a:custGeom>
              <a:avLst/>
              <a:gdLst>
                <a:gd name="T0" fmla="*/ 15 w 180"/>
                <a:gd name="T1" fmla="*/ 0 h 30"/>
                <a:gd name="T2" fmla="*/ 12 w 180"/>
                <a:gd name="T3" fmla="*/ 0 h 30"/>
                <a:gd name="T4" fmla="*/ 8 w 180"/>
                <a:gd name="T5" fmla="*/ 2 h 30"/>
                <a:gd name="T6" fmla="*/ 6 w 180"/>
                <a:gd name="T7" fmla="*/ 3 h 30"/>
                <a:gd name="T8" fmla="*/ 4 w 180"/>
                <a:gd name="T9" fmla="*/ 5 h 30"/>
                <a:gd name="T10" fmla="*/ 2 w 180"/>
                <a:gd name="T11" fmla="*/ 7 h 30"/>
                <a:gd name="T12" fmla="*/ 1 w 180"/>
                <a:gd name="T13" fmla="*/ 9 h 30"/>
                <a:gd name="T14" fmla="*/ 0 w 180"/>
                <a:gd name="T15" fmla="*/ 12 h 30"/>
                <a:gd name="T16" fmla="*/ 0 w 180"/>
                <a:gd name="T17" fmla="*/ 15 h 30"/>
                <a:gd name="T18" fmla="*/ 0 w 180"/>
                <a:gd name="T19" fmla="*/ 19 h 30"/>
                <a:gd name="T20" fmla="*/ 1 w 180"/>
                <a:gd name="T21" fmla="*/ 21 h 30"/>
                <a:gd name="T22" fmla="*/ 2 w 180"/>
                <a:gd name="T23" fmla="*/ 24 h 30"/>
                <a:gd name="T24" fmla="*/ 4 w 180"/>
                <a:gd name="T25" fmla="*/ 26 h 30"/>
                <a:gd name="T26" fmla="*/ 6 w 180"/>
                <a:gd name="T27" fmla="*/ 27 h 30"/>
                <a:gd name="T28" fmla="*/ 8 w 180"/>
                <a:gd name="T29" fmla="*/ 29 h 30"/>
                <a:gd name="T30" fmla="*/ 12 w 180"/>
                <a:gd name="T31" fmla="*/ 29 h 30"/>
                <a:gd name="T32" fmla="*/ 15 w 180"/>
                <a:gd name="T33" fmla="*/ 30 h 30"/>
                <a:gd name="T34" fmla="*/ 165 w 180"/>
                <a:gd name="T35" fmla="*/ 30 h 30"/>
                <a:gd name="T36" fmla="*/ 168 w 180"/>
                <a:gd name="T37" fmla="*/ 29 h 30"/>
                <a:gd name="T38" fmla="*/ 171 w 180"/>
                <a:gd name="T39" fmla="*/ 29 h 30"/>
                <a:gd name="T40" fmla="*/ 174 w 180"/>
                <a:gd name="T41" fmla="*/ 27 h 30"/>
                <a:gd name="T42" fmla="*/ 176 w 180"/>
                <a:gd name="T43" fmla="*/ 26 h 30"/>
                <a:gd name="T44" fmla="*/ 178 w 180"/>
                <a:gd name="T45" fmla="*/ 24 h 30"/>
                <a:gd name="T46" fmla="*/ 179 w 180"/>
                <a:gd name="T47" fmla="*/ 21 h 30"/>
                <a:gd name="T48" fmla="*/ 180 w 180"/>
                <a:gd name="T49" fmla="*/ 19 h 30"/>
                <a:gd name="T50" fmla="*/ 180 w 180"/>
                <a:gd name="T51" fmla="*/ 15 h 30"/>
                <a:gd name="T52" fmla="*/ 180 w 180"/>
                <a:gd name="T53" fmla="*/ 12 h 30"/>
                <a:gd name="T54" fmla="*/ 179 w 180"/>
                <a:gd name="T55" fmla="*/ 9 h 30"/>
                <a:gd name="T56" fmla="*/ 178 w 180"/>
                <a:gd name="T57" fmla="*/ 7 h 30"/>
                <a:gd name="T58" fmla="*/ 176 w 180"/>
                <a:gd name="T59" fmla="*/ 5 h 30"/>
                <a:gd name="T60" fmla="*/ 174 w 180"/>
                <a:gd name="T61" fmla="*/ 3 h 30"/>
                <a:gd name="T62" fmla="*/ 171 w 180"/>
                <a:gd name="T63" fmla="*/ 2 h 30"/>
                <a:gd name="T64" fmla="*/ 168 w 180"/>
                <a:gd name="T65" fmla="*/ 0 h 30"/>
                <a:gd name="T66" fmla="*/ 165 w 180"/>
                <a:gd name="T67" fmla="*/ 0 h 30"/>
                <a:gd name="T68" fmla="*/ 1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5" y="0"/>
                  </a:moveTo>
                  <a:lnTo>
                    <a:pt x="12" y="0"/>
                  </a:lnTo>
                  <a:lnTo>
                    <a:pt x="8" y="2"/>
                  </a:lnTo>
                  <a:lnTo>
                    <a:pt x="6" y="3"/>
                  </a:lnTo>
                  <a:lnTo>
                    <a:pt x="4" y="5"/>
                  </a:lnTo>
                  <a:lnTo>
                    <a:pt x="2" y="7"/>
                  </a:lnTo>
                  <a:lnTo>
                    <a:pt x="1" y="9"/>
                  </a:lnTo>
                  <a:lnTo>
                    <a:pt x="0" y="12"/>
                  </a:lnTo>
                  <a:lnTo>
                    <a:pt x="0" y="15"/>
                  </a:lnTo>
                  <a:lnTo>
                    <a:pt x="0" y="19"/>
                  </a:lnTo>
                  <a:lnTo>
                    <a:pt x="1" y="21"/>
                  </a:lnTo>
                  <a:lnTo>
                    <a:pt x="2" y="24"/>
                  </a:lnTo>
                  <a:lnTo>
                    <a:pt x="4" y="26"/>
                  </a:lnTo>
                  <a:lnTo>
                    <a:pt x="6" y="27"/>
                  </a:lnTo>
                  <a:lnTo>
                    <a:pt x="8" y="29"/>
                  </a:lnTo>
                  <a:lnTo>
                    <a:pt x="12" y="29"/>
                  </a:lnTo>
                  <a:lnTo>
                    <a:pt x="15" y="30"/>
                  </a:lnTo>
                  <a:lnTo>
                    <a:pt x="165" y="30"/>
                  </a:lnTo>
                  <a:lnTo>
                    <a:pt x="168" y="29"/>
                  </a:lnTo>
                  <a:lnTo>
                    <a:pt x="171" y="29"/>
                  </a:lnTo>
                  <a:lnTo>
                    <a:pt x="174" y="27"/>
                  </a:lnTo>
                  <a:lnTo>
                    <a:pt x="176" y="26"/>
                  </a:lnTo>
                  <a:lnTo>
                    <a:pt x="178" y="24"/>
                  </a:lnTo>
                  <a:lnTo>
                    <a:pt x="179" y="21"/>
                  </a:lnTo>
                  <a:lnTo>
                    <a:pt x="180" y="19"/>
                  </a:lnTo>
                  <a:lnTo>
                    <a:pt x="180" y="15"/>
                  </a:lnTo>
                  <a:lnTo>
                    <a:pt x="180" y="12"/>
                  </a:lnTo>
                  <a:lnTo>
                    <a:pt x="179" y="9"/>
                  </a:lnTo>
                  <a:lnTo>
                    <a:pt x="178" y="7"/>
                  </a:lnTo>
                  <a:lnTo>
                    <a:pt x="176" y="5"/>
                  </a:lnTo>
                  <a:lnTo>
                    <a:pt x="174" y="3"/>
                  </a:lnTo>
                  <a:lnTo>
                    <a:pt x="171" y="2"/>
                  </a:lnTo>
                  <a:lnTo>
                    <a:pt x="168" y="0"/>
                  </a:lnTo>
                  <a:lnTo>
                    <a:pt x="16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284"/>
            <p:cNvSpPr>
              <a:spLocks/>
            </p:cNvSpPr>
            <p:nvPr/>
          </p:nvSpPr>
          <p:spPr bwMode="auto">
            <a:xfrm>
              <a:off x="7234238" y="207010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2 h 30"/>
                <a:gd name="T10" fmla="*/ 4 w 180"/>
                <a:gd name="T11" fmla="*/ 4 h 30"/>
                <a:gd name="T12" fmla="*/ 2 w 180"/>
                <a:gd name="T13" fmla="*/ 6 h 30"/>
                <a:gd name="T14" fmla="*/ 1 w 180"/>
                <a:gd name="T15" fmla="*/ 8 h 30"/>
                <a:gd name="T16" fmla="*/ 0 w 180"/>
                <a:gd name="T17" fmla="*/ 11 h 30"/>
                <a:gd name="T18" fmla="*/ 0 w 180"/>
                <a:gd name="T19" fmla="*/ 15 h 30"/>
                <a:gd name="T20" fmla="*/ 0 w 180"/>
                <a:gd name="T21" fmla="*/ 18 h 30"/>
                <a:gd name="T22" fmla="*/ 1 w 180"/>
                <a:gd name="T23" fmla="*/ 20 h 30"/>
                <a:gd name="T24" fmla="*/ 2 w 180"/>
                <a:gd name="T25" fmla="*/ 23 h 30"/>
                <a:gd name="T26" fmla="*/ 4 w 180"/>
                <a:gd name="T27" fmla="*/ 25 h 30"/>
                <a:gd name="T28" fmla="*/ 6 w 180"/>
                <a:gd name="T29" fmla="*/ 26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6 h 30"/>
                <a:gd name="T44" fmla="*/ 176 w 180"/>
                <a:gd name="T45" fmla="*/ 25 h 30"/>
                <a:gd name="T46" fmla="*/ 178 w 180"/>
                <a:gd name="T47" fmla="*/ 23 h 30"/>
                <a:gd name="T48" fmla="*/ 179 w 180"/>
                <a:gd name="T49" fmla="*/ 20 h 30"/>
                <a:gd name="T50" fmla="*/ 180 w 180"/>
                <a:gd name="T51" fmla="*/ 18 h 30"/>
                <a:gd name="T52" fmla="*/ 180 w 180"/>
                <a:gd name="T53" fmla="*/ 15 h 30"/>
                <a:gd name="T54" fmla="*/ 180 w 180"/>
                <a:gd name="T55" fmla="*/ 11 h 30"/>
                <a:gd name="T56" fmla="*/ 179 w 180"/>
                <a:gd name="T57" fmla="*/ 8 h 30"/>
                <a:gd name="T58" fmla="*/ 178 w 180"/>
                <a:gd name="T59" fmla="*/ 6 h 30"/>
                <a:gd name="T60" fmla="*/ 176 w 180"/>
                <a:gd name="T61" fmla="*/ 4 h 30"/>
                <a:gd name="T62" fmla="*/ 174 w 180"/>
                <a:gd name="T63" fmla="*/ 2 h 30"/>
                <a:gd name="T64" fmla="*/ 171 w 180"/>
                <a:gd name="T65" fmla="*/ 1 h 30"/>
                <a:gd name="T66" fmla="*/ 168 w 180"/>
                <a:gd name="T67" fmla="*/ 0 h 30"/>
                <a:gd name="T68" fmla="*/ 16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65" y="0"/>
                  </a:moveTo>
                  <a:lnTo>
                    <a:pt x="15" y="0"/>
                  </a:lnTo>
                  <a:lnTo>
                    <a:pt x="12" y="0"/>
                  </a:lnTo>
                  <a:lnTo>
                    <a:pt x="8" y="1"/>
                  </a:lnTo>
                  <a:lnTo>
                    <a:pt x="6" y="2"/>
                  </a:lnTo>
                  <a:lnTo>
                    <a:pt x="4" y="4"/>
                  </a:lnTo>
                  <a:lnTo>
                    <a:pt x="2" y="6"/>
                  </a:lnTo>
                  <a:lnTo>
                    <a:pt x="1" y="8"/>
                  </a:lnTo>
                  <a:lnTo>
                    <a:pt x="0" y="11"/>
                  </a:lnTo>
                  <a:lnTo>
                    <a:pt x="0" y="15"/>
                  </a:lnTo>
                  <a:lnTo>
                    <a:pt x="0" y="18"/>
                  </a:lnTo>
                  <a:lnTo>
                    <a:pt x="1" y="20"/>
                  </a:lnTo>
                  <a:lnTo>
                    <a:pt x="2" y="23"/>
                  </a:lnTo>
                  <a:lnTo>
                    <a:pt x="4" y="25"/>
                  </a:lnTo>
                  <a:lnTo>
                    <a:pt x="6" y="26"/>
                  </a:lnTo>
                  <a:lnTo>
                    <a:pt x="8" y="29"/>
                  </a:lnTo>
                  <a:lnTo>
                    <a:pt x="12" y="30"/>
                  </a:lnTo>
                  <a:lnTo>
                    <a:pt x="15" y="30"/>
                  </a:lnTo>
                  <a:lnTo>
                    <a:pt x="165" y="30"/>
                  </a:lnTo>
                  <a:lnTo>
                    <a:pt x="168" y="30"/>
                  </a:lnTo>
                  <a:lnTo>
                    <a:pt x="171" y="29"/>
                  </a:lnTo>
                  <a:lnTo>
                    <a:pt x="174" y="26"/>
                  </a:lnTo>
                  <a:lnTo>
                    <a:pt x="176" y="25"/>
                  </a:lnTo>
                  <a:lnTo>
                    <a:pt x="178" y="23"/>
                  </a:lnTo>
                  <a:lnTo>
                    <a:pt x="179" y="20"/>
                  </a:lnTo>
                  <a:lnTo>
                    <a:pt x="180" y="18"/>
                  </a:lnTo>
                  <a:lnTo>
                    <a:pt x="180" y="15"/>
                  </a:lnTo>
                  <a:lnTo>
                    <a:pt x="180" y="11"/>
                  </a:lnTo>
                  <a:lnTo>
                    <a:pt x="179" y="8"/>
                  </a:lnTo>
                  <a:lnTo>
                    <a:pt x="178" y="6"/>
                  </a:lnTo>
                  <a:lnTo>
                    <a:pt x="176" y="4"/>
                  </a:lnTo>
                  <a:lnTo>
                    <a:pt x="174" y="2"/>
                  </a:lnTo>
                  <a:lnTo>
                    <a:pt x="171" y="1"/>
                  </a:lnTo>
                  <a:lnTo>
                    <a:pt x="168"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285"/>
            <p:cNvSpPr>
              <a:spLocks/>
            </p:cNvSpPr>
            <p:nvPr/>
          </p:nvSpPr>
          <p:spPr bwMode="auto">
            <a:xfrm>
              <a:off x="7234238" y="208915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2 h 30"/>
                <a:gd name="T10" fmla="*/ 4 w 180"/>
                <a:gd name="T11" fmla="*/ 4 h 30"/>
                <a:gd name="T12" fmla="*/ 2 w 180"/>
                <a:gd name="T13" fmla="*/ 6 h 30"/>
                <a:gd name="T14" fmla="*/ 1 w 180"/>
                <a:gd name="T15" fmla="*/ 9 h 30"/>
                <a:gd name="T16" fmla="*/ 0 w 180"/>
                <a:gd name="T17" fmla="*/ 11 h 30"/>
                <a:gd name="T18" fmla="*/ 0 w 180"/>
                <a:gd name="T19" fmla="*/ 15 h 30"/>
                <a:gd name="T20" fmla="*/ 0 w 180"/>
                <a:gd name="T21" fmla="*/ 18 h 30"/>
                <a:gd name="T22" fmla="*/ 1 w 180"/>
                <a:gd name="T23" fmla="*/ 20 h 30"/>
                <a:gd name="T24" fmla="*/ 2 w 180"/>
                <a:gd name="T25" fmla="*/ 23 h 30"/>
                <a:gd name="T26" fmla="*/ 4 w 180"/>
                <a:gd name="T27" fmla="*/ 25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5 h 30"/>
                <a:gd name="T46" fmla="*/ 178 w 180"/>
                <a:gd name="T47" fmla="*/ 23 h 30"/>
                <a:gd name="T48" fmla="*/ 179 w 180"/>
                <a:gd name="T49" fmla="*/ 20 h 30"/>
                <a:gd name="T50" fmla="*/ 180 w 180"/>
                <a:gd name="T51" fmla="*/ 18 h 30"/>
                <a:gd name="T52" fmla="*/ 180 w 180"/>
                <a:gd name="T53" fmla="*/ 15 h 30"/>
                <a:gd name="T54" fmla="*/ 180 w 180"/>
                <a:gd name="T55" fmla="*/ 11 h 30"/>
                <a:gd name="T56" fmla="*/ 179 w 180"/>
                <a:gd name="T57" fmla="*/ 9 h 30"/>
                <a:gd name="T58" fmla="*/ 178 w 180"/>
                <a:gd name="T59" fmla="*/ 6 h 30"/>
                <a:gd name="T60" fmla="*/ 176 w 180"/>
                <a:gd name="T61" fmla="*/ 4 h 30"/>
                <a:gd name="T62" fmla="*/ 174 w 180"/>
                <a:gd name="T63" fmla="*/ 2 h 30"/>
                <a:gd name="T64" fmla="*/ 171 w 180"/>
                <a:gd name="T65" fmla="*/ 1 h 30"/>
                <a:gd name="T66" fmla="*/ 168 w 180"/>
                <a:gd name="T67" fmla="*/ 0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0"/>
                  </a:lnTo>
                  <a:lnTo>
                    <a:pt x="8" y="1"/>
                  </a:lnTo>
                  <a:lnTo>
                    <a:pt x="6" y="2"/>
                  </a:lnTo>
                  <a:lnTo>
                    <a:pt x="4" y="4"/>
                  </a:lnTo>
                  <a:lnTo>
                    <a:pt x="2" y="6"/>
                  </a:lnTo>
                  <a:lnTo>
                    <a:pt x="1" y="9"/>
                  </a:lnTo>
                  <a:lnTo>
                    <a:pt x="0" y="11"/>
                  </a:lnTo>
                  <a:lnTo>
                    <a:pt x="0" y="15"/>
                  </a:lnTo>
                  <a:lnTo>
                    <a:pt x="0" y="18"/>
                  </a:lnTo>
                  <a:lnTo>
                    <a:pt x="1" y="20"/>
                  </a:lnTo>
                  <a:lnTo>
                    <a:pt x="2" y="23"/>
                  </a:lnTo>
                  <a:lnTo>
                    <a:pt x="4" y="25"/>
                  </a:lnTo>
                  <a:lnTo>
                    <a:pt x="6" y="28"/>
                  </a:lnTo>
                  <a:lnTo>
                    <a:pt x="8" y="29"/>
                  </a:lnTo>
                  <a:lnTo>
                    <a:pt x="12" y="30"/>
                  </a:lnTo>
                  <a:lnTo>
                    <a:pt x="15" y="30"/>
                  </a:lnTo>
                  <a:lnTo>
                    <a:pt x="165" y="30"/>
                  </a:lnTo>
                  <a:lnTo>
                    <a:pt x="168" y="30"/>
                  </a:lnTo>
                  <a:lnTo>
                    <a:pt x="171" y="29"/>
                  </a:lnTo>
                  <a:lnTo>
                    <a:pt x="174" y="28"/>
                  </a:lnTo>
                  <a:lnTo>
                    <a:pt x="176" y="25"/>
                  </a:lnTo>
                  <a:lnTo>
                    <a:pt x="178" y="23"/>
                  </a:lnTo>
                  <a:lnTo>
                    <a:pt x="179" y="20"/>
                  </a:lnTo>
                  <a:lnTo>
                    <a:pt x="180" y="18"/>
                  </a:lnTo>
                  <a:lnTo>
                    <a:pt x="180" y="15"/>
                  </a:lnTo>
                  <a:lnTo>
                    <a:pt x="180" y="11"/>
                  </a:lnTo>
                  <a:lnTo>
                    <a:pt x="179" y="9"/>
                  </a:lnTo>
                  <a:lnTo>
                    <a:pt x="178" y="6"/>
                  </a:lnTo>
                  <a:lnTo>
                    <a:pt x="176" y="4"/>
                  </a:lnTo>
                  <a:lnTo>
                    <a:pt x="174" y="2"/>
                  </a:lnTo>
                  <a:lnTo>
                    <a:pt x="171" y="1"/>
                  </a:lnTo>
                  <a:lnTo>
                    <a:pt x="168" y="0"/>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286"/>
            <p:cNvSpPr>
              <a:spLocks/>
            </p:cNvSpPr>
            <p:nvPr/>
          </p:nvSpPr>
          <p:spPr bwMode="auto">
            <a:xfrm>
              <a:off x="7234238" y="210820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3 h 30"/>
                <a:gd name="T10" fmla="*/ 4 w 180"/>
                <a:gd name="T11" fmla="*/ 4 h 30"/>
                <a:gd name="T12" fmla="*/ 2 w 180"/>
                <a:gd name="T13" fmla="*/ 6 h 30"/>
                <a:gd name="T14" fmla="*/ 1 w 180"/>
                <a:gd name="T15" fmla="*/ 9 h 30"/>
                <a:gd name="T16" fmla="*/ 0 w 180"/>
                <a:gd name="T17" fmla="*/ 12 h 30"/>
                <a:gd name="T18" fmla="*/ 0 w 180"/>
                <a:gd name="T19" fmla="*/ 15 h 30"/>
                <a:gd name="T20" fmla="*/ 0 w 180"/>
                <a:gd name="T21" fmla="*/ 18 h 30"/>
                <a:gd name="T22" fmla="*/ 1 w 180"/>
                <a:gd name="T23" fmla="*/ 21 h 30"/>
                <a:gd name="T24" fmla="*/ 2 w 180"/>
                <a:gd name="T25" fmla="*/ 23 h 30"/>
                <a:gd name="T26" fmla="*/ 4 w 180"/>
                <a:gd name="T27" fmla="*/ 25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5 h 30"/>
                <a:gd name="T46" fmla="*/ 178 w 180"/>
                <a:gd name="T47" fmla="*/ 23 h 30"/>
                <a:gd name="T48" fmla="*/ 179 w 180"/>
                <a:gd name="T49" fmla="*/ 21 h 30"/>
                <a:gd name="T50" fmla="*/ 180 w 180"/>
                <a:gd name="T51" fmla="*/ 18 h 30"/>
                <a:gd name="T52" fmla="*/ 180 w 180"/>
                <a:gd name="T53" fmla="*/ 15 h 30"/>
                <a:gd name="T54" fmla="*/ 180 w 180"/>
                <a:gd name="T55" fmla="*/ 12 h 30"/>
                <a:gd name="T56" fmla="*/ 179 w 180"/>
                <a:gd name="T57" fmla="*/ 9 h 30"/>
                <a:gd name="T58" fmla="*/ 178 w 180"/>
                <a:gd name="T59" fmla="*/ 6 h 30"/>
                <a:gd name="T60" fmla="*/ 176 w 180"/>
                <a:gd name="T61" fmla="*/ 4 h 30"/>
                <a:gd name="T62" fmla="*/ 174 w 180"/>
                <a:gd name="T63" fmla="*/ 3 h 30"/>
                <a:gd name="T64" fmla="*/ 171 w 180"/>
                <a:gd name="T65" fmla="*/ 1 h 30"/>
                <a:gd name="T66" fmla="*/ 168 w 180"/>
                <a:gd name="T67" fmla="*/ 0 h 30"/>
                <a:gd name="T68" fmla="*/ 165 w 18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30">
                  <a:moveTo>
                    <a:pt x="165" y="0"/>
                  </a:moveTo>
                  <a:lnTo>
                    <a:pt x="15" y="0"/>
                  </a:lnTo>
                  <a:lnTo>
                    <a:pt x="12" y="0"/>
                  </a:lnTo>
                  <a:lnTo>
                    <a:pt x="8" y="1"/>
                  </a:lnTo>
                  <a:lnTo>
                    <a:pt x="6" y="3"/>
                  </a:lnTo>
                  <a:lnTo>
                    <a:pt x="4" y="4"/>
                  </a:lnTo>
                  <a:lnTo>
                    <a:pt x="2" y="6"/>
                  </a:lnTo>
                  <a:lnTo>
                    <a:pt x="1" y="9"/>
                  </a:lnTo>
                  <a:lnTo>
                    <a:pt x="0" y="12"/>
                  </a:lnTo>
                  <a:lnTo>
                    <a:pt x="0" y="15"/>
                  </a:lnTo>
                  <a:lnTo>
                    <a:pt x="0" y="18"/>
                  </a:lnTo>
                  <a:lnTo>
                    <a:pt x="1" y="21"/>
                  </a:lnTo>
                  <a:lnTo>
                    <a:pt x="2" y="23"/>
                  </a:lnTo>
                  <a:lnTo>
                    <a:pt x="4" y="25"/>
                  </a:lnTo>
                  <a:lnTo>
                    <a:pt x="6" y="28"/>
                  </a:lnTo>
                  <a:lnTo>
                    <a:pt x="8" y="29"/>
                  </a:lnTo>
                  <a:lnTo>
                    <a:pt x="12" y="30"/>
                  </a:lnTo>
                  <a:lnTo>
                    <a:pt x="15" y="30"/>
                  </a:lnTo>
                  <a:lnTo>
                    <a:pt x="165" y="30"/>
                  </a:lnTo>
                  <a:lnTo>
                    <a:pt x="168" y="30"/>
                  </a:lnTo>
                  <a:lnTo>
                    <a:pt x="171" y="29"/>
                  </a:lnTo>
                  <a:lnTo>
                    <a:pt x="174" y="28"/>
                  </a:lnTo>
                  <a:lnTo>
                    <a:pt x="176" y="25"/>
                  </a:lnTo>
                  <a:lnTo>
                    <a:pt x="178" y="23"/>
                  </a:lnTo>
                  <a:lnTo>
                    <a:pt x="179" y="21"/>
                  </a:lnTo>
                  <a:lnTo>
                    <a:pt x="180" y="18"/>
                  </a:lnTo>
                  <a:lnTo>
                    <a:pt x="180" y="15"/>
                  </a:lnTo>
                  <a:lnTo>
                    <a:pt x="180" y="12"/>
                  </a:lnTo>
                  <a:lnTo>
                    <a:pt x="179" y="9"/>
                  </a:lnTo>
                  <a:lnTo>
                    <a:pt x="178" y="6"/>
                  </a:lnTo>
                  <a:lnTo>
                    <a:pt x="176" y="4"/>
                  </a:lnTo>
                  <a:lnTo>
                    <a:pt x="174" y="3"/>
                  </a:lnTo>
                  <a:lnTo>
                    <a:pt x="171" y="1"/>
                  </a:lnTo>
                  <a:lnTo>
                    <a:pt x="168"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287"/>
            <p:cNvSpPr>
              <a:spLocks/>
            </p:cNvSpPr>
            <p:nvPr/>
          </p:nvSpPr>
          <p:spPr bwMode="auto">
            <a:xfrm>
              <a:off x="7234238" y="2146300"/>
              <a:ext cx="57150" cy="9525"/>
            </a:xfrm>
            <a:custGeom>
              <a:avLst/>
              <a:gdLst>
                <a:gd name="T0" fmla="*/ 165 w 180"/>
                <a:gd name="T1" fmla="*/ 0 h 30"/>
                <a:gd name="T2" fmla="*/ 15 w 180"/>
                <a:gd name="T3" fmla="*/ 0 h 30"/>
                <a:gd name="T4" fmla="*/ 12 w 180"/>
                <a:gd name="T5" fmla="*/ 1 h 30"/>
                <a:gd name="T6" fmla="*/ 8 w 180"/>
                <a:gd name="T7" fmla="*/ 1 h 30"/>
                <a:gd name="T8" fmla="*/ 6 w 180"/>
                <a:gd name="T9" fmla="*/ 3 h 30"/>
                <a:gd name="T10" fmla="*/ 4 w 180"/>
                <a:gd name="T11" fmla="*/ 4 h 30"/>
                <a:gd name="T12" fmla="*/ 2 w 180"/>
                <a:gd name="T13" fmla="*/ 7 h 30"/>
                <a:gd name="T14" fmla="*/ 1 w 180"/>
                <a:gd name="T15" fmla="*/ 10 h 30"/>
                <a:gd name="T16" fmla="*/ 0 w 180"/>
                <a:gd name="T17" fmla="*/ 13 h 30"/>
                <a:gd name="T18" fmla="*/ 0 w 180"/>
                <a:gd name="T19" fmla="*/ 15 h 30"/>
                <a:gd name="T20" fmla="*/ 0 w 180"/>
                <a:gd name="T21" fmla="*/ 18 h 30"/>
                <a:gd name="T22" fmla="*/ 1 w 180"/>
                <a:gd name="T23" fmla="*/ 21 h 30"/>
                <a:gd name="T24" fmla="*/ 2 w 180"/>
                <a:gd name="T25" fmla="*/ 23 h 30"/>
                <a:gd name="T26" fmla="*/ 4 w 180"/>
                <a:gd name="T27" fmla="*/ 26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6 h 30"/>
                <a:gd name="T46" fmla="*/ 178 w 180"/>
                <a:gd name="T47" fmla="*/ 23 h 30"/>
                <a:gd name="T48" fmla="*/ 179 w 180"/>
                <a:gd name="T49" fmla="*/ 21 h 30"/>
                <a:gd name="T50" fmla="*/ 180 w 180"/>
                <a:gd name="T51" fmla="*/ 18 h 30"/>
                <a:gd name="T52" fmla="*/ 180 w 180"/>
                <a:gd name="T53" fmla="*/ 15 h 30"/>
                <a:gd name="T54" fmla="*/ 180 w 180"/>
                <a:gd name="T55" fmla="*/ 13 h 30"/>
                <a:gd name="T56" fmla="*/ 179 w 180"/>
                <a:gd name="T57" fmla="*/ 10 h 30"/>
                <a:gd name="T58" fmla="*/ 178 w 180"/>
                <a:gd name="T59" fmla="*/ 7 h 30"/>
                <a:gd name="T60" fmla="*/ 176 w 180"/>
                <a:gd name="T61" fmla="*/ 4 h 30"/>
                <a:gd name="T62" fmla="*/ 174 w 180"/>
                <a:gd name="T63" fmla="*/ 3 h 30"/>
                <a:gd name="T64" fmla="*/ 171 w 180"/>
                <a:gd name="T65" fmla="*/ 1 h 30"/>
                <a:gd name="T66" fmla="*/ 168 w 180"/>
                <a:gd name="T67" fmla="*/ 1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1"/>
                  </a:lnTo>
                  <a:lnTo>
                    <a:pt x="8" y="1"/>
                  </a:lnTo>
                  <a:lnTo>
                    <a:pt x="6" y="3"/>
                  </a:lnTo>
                  <a:lnTo>
                    <a:pt x="4" y="4"/>
                  </a:lnTo>
                  <a:lnTo>
                    <a:pt x="2" y="7"/>
                  </a:lnTo>
                  <a:lnTo>
                    <a:pt x="1" y="10"/>
                  </a:lnTo>
                  <a:lnTo>
                    <a:pt x="0" y="13"/>
                  </a:lnTo>
                  <a:lnTo>
                    <a:pt x="0" y="15"/>
                  </a:lnTo>
                  <a:lnTo>
                    <a:pt x="0" y="18"/>
                  </a:lnTo>
                  <a:lnTo>
                    <a:pt x="1" y="21"/>
                  </a:lnTo>
                  <a:lnTo>
                    <a:pt x="2" y="23"/>
                  </a:lnTo>
                  <a:lnTo>
                    <a:pt x="4" y="26"/>
                  </a:lnTo>
                  <a:lnTo>
                    <a:pt x="6" y="28"/>
                  </a:lnTo>
                  <a:lnTo>
                    <a:pt x="8" y="29"/>
                  </a:lnTo>
                  <a:lnTo>
                    <a:pt x="12" y="30"/>
                  </a:lnTo>
                  <a:lnTo>
                    <a:pt x="15" y="30"/>
                  </a:lnTo>
                  <a:lnTo>
                    <a:pt x="165" y="30"/>
                  </a:lnTo>
                  <a:lnTo>
                    <a:pt x="168" y="30"/>
                  </a:lnTo>
                  <a:lnTo>
                    <a:pt x="171" y="29"/>
                  </a:lnTo>
                  <a:lnTo>
                    <a:pt x="174" y="28"/>
                  </a:lnTo>
                  <a:lnTo>
                    <a:pt x="176" y="26"/>
                  </a:lnTo>
                  <a:lnTo>
                    <a:pt x="178" y="23"/>
                  </a:lnTo>
                  <a:lnTo>
                    <a:pt x="179" y="21"/>
                  </a:lnTo>
                  <a:lnTo>
                    <a:pt x="180" y="18"/>
                  </a:lnTo>
                  <a:lnTo>
                    <a:pt x="180" y="15"/>
                  </a:lnTo>
                  <a:lnTo>
                    <a:pt x="180" y="13"/>
                  </a:lnTo>
                  <a:lnTo>
                    <a:pt x="179" y="10"/>
                  </a:lnTo>
                  <a:lnTo>
                    <a:pt x="178" y="7"/>
                  </a:lnTo>
                  <a:lnTo>
                    <a:pt x="176" y="4"/>
                  </a:lnTo>
                  <a:lnTo>
                    <a:pt x="174" y="3"/>
                  </a:lnTo>
                  <a:lnTo>
                    <a:pt x="171" y="1"/>
                  </a:lnTo>
                  <a:lnTo>
                    <a:pt x="168" y="1"/>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288"/>
            <p:cNvSpPr>
              <a:spLocks/>
            </p:cNvSpPr>
            <p:nvPr/>
          </p:nvSpPr>
          <p:spPr bwMode="auto">
            <a:xfrm>
              <a:off x="7234238" y="2127250"/>
              <a:ext cx="57150" cy="9525"/>
            </a:xfrm>
            <a:custGeom>
              <a:avLst/>
              <a:gdLst>
                <a:gd name="T0" fmla="*/ 165 w 180"/>
                <a:gd name="T1" fmla="*/ 0 h 30"/>
                <a:gd name="T2" fmla="*/ 15 w 180"/>
                <a:gd name="T3" fmla="*/ 0 h 30"/>
                <a:gd name="T4" fmla="*/ 12 w 180"/>
                <a:gd name="T5" fmla="*/ 0 h 30"/>
                <a:gd name="T6" fmla="*/ 8 w 180"/>
                <a:gd name="T7" fmla="*/ 1 h 30"/>
                <a:gd name="T8" fmla="*/ 6 w 180"/>
                <a:gd name="T9" fmla="*/ 3 h 30"/>
                <a:gd name="T10" fmla="*/ 4 w 180"/>
                <a:gd name="T11" fmla="*/ 4 h 30"/>
                <a:gd name="T12" fmla="*/ 2 w 180"/>
                <a:gd name="T13" fmla="*/ 6 h 30"/>
                <a:gd name="T14" fmla="*/ 1 w 180"/>
                <a:gd name="T15" fmla="*/ 9 h 30"/>
                <a:gd name="T16" fmla="*/ 0 w 180"/>
                <a:gd name="T17" fmla="*/ 12 h 30"/>
                <a:gd name="T18" fmla="*/ 0 w 180"/>
                <a:gd name="T19" fmla="*/ 15 h 30"/>
                <a:gd name="T20" fmla="*/ 0 w 180"/>
                <a:gd name="T21" fmla="*/ 18 h 30"/>
                <a:gd name="T22" fmla="*/ 1 w 180"/>
                <a:gd name="T23" fmla="*/ 21 h 30"/>
                <a:gd name="T24" fmla="*/ 2 w 180"/>
                <a:gd name="T25" fmla="*/ 23 h 30"/>
                <a:gd name="T26" fmla="*/ 4 w 180"/>
                <a:gd name="T27" fmla="*/ 26 h 30"/>
                <a:gd name="T28" fmla="*/ 6 w 180"/>
                <a:gd name="T29" fmla="*/ 28 h 30"/>
                <a:gd name="T30" fmla="*/ 8 w 180"/>
                <a:gd name="T31" fmla="*/ 29 h 30"/>
                <a:gd name="T32" fmla="*/ 12 w 180"/>
                <a:gd name="T33" fmla="*/ 30 h 30"/>
                <a:gd name="T34" fmla="*/ 15 w 180"/>
                <a:gd name="T35" fmla="*/ 30 h 30"/>
                <a:gd name="T36" fmla="*/ 165 w 180"/>
                <a:gd name="T37" fmla="*/ 30 h 30"/>
                <a:gd name="T38" fmla="*/ 168 w 180"/>
                <a:gd name="T39" fmla="*/ 30 h 30"/>
                <a:gd name="T40" fmla="*/ 171 w 180"/>
                <a:gd name="T41" fmla="*/ 29 h 30"/>
                <a:gd name="T42" fmla="*/ 174 w 180"/>
                <a:gd name="T43" fmla="*/ 28 h 30"/>
                <a:gd name="T44" fmla="*/ 176 w 180"/>
                <a:gd name="T45" fmla="*/ 26 h 30"/>
                <a:gd name="T46" fmla="*/ 178 w 180"/>
                <a:gd name="T47" fmla="*/ 23 h 30"/>
                <a:gd name="T48" fmla="*/ 179 w 180"/>
                <a:gd name="T49" fmla="*/ 21 h 30"/>
                <a:gd name="T50" fmla="*/ 180 w 180"/>
                <a:gd name="T51" fmla="*/ 18 h 30"/>
                <a:gd name="T52" fmla="*/ 180 w 180"/>
                <a:gd name="T53" fmla="*/ 15 h 30"/>
                <a:gd name="T54" fmla="*/ 180 w 180"/>
                <a:gd name="T55" fmla="*/ 12 h 30"/>
                <a:gd name="T56" fmla="*/ 179 w 180"/>
                <a:gd name="T57" fmla="*/ 9 h 30"/>
                <a:gd name="T58" fmla="*/ 178 w 180"/>
                <a:gd name="T59" fmla="*/ 6 h 30"/>
                <a:gd name="T60" fmla="*/ 176 w 180"/>
                <a:gd name="T61" fmla="*/ 4 h 30"/>
                <a:gd name="T62" fmla="*/ 174 w 180"/>
                <a:gd name="T63" fmla="*/ 3 h 30"/>
                <a:gd name="T64" fmla="*/ 171 w 180"/>
                <a:gd name="T65" fmla="*/ 1 h 30"/>
                <a:gd name="T66" fmla="*/ 168 w 180"/>
                <a:gd name="T67" fmla="*/ 1 h 30"/>
                <a:gd name="T68" fmla="*/ 165 w 180"/>
                <a:gd name="T69" fmla="*/ 0 h 30"/>
                <a:gd name="T70" fmla="*/ 165 w 18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30">
                  <a:moveTo>
                    <a:pt x="165" y="0"/>
                  </a:moveTo>
                  <a:lnTo>
                    <a:pt x="15" y="0"/>
                  </a:lnTo>
                  <a:lnTo>
                    <a:pt x="12" y="0"/>
                  </a:lnTo>
                  <a:lnTo>
                    <a:pt x="8" y="1"/>
                  </a:lnTo>
                  <a:lnTo>
                    <a:pt x="6" y="3"/>
                  </a:lnTo>
                  <a:lnTo>
                    <a:pt x="4" y="4"/>
                  </a:lnTo>
                  <a:lnTo>
                    <a:pt x="2" y="6"/>
                  </a:lnTo>
                  <a:lnTo>
                    <a:pt x="1" y="9"/>
                  </a:lnTo>
                  <a:lnTo>
                    <a:pt x="0" y="12"/>
                  </a:lnTo>
                  <a:lnTo>
                    <a:pt x="0" y="15"/>
                  </a:lnTo>
                  <a:lnTo>
                    <a:pt x="0" y="18"/>
                  </a:lnTo>
                  <a:lnTo>
                    <a:pt x="1" y="21"/>
                  </a:lnTo>
                  <a:lnTo>
                    <a:pt x="2" y="23"/>
                  </a:lnTo>
                  <a:lnTo>
                    <a:pt x="4" y="26"/>
                  </a:lnTo>
                  <a:lnTo>
                    <a:pt x="6" y="28"/>
                  </a:lnTo>
                  <a:lnTo>
                    <a:pt x="8" y="29"/>
                  </a:lnTo>
                  <a:lnTo>
                    <a:pt x="12" y="30"/>
                  </a:lnTo>
                  <a:lnTo>
                    <a:pt x="15" y="30"/>
                  </a:lnTo>
                  <a:lnTo>
                    <a:pt x="165" y="30"/>
                  </a:lnTo>
                  <a:lnTo>
                    <a:pt x="168" y="30"/>
                  </a:lnTo>
                  <a:lnTo>
                    <a:pt x="171" y="29"/>
                  </a:lnTo>
                  <a:lnTo>
                    <a:pt x="174" y="28"/>
                  </a:lnTo>
                  <a:lnTo>
                    <a:pt x="176" y="26"/>
                  </a:lnTo>
                  <a:lnTo>
                    <a:pt x="178" y="23"/>
                  </a:lnTo>
                  <a:lnTo>
                    <a:pt x="179" y="21"/>
                  </a:lnTo>
                  <a:lnTo>
                    <a:pt x="180" y="18"/>
                  </a:lnTo>
                  <a:lnTo>
                    <a:pt x="180" y="15"/>
                  </a:lnTo>
                  <a:lnTo>
                    <a:pt x="180" y="12"/>
                  </a:lnTo>
                  <a:lnTo>
                    <a:pt x="179" y="9"/>
                  </a:lnTo>
                  <a:lnTo>
                    <a:pt x="178" y="6"/>
                  </a:lnTo>
                  <a:lnTo>
                    <a:pt x="176" y="4"/>
                  </a:lnTo>
                  <a:lnTo>
                    <a:pt x="174" y="3"/>
                  </a:lnTo>
                  <a:lnTo>
                    <a:pt x="171" y="1"/>
                  </a:lnTo>
                  <a:lnTo>
                    <a:pt x="168" y="1"/>
                  </a:lnTo>
                  <a:lnTo>
                    <a:pt x="165" y="0"/>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289"/>
            <p:cNvSpPr>
              <a:spLocks/>
            </p:cNvSpPr>
            <p:nvPr/>
          </p:nvSpPr>
          <p:spPr bwMode="auto">
            <a:xfrm>
              <a:off x="7148513" y="2108200"/>
              <a:ext cx="57150" cy="9525"/>
            </a:xfrm>
            <a:custGeom>
              <a:avLst/>
              <a:gdLst>
                <a:gd name="T0" fmla="*/ 15 w 181"/>
                <a:gd name="T1" fmla="*/ 30 h 30"/>
                <a:gd name="T2" fmla="*/ 166 w 181"/>
                <a:gd name="T3" fmla="*/ 30 h 30"/>
                <a:gd name="T4" fmla="*/ 168 w 181"/>
                <a:gd name="T5" fmla="*/ 30 h 30"/>
                <a:gd name="T6" fmla="*/ 171 w 181"/>
                <a:gd name="T7" fmla="*/ 29 h 30"/>
                <a:gd name="T8" fmla="*/ 173 w 181"/>
                <a:gd name="T9" fmla="*/ 28 h 30"/>
                <a:gd name="T10" fmla="*/ 175 w 181"/>
                <a:gd name="T11" fmla="*/ 25 h 30"/>
                <a:gd name="T12" fmla="*/ 178 w 181"/>
                <a:gd name="T13" fmla="*/ 23 h 30"/>
                <a:gd name="T14" fmla="*/ 179 w 181"/>
                <a:gd name="T15" fmla="*/ 21 h 30"/>
                <a:gd name="T16" fmla="*/ 180 w 181"/>
                <a:gd name="T17" fmla="*/ 18 h 30"/>
                <a:gd name="T18" fmla="*/ 181 w 181"/>
                <a:gd name="T19" fmla="*/ 15 h 30"/>
                <a:gd name="T20" fmla="*/ 180 w 181"/>
                <a:gd name="T21" fmla="*/ 12 h 30"/>
                <a:gd name="T22" fmla="*/ 179 w 181"/>
                <a:gd name="T23" fmla="*/ 9 h 30"/>
                <a:gd name="T24" fmla="*/ 178 w 181"/>
                <a:gd name="T25" fmla="*/ 6 h 30"/>
                <a:gd name="T26" fmla="*/ 175 w 181"/>
                <a:gd name="T27" fmla="*/ 4 h 30"/>
                <a:gd name="T28" fmla="*/ 173 w 181"/>
                <a:gd name="T29" fmla="*/ 3 h 30"/>
                <a:gd name="T30" fmla="*/ 171 w 181"/>
                <a:gd name="T31" fmla="*/ 1 h 30"/>
                <a:gd name="T32" fmla="*/ 168 w 181"/>
                <a:gd name="T33" fmla="*/ 0 h 30"/>
                <a:gd name="T34" fmla="*/ 166 w 181"/>
                <a:gd name="T35" fmla="*/ 0 h 30"/>
                <a:gd name="T36" fmla="*/ 15 w 181"/>
                <a:gd name="T37" fmla="*/ 0 h 30"/>
                <a:gd name="T38" fmla="*/ 11 w 181"/>
                <a:gd name="T39" fmla="*/ 0 h 30"/>
                <a:gd name="T40" fmla="*/ 9 w 181"/>
                <a:gd name="T41" fmla="*/ 1 h 30"/>
                <a:gd name="T42" fmla="*/ 6 w 181"/>
                <a:gd name="T43" fmla="*/ 3 h 30"/>
                <a:gd name="T44" fmla="*/ 4 w 181"/>
                <a:gd name="T45" fmla="*/ 4 h 30"/>
                <a:gd name="T46" fmla="*/ 3 w 181"/>
                <a:gd name="T47" fmla="*/ 6 h 30"/>
                <a:gd name="T48" fmla="*/ 1 w 181"/>
                <a:gd name="T49" fmla="*/ 9 h 30"/>
                <a:gd name="T50" fmla="*/ 0 w 181"/>
                <a:gd name="T51" fmla="*/ 12 h 30"/>
                <a:gd name="T52" fmla="*/ 0 w 181"/>
                <a:gd name="T53" fmla="*/ 15 h 30"/>
                <a:gd name="T54" fmla="*/ 0 w 181"/>
                <a:gd name="T55" fmla="*/ 18 h 30"/>
                <a:gd name="T56" fmla="*/ 1 w 181"/>
                <a:gd name="T57" fmla="*/ 21 h 30"/>
                <a:gd name="T58" fmla="*/ 3 w 181"/>
                <a:gd name="T59" fmla="*/ 23 h 30"/>
                <a:gd name="T60" fmla="*/ 4 w 181"/>
                <a:gd name="T61" fmla="*/ 25 h 30"/>
                <a:gd name="T62" fmla="*/ 6 w 181"/>
                <a:gd name="T63" fmla="*/ 28 h 30"/>
                <a:gd name="T64" fmla="*/ 9 w 181"/>
                <a:gd name="T65" fmla="*/ 29 h 30"/>
                <a:gd name="T66" fmla="*/ 11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8" y="30"/>
                  </a:lnTo>
                  <a:lnTo>
                    <a:pt x="171" y="29"/>
                  </a:lnTo>
                  <a:lnTo>
                    <a:pt x="173" y="28"/>
                  </a:lnTo>
                  <a:lnTo>
                    <a:pt x="175" y="25"/>
                  </a:lnTo>
                  <a:lnTo>
                    <a:pt x="178" y="23"/>
                  </a:lnTo>
                  <a:lnTo>
                    <a:pt x="179" y="21"/>
                  </a:lnTo>
                  <a:lnTo>
                    <a:pt x="180" y="18"/>
                  </a:lnTo>
                  <a:lnTo>
                    <a:pt x="181" y="15"/>
                  </a:lnTo>
                  <a:lnTo>
                    <a:pt x="180" y="12"/>
                  </a:lnTo>
                  <a:lnTo>
                    <a:pt x="179" y="9"/>
                  </a:lnTo>
                  <a:lnTo>
                    <a:pt x="178" y="6"/>
                  </a:lnTo>
                  <a:lnTo>
                    <a:pt x="175" y="4"/>
                  </a:lnTo>
                  <a:lnTo>
                    <a:pt x="173" y="3"/>
                  </a:lnTo>
                  <a:lnTo>
                    <a:pt x="171" y="1"/>
                  </a:lnTo>
                  <a:lnTo>
                    <a:pt x="168" y="0"/>
                  </a:lnTo>
                  <a:lnTo>
                    <a:pt x="166" y="0"/>
                  </a:lnTo>
                  <a:lnTo>
                    <a:pt x="15" y="0"/>
                  </a:lnTo>
                  <a:lnTo>
                    <a:pt x="11" y="0"/>
                  </a:lnTo>
                  <a:lnTo>
                    <a:pt x="9" y="1"/>
                  </a:lnTo>
                  <a:lnTo>
                    <a:pt x="6" y="3"/>
                  </a:lnTo>
                  <a:lnTo>
                    <a:pt x="4" y="4"/>
                  </a:lnTo>
                  <a:lnTo>
                    <a:pt x="3" y="6"/>
                  </a:lnTo>
                  <a:lnTo>
                    <a:pt x="1" y="9"/>
                  </a:lnTo>
                  <a:lnTo>
                    <a:pt x="0" y="12"/>
                  </a:lnTo>
                  <a:lnTo>
                    <a:pt x="0" y="15"/>
                  </a:lnTo>
                  <a:lnTo>
                    <a:pt x="0" y="18"/>
                  </a:lnTo>
                  <a:lnTo>
                    <a:pt x="1" y="21"/>
                  </a:lnTo>
                  <a:lnTo>
                    <a:pt x="3" y="23"/>
                  </a:lnTo>
                  <a:lnTo>
                    <a:pt x="4" y="25"/>
                  </a:lnTo>
                  <a:lnTo>
                    <a:pt x="6" y="28"/>
                  </a:lnTo>
                  <a:lnTo>
                    <a:pt x="9" y="29"/>
                  </a:lnTo>
                  <a:lnTo>
                    <a:pt x="11"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290"/>
            <p:cNvSpPr>
              <a:spLocks/>
            </p:cNvSpPr>
            <p:nvPr/>
          </p:nvSpPr>
          <p:spPr bwMode="auto">
            <a:xfrm>
              <a:off x="7148513" y="2127250"/>
              <a:ext cx="57150" cy="9525"/>
            </a:xfrm>
            <a:custGeom>
              <a:avLst/>
              <a:gdLst>
                <a:gd name="T0" fmla="*/ 15 w 181"/>
                <a:gd name="T1" fmla="*/ 30 h 30"/>
                <a:gd name="T2" fmla="*/ 166 w 181"/>
                <a:gd name="T3" fmla="*/ 30 h 30"/>
                <a:gd name="T4" fmla="*/ 168 w 181"/>
                <a:gd name="T5" fmla="*/ 30 h 30"/>
                <a:gd name="T6" fmla="*/ 171 w 181"/>
                <a:gd name="T7" fmla="*/ 29 h 30"/>
                <a:gd name="T8" fmla="*/ 173 w 181"/>
                <a:gd name="T9" fmla="*/ 28 h 30"/>
                <a:gd name="T10" fmla="*/ 175 w 181"/>
                <a:gd name="T11" fmla="*/ 26 h 30"/>
                <a:gd name="T12" fmla="*/ 178 w 181"/>
                <a:gd name="T13" fmla="*/ 23 h 30"/>
                <a:gd name="T14" fmla="*/ 179 w 181"/>
                <a:gd name="T15" fmla="*/ 21 h 30"/>
                <a:gd name="T16" fmla="*/ 180 w 181"/>
                <a:gd name="T17" fmla="*/ 18 h 30"/>
                <a:gd name="T18" fmla="*/ 181 w 181"/>
                <a:gd name="T19" fmla="*/ 15 h 30"/>
                <a:gd name="T20" fmla="*/ 180 w 181"/>
                <a:gd name="T21" fmla="*/ 12 h 30"/>
                <a:gd name="T22" fmla="*/ 179 w 181"/>
                <a:gd name="T23" fmla="*/ 9 h 30"/>
                <a:gd name="T24" fmla="*/ 178 w 181"/>
                <a:gd name="T25" fmla="*/ 6 h 30"/>
                <a:gd name="T26" fmla="*/ 175 w 181"/>
                <a:gd name="T27" fmla="*/ 4 h 30"/>
                <a:gd name="T28" fmla="*/ 173 w 181"/>
                <a:gd name="T29" fmla="*/ 3 h 30"/>
                <a:gd name="T30" fmla="*/ 171 w 181"/>
                <a:gd name="T31" fmla="*/ 1 h 30"/>
                <a:gd name="T32" fmla="*/ 168 w 181"/>
                <a:gd name="T33" fmla="*/ 1 h 30"/>
                <a:gd name="T34" fmla="*/ 166 w 181"/>
                <a:gd name="T35" fmla="*/ 0 h 30"/>
                <a:gd name="T36" fmla="*/ 15 w 181"/>
                <a:gd name="T37" fmla="*/ 0 h 30"/>
                <a:gd name="T38" fmla="*/ 11 w 181"/>
                <a:gd name="T39" fmla="*/ 0 h 30"/>
                <a:gd name="T40" fmla="*/ 9 w 181"/>
                <a:gd name="T41" fmla="*/ 1 h 30"/>
                <a:gd name="T42" fmla="*/ 6 w 181"/>
                <a:gd name="T43" fmla="*/ 3 h 30"/>
                <a:gd name="T44" fmla="*/ 4 w 181"/>
                <a:gd name="T45" fmla="*/ 4 h 30"/>
                <a:gd name="T46" fmla="*/ 3 w 181"/>
                <a:gd name="T47" fmla="*/ 6 h 30"/>
                <a:gd name="T48" fmla="*/ 1 w 181"/>
                <a:gd name="T49" fmla="*/ 9 h 30"/>
                <a:gd name="T50" fmla="*/ 0 w 181"/>
                <a:gd name="T51" fmla="*/ 12 h 30"/>
                <a:gd name="T52" fmla="*/ 0 w 181"/>
                <a:gd name="T53" fmla="*/ 15 h 30"/>
                <a:gd name="T54" fmla="*/ 0 w 181"/>
                <a:gd name="T55" fmla="*/ 18 h 30"/>
                <a:gd name="T56" fmla="*/ 1 w 181"/>
                <a:gd name="T57" fmla="*/ 21 h 30"/>
                <a:gd name="T58" fmla="*/ 3 w 181"/>
                <a:gd name="T59" fmla="*/ 23 h 30"/>
                <a:gd name="T60" fmla="*/ 4 w 181"/>
                <a:gd name="T61" fmla="*/ 26 h 30"/>
                <a:gd name="T62" fmla="*/ 6 w 181"/>
                <a:gd name="T63" fmla="*/ 28 h 30"/>
                <a:gd name="T64" fmla="*/ 9 w 181"/>
                <a:gd name="T65" fmla="*/ 29 h 30"/>
                <a:gd name="T66" fmla="*/ 11 w 181"/>
                <a:gd name="T67" fmla="*/ 30 h 30"/>
                <a:gd name="T68" fmla="*/ 15 w 181"/>
                <a:gd name="T69" fmla="*/ 30 h 30"/>
                <a:gd name="T70" fmla="*/ 15 w 181"/>
                <a:gd name="T7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30">
                  <a:moveTo>
                    <a:pt x="15" y="30"/>
                  </a:moveTo>
                  <a:lnTo>
                    <a:pt x="166" y="30"/>
                  </a:lnTo>
                  <a:lnTo>
                    <a:pt x="168" y="30"/>
                  </a:lnTo>
                  <a:lnTo>
                    <a:pt x="171" y="29"/>
                  </a:lnTo>
                  <a:lnTo>
                    <a:pt x="173" y="28"/>
                  </a:lnTo>
                  <a:lnTo>
                    <a:pt x="175" y="26"/>
                  </a:lnTo>
                  <a:lnTo>
                    <a:pt x="178" y="23"/>
                  </a:lnTo>
                  <a:lnTo>
                    <a:pt x="179" y="21"/>
                  </a:lnTo>
                  <a:lnTo>
                    <a:pt x="180" y="18"/>
                  </a:lnTo>
                  <a:lnTo>
                    <a:pt x="181" y="15"/>
                  </a:lnTo>
                  <a:lnTo>
                    <a:pt x="180" y="12"/>
                  </a:lnTo>
                  <a:lnTo>
                    <a:pt x="179" y="9"/>
                  </a:lnTo>
                  <a:lnTo>
                    <a:pt x="178" y="6"/>
                  </a:lnTo>
                  <a:lnTo>
                    <a:pt x="175" y="4"/>
                  </a:lnTo>
                  <a:lnTo>
                    <a:pt x="173" y="3"/>
                  </a:lnTo>
                  <a:lnTo>
                    <a:pt x="171" y="1"/>
                  </a:lnTo>
                  <a:lnTo>
                    <a:pt x="168" y="1"/>
                  </a:lnTo>
                  <a:lnTo>
                    <a:pt x="166" y="0"/>
                  </a:lnTo>
                  <a:lnTo>
                    <a:pt x="15" y="0"/>
                  </a:lnTo>
                  <a:lnTo>
                    <a:pt x="11" y="0"/>
                  </a:lnTo>
                  <a:lnTo>
                    <a:pt x="9" y="1"/>
                  </a:lnTo>
                  <a:lnTo>
                    <a:pt x="6" y="3"/>
                  </a:lnTo>
                  <a:lnTo>
                    <a:pt x="4" y="4"/>
                  </a:lnTo>
                  <a:lnTo>
                    <a:pt x="3" y="6"/>
                  </a:lnTo>
                  <a:lnTo>
                    <a:pt x="1" y="9"/>
                  </a:lnTo>
                  <a:lnTo>
                    <a:pt x="0" y="12"/>
                  </a:lnTo>
                  <a:lnTo>
                    <a:pt x="0" y="15"/>
                  </a:lnTo>
                  <a:lnTo>
                    <a:pt x="0" y="18"/>
                  </a:lnTo>
                  <a:lnTo>
                    <a:pt x="1" y="21"/>
                  </a:lnTo>
                  <a:lnTo>
                    <a:pt x="3" y="23"/>
                  </a:lnTo>
                  <a:lnTo>
                    <a:pt x="4" y="26"/>
                  </a:lnTo>
                  <a:lnTo>
                    <a:pt x="6" y="28"/>
                  </a:lnTo>
                  <a:lnTo>
                    <a:pt x="9" y="29"/>
                  </a:lnTo>
                  <a:lnTo>
                    <a:pt x="11" y="30"/>
                  </a:lnTo>
                  <a:lnTo>
                    <a:pt x="15"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291"/>
            <p:cNvSpPr>
              <a:spLocks/>
            </p:cNvSpPr>
            <p:nvPr/>
          </p:nvSpPr>
          <p:spPr bwMode="auto">
            <a:xfrm>
              <a:off x="7148513" y="2146300"/>
              <a:ext cx="57150" cy="9525"/>
            </a:xfrm>
            <a:custGeom>
              <a:avLst/>
              <a:gdLst>
                <a:gd name="T0" fmla="*/ 166 w 181"/>
                <a:gd name="T1" fmla="*/ 0 h 30"/>
                <a:gd name="T2" fmla="*/ 15 w 181"/>
                <a:gd name="T3" fmla="*/ 0 h 30"/>
                <a:gd name="T4" fmla="*/ 11 w 181"/>
                <a:gd name="T5" fmla="*/ 1 h 30"/>
                <a:gd name="T6" fmla="*/ 9 w 181"/>
                <a:gd name="T7" fmla="*/ 1 h 30"/>
                <a:gd name="T8" fmla="*/ 6 w 181"/>
                <a:gd name="T9" fmla="*/ 3 h 30"/>
                <a:gd name="T10" fmla="*/ 4 w 181"/>
                <a:gd name="T11" fmla="*/ 4 h 30"/>
                <a:gd name="T12" fmla="*/ 3 w 181"/>
                <a:gd name="T13" fmla="*/ 7 h 30"/>
                <a:gd name="T14" fmla="*/ 1 w 181"/>
                <a:gd name="T15" fmla="*/ 10 h 30"/>
                <a:gd name="T16" fmla="*/ 0 w 181"/>
                <a:gd name="T17" fmla="*/ 13 h 30"/>
                <a:gd name="T18" fmla="*/ 0 w 181"/>
                <a:gd name="T19" fmla="*/ 15 h 30"/>
                <a:gd name="T20" fmla="*/ 0 w 181"/>
                <a:gd name="T21" fmla="*/ 18 h 30"/>
                <a:gd name="T22" fmla="*/ 1 w 181"/>
                <a:gd name="T23" fmla="*/ 21 h 30"/>
                <a:gd name="T24" fmla="*/ 3 w 181"/>
                <a:gd name="T25" fmla="*/ 23 h 30"/>
                <a:gd name="T26" fmla="*/ 4 w 181"/>
                <a:gd name="T27" fmla="*/ 26 h 30"/>
                <a:gd name="T28" fmla="*/ 6 w 181"/>
                <a:gd name="T29" fmla="*/ 28 h 30"/>
                <a:gd name="T30" fmla="*/ 9 w 181"/>
                <a:gd name="T31" fmla="*/ 29 h 30"/>
                <a:gd name="T32" fmla="*/ 11 w 181"/>
                <a:gd name="T33" fmla="*/ 30 h 30"/>
                <a:gd name="T34" fmla="*/ 15 w 181"/>
                <a:gd name="T35" fmla="*/ 30 h 30"/>
                <a:gd name="T36" fmla="*/ 166 w 181"/>
                <a:gd name="T37" fmla="*/ 30 h 30"/>
                <a:gd name="T38" fmla="*/ 168 w 181"/>
                <a:gd name="T39" fmla="*/ 30 h 30"/>
                <a:gd name="T40" fmla="*/ 171 w 181"/>
                <a:gd name="T41" fmla="*/ 29 h 30"/>
                <a:gd name="T42" fmla="*/ 173 w 181"/>
                <a:gd name="T43" fmla="*/ 28 h 30"/>
                <a:gd name="T44" fmla="*/ 175 w 181"/>
                <a:gd name="T45" fmla="*/ 26 h 30"/>
                <a:gd name="T46" fmla="*/ 178 w 181"/>
                <a:gd name="T47" fmla="*/ 23 h 30"/>
                <a:gd name="T48" fmla="*/ 179 w 181"/>
                <a:gd name="T49" fmla="*/ 21 h 30"/>
                <a:gd name="T50" fmla="*/ 180 w 181"/>
                <a:gd name="T51" fmla="*/ 18 h 30"/>
                <a:gd name="T52" fmla="*/ 181 w 181"/>
                <a:gd name="T53" fmla="*/ 15 h 30"/>
                <a:gd name="T54" fmla="*/ 180 w 181"/>
                <a:gd name="T55" fmla="*/ 13 h 30"/>
                <a:gd name="T56" fmla="*/ 179 w 181"/>
                <a:gd name="T57" fmla="*/ 10 h 30"/>
                <a:gd name="T58" fmla="*/ 178 w 181"/>
                <a:gd name="T59" fmla="*/ 7 h 30"/>
                <a:gd name="T60" fmla="*/ 175 w 181"/>
                <a:gd name="T61" fmla="*/ 4 h 30"/>
                <a:gd name="T62" fmla="*/ 173 w 181"/>
                <a:gd name="T63" fmla="*/ 3 h 30"/>
                <a:gd name="T64" fmla="*/ 171 w 181"/>
                <a:gd name="T65" fmla="*/ 1 h 30"/>
                <a:gd name="T66" fmla="*/ 168 w 181"/>
                <a:gd name="T67" fmla="*/ 1 h 30"/>
                <a:gd name="T68" fmla="*/ 166 w 181"/>
                <a:gd name="T69" fmla="*/ 0 h 30"/>
                <a:gd name="T70" fmla="*/ 166 w 181"/>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1" h="30">
                  <a:moveTo>
                    <a:pt x="166" y="0"/>
                  </a:moveTo>
                  <a:lnTo>
                    <a:pt x="15" y="0"/>
                  </a:lnTo>
                  <a:lnTo>
                    <a:pt x="11" y="1"/>
                  </a:lnTo>
                  <a:lnTo>
                    <a:pt x="9" y="1"/>
                  </a:lnTo>
                  <a:lnTo>
                    <a:pt x="6" y="3"/>
                  </a:lnTo>
                  <a:lnTo>
                    <a:pt x="4" y="4"/>
                  </a:lnTo>
                  <a:lnTo>
                    <a:pt x="3" y="7"/>
                  </a:lnTo>
                  <a:lnTo>
                    <a:pt x="1" y="10"/>
                  </a:lnTo>
                  <a:lnTo>
                    <a:pt x="0" y="13"/>
                  </a:lnTo>
                  <a:lnTo>
                    <a:pt x="0" y="15"/>
                  </a:lnTo>
                  <a:lnTo>
                    <a:pt x="0" y="18"/>
                  </a:lnTo>
                  <a:lnTo>
                    <a:pt x="1" y="21"/>
                  </a:lnTo>
                  <a:lnTo>
                    <a:pt x="3" y="23"/>
                  </a:lnTo>
                  <a:lnTo>
                    <a:pt x="4" y="26"/>
                  </a:lnTo>
                  <a:lnTo>
                    <a:pt x="6" y="28"/>
                  </a:lnTo>
                  <a:lnTo>
                    <a:pt x="9" y="29"/>
                  </a:lnTo>
                  <a:lnTo>
                    <a:pt x="11" y="30"/>
                  </a:lnTo>
                  <a:lnTo>
                    <a:pt x="15" y="30"/>
                  </a:lnTo>
                  <a:lnTo>
                    <a:pt x="166" y="30"/>
                  </a:lnTo>
                  <a:lnTo>
                    <a:pt x="168" y="30"/>
                  </a:lnTo>
                  <a:lnTo>
                    <a:pt x="171" y="29"/>
                  </a:lnTo>
                  <a:lnTo>
                    <a:pt x="173" y="28"/>
                  </a:lnTo>
                  <a:lnTo>
                    <a:pt x="175" y="26"/>
                  </a:lnTo>
                  <a:lnTo>
                    <a:pt x="178" y="23"/>
                  </a:lnTo>
                  <a:lnTo>
                    <a:pt x="179" y="21"/>
                  </a:lnTo>
                  <a:lnTo>
                    <a:pt x="180" y="18"/>
                  </a:lnTo>
                  <a:lnTo>
                    <a:pt x="181" y="15"/>
                  </a:lnTo>
                  <a:lnTo>
                    <a:pt x="180" y="13"/>
                  </a:lnTo>
                  <a:lnTo>
                    <a:pt x="179" y="10"/>
                  </a:lnTo>
                  <a:lnTo>
                    <a:pt x="178" y="7"/>
                  </a:lnTo>
                  <a:lnTo>
                    <a:pt x="175" y="4"/>
                  </a:lnTo>
                  <a:lnTo>
                    <a:pt x="173" y="3"/>
                  </a:lnTo>
                  <a:lnTo>
                    <a:pt x="171" y="1"/>
                  </a:lnTo>
                  <a:lnTo>
                    <a:pt x="168" y="1"/>
                  </a:lnTo>
                  <a:lnTo>
                    <a:pt x="166" y="0"/>
                  </a:lnTo>
                  <a:lnTo>
                    <a:pt x="1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5" name="Group 294"/>
          <p:cNvGrpSpPr/>
          <p:nvPr/>
        </p:nvGrpSpPr>
        <p:grpSpPr>
          <a:xfrm>
            <a:off x="7057530" y="2370057"/>
            <a:ext cx="287338" cy="287338"/>
            <a:chOff x="885825" y="1925638"/>
            <a:chExt cx="287338" cy="287338"/>
          </a:xfrm>
          <a:solidFill>
            <a:srgbClr val="3B3939"/>
          </a:solidFill>
        </p:grpSpPr>
        <p:sp>
          <p:nvSpPr>
            <p:cNvPr id="296" name="Freeform 50"/>
            <p:cNvSpPr>
              <a:spLocks noEditPoints="1"/>
            </p:cNvSpPr>
            <p:nvPr/>
          </p:nvSpPr>
          <p:spPr bwMode="auto">
            <a:xfrm>
              <a:off x="885825" y="1925638"/>
              <a:ext cx="228600" cy="287338"/>
            </a:xfrm>
            <a:custGeom>
              <a:avLst/>
              <a:gdLst>
                <a:gd name="T0" fmla="*/ 230 w 722"/>
                <a:gd name="T1" fmla="*/ 221 h 905"/>
                <a:gd name="T2" fmla="*/ 252 w 722"/>
                <a:gd name="T3" fmla="*/ 167 h 905"/>
                <a:gd name="T4" fmla="*/ 252 w 722"/>
                <a:gd name="T5" fmla="*/ 105 h 905"/>
                <a:gd name="T6" fmla="*/ 227 w 722"/>
                <a:gd name="T7" fmla="*/ 52 h 905"/>
                <a:gd name="T8" fmla="*/ 598 w 722"/>
                <a:gd name="T9" fmla="*/ 30 h 905"/>
                <a:gd name="T10" fmla="*/ 635 w 722"/>
                <a:gd name="T11" fmla="*/ 43 h 905"/>
                <a:gd name="T12" fmla="*/ 668 w 722"/>
                <a:gd name="T13" fmla="*/ 70 h 905"/>
                <a:gd name="T14" fmla="*/ 688 w 722"/>
                <a:gd name="T15" fmla="*/ 106 h 905"/>
                <a:gd name="T16" fmla="*/ 692 w 722"/>
                <a:gd name="T17" fmla="*/ 145 h 905"/>
                <a:gd name="T18" fmla="*/ 679 w 722"/>
                <a:gd name="T19" fmla="*/ 184 h 905"/>
                <a:gd name="T20" fmla="*/ 652 w 722"/>
                <a:gd name="T21" fmla="*/ 216 h 905"/>
                <a:gd name="T22" fmla="*/ 617 w 722"/>
                <a:gd name="T23" fmla="*/ 236 h 905"/>
                <a:gd name="T24" fmla="*/ 587 w 722"/>
                <a:gd name="T25" fmla="*/ 241 h 905"/>
                <a:gd name="T26" fmla="*/ 572 w 722"/>
                <a:gd name="T27" fmla="*/ 271 h 905"/>
                <a:gd name="T28" fmla="*/ 217 w 722"/>
                <a:gd name="T29" fmla="*/ 181 h 905"/>
                <a:gd name="T30" fmla="*/ 191 w 722"/>
                <a:gd name="T31" fmla="*/ 220 h 905"/>
                <a:gd name="T32" fmla="*/ 150 w 722"/>
                <a:gd name="T33" fmla="*/ 240 h 905"/>
                <a:gd name="T34" fmla="*/ 30 w 722"/>
                <a:gd name="T35" fmla="*/ 125 h 905"/>
                <a:gd name="T36" fmla="*/ 42 w 722"/>
                <a:gd name="T37" fmla="*/ 86 h 905"/>
                <a:gd name="T38" fmla="*/ 66 w 722"/>
                <a:gd name="T39" fmla="*/ 55 h 905"/>
                <a:gd name="T40" fmla="*/ 100 w 722"/>
                <a:gd name="T41" fmla="*/ 35 h 905"/>
                <a:gd name="T42" fmla="*/ 138 w 722"/>
                <a:gd name="T43" fmla="*/ 30 h 905"/>
                <a:gd name="T44" fmla="*/ 174 w 722"/>
                <a:gd name="T45" fmla="*/ 43 h 905"/>
                <a:gd name="T46" fmla="*/ 203 w 722"/>
                <a:gd name="T47" fmla="*/ 69 h 905"/>
                <a:gd name="T48" fmla="*/ 221 w 722"/>
                <a:gd name="T49" fmla="*/ 105 h 905"/>
                <a:gd name="T50" fmla="*/ 225 w 722"/>
                <a:gd name="T51" fmla="*/ 143 h 905"/>
                <a:gd name="T52" fmla="*/ 129 w 722"/>
                <a:gd name="T53" fmla="*/ 152 h 905"/>
                <a:gd name="T54" fmla="*/ 121 w 722"/>
                <a:gd name="T55" fmla="*/ 160 h 905"/>
                <a:gd name="T56" fmla="*/ 120 w 722"/>
                <a:gd name="T57" fmla="*/ 604 h 905"/>
                <a:gd name="T58" fmla="*/ 720 w 722"/>
                <a:gd name="T59" fmla="*/ 110 h 905"/>
                <a:gd name="T60" fmla="*/ 699 w 722"/>
                <a:gd name="T61" fmla="*/ 62 h 905"/>
                <a:gd name="T62" fmla="*/ 661 w 722"/>
                <a:gd name="T63" fmla="*/ 24 h 905"/>
                <a:gd name="T64" fmla="*/ 614 w 722"/>
                <a:gd name="T65" fmla="*/ 3 h 905"/>
                <a:gd name="T66" fmla="*/ 134 w 722"/>
                <a:gd name="T67" fmla="*/ 0 h 905"/>
                <a:gd name="T68" fmla="*/ 116 w 722"/>
                <a:gd name="T69" fmla="*/ 1 h 905"/>
                <a:gd name="T70" fmla="*/ 67 w 722"/>
                <a:gd name="T71" fmla="*/ 16 h 905"/>
                <a:gd name="T72" fmla="*/ 29 w 722"/>
                <a:gd name="T73" fmla="*/ 50 h 905"/>
                <a:gd name="T74" fmla="*/ 5 w 722"/>
                <a:gd name="T75" fmla="*/ 96 h 905"/>
                <a:gd name="T76" fmla="*/ 0 w 722"/>
                <a:gd name="T77" fmla="*/ 619 h 905"/>
                <a:gd name="T78" fmla="*/ 4 w 722"/>
                <a:gd name="T79" fmla="*/ 629 h 905"/>
                <a:gd name="T80" fmla="*/ 15 w 722"/>
                <a:gd name="T81" fmla="*/ 634 h 905"/>
                <a:gd name="T82" fmla="*/ 121 w 722"/>
                <a:gd name="T83" fmla="*/ 895 h 905"/>
                <a:gd name="T84" fmla="*/ 129 w 722"/>
                <a:gd name="T85" fmla="*/ 904 h 905"/>
                <a:gd name="T86" fmla="*/ 590 w 722"/>
                <a:gd name="T87" fmla="*/ 905 h 905"/>
                <a:gd name="T88" fmla="*/ 600 w 722"/>
                <a:gd name="T89" fmla="*/ 898 h 905"/>
                <a:gd name="T90" fmla="*/ 602 w 722"/>
                <a:gd name="T91" fmla="*/ 270 h 905"/>
                <a:gd name="T92" fmla="*/ 648 w 722"/>
                <a:gd name="T93" fmla="*/ 255 h 905"/>
                <a:gd name="T94" fmla="*/ 687 w 722"/>
                <a:gd name="T95" fmla="*/ 225 h 905"/>
                <a:gd name="T96" fmla="*/ 713 w 722"/>
                <a:gd name="T97" fmla="*/ 183 h 905"/>
                <a:gd name="T98" fmla="*/ 722 w 722"/>
                <a:gd name="T99" fmla="*/ 136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905">
                  <a:moveTo>
                    <a:pt x="587" y="241"/>
                  </a:moveTo>
                  <a:lnTo>
                    <a:pt x="211" y="241"/>
                  </a:lnTo>
                  <a:lnTo>
                    <a:pt x="221" y="231"/>
                  </a:lnTo>
                  <a:lnTo>
                    <a:pt x="230" y="221"/>
                  </a:lnTo>
                  <a:lnTo>
                    <a:pt x="237" y="209"/>
                  </a:lnTo>
                  <a:lnTo>
                    <a:pt x="244" y="195"/>
                  </a:lnTo>
                  <a:lnTo>
                    <a:pt x="249" y="182"/>
                  </a:lnTo>
                  <a:lnTo>
                    <a:pt x="252" y="167"/>
                  </a:lnTo>
                  <a:lnTo>
                    <a:pt x="254" y="152"/>
                  </a:lnTo>
                  <a:lnTo>
                    <a:pt x="256" y="136"/>
                  </a:lnTo>
                  <a:lnTo>
                    <a:pt x="254" y="120"/>
                  </a:lnTo>
                  <a:lnTo>
                    <a:pt x="252" y="105"/>
                  </a:lnTo>
                  <a:lnTo>
                    <a:pt x="248" y="91"/>
                  </a:lnTo>
                  <a:lnTo>
                    <a:pt x="243" y="77"/>
                  </a:lnTo>
                  <a:lnTo>
                    <a:pt x="235" y="64"/>
                  </a:lnTo>
                  <a:lnTo>
                    <a:pt x="227" y="52"/>
                  </a:lnTo>
                  <a:lnTo>
                    <a:pt x="218" y="40"/>
                  </a:lnTo>
                  <a:lnTo>
                    <a:pt x="207" y="30"/>
                  </a:lnTo>
                  <a:lnTo>
                    <a:pt x="587" y="30"/>
                  </a:lnTo>
                  <a:lnTo>
                    <a:pt x="598" y="30"/>
                  </a:lnTo>
                  <a:lnTo>
                    <a:pt x="607" y="33"/>
                  </a:lnTo>
                  <a:lnTo>
                    <a:pt x="617" y="36"/>
                  </a:lnTo>
                  <a:lnTo>
                    <a:pt x="627" y="39"/>
                  </a:lnTo>
                  <a:lnTo>
                    <a:pt x="635" y="43"/>
                  </a:lnTo>
                  <a:lnTo>
                    <a:pt x="645" y="50"/>
                  </a:lnTo>
                  <a:lnTo>
                    <a:pt x="652" y="56"/>
                  </a:lnTo>
                  <a:lnTo>
                    <a:pt x="660" y="63"/>
                  </a:lnTo>
                  <a:lnTo>
                    <a:pt x="668" y="70"/>
                  </a:lnTo>
                  <a:lnTo>
                    <a:pt x="674" y="79"/>
                  </a:lnTo>
                  <a:lnTo>
                    <a:pt x="679" y="87"/>
                  </a:lnTo>
                  <a:lnTo>
                    <a:pt x="684" y="96"/>
                  </a:lnTo>
                  <a:lnTo>
                    <a:pt x="688" y="106"/>
                  </a:lnTo>
                  <a:lnTo>
                    <a:pt x="690" y="115"/>
                  </a:lnTo>
                  <a:lnTo>
                    <a:pt x="692" y="126"/>
                  </a:lnTo>
                  <a:lnTo>
                    <a:pt x="692" y="136"/>
                  </a:lnTo>
                  <a:lnTo>
                    <a:pt x="692" y="145"/>
                  </a:lnTo>
                  <a:lnTo>
                    <a:pt x="690" y="156"/>
                  </a:lnTo>
                  <a:lnTo>
                    <a:pt x="688" y="166"/>
                  </a:lnTo>
                  <a:lnTo>
                    <a:pt x="684" y="176"/>
                  </a:lnTo>
                  <a:lnTo>
                    <a:pt x="679" y="184"/>
                  </a:lnTo>
                  <a:lnTo>
                    <a:pt x="674" y="193"/>
                  </a:lnTo>
                  <a:lnTo>
                    <a:pt x="668" y="201"/>
                  </a:lnTo>
                  <a:lnTo>
                    <a:pt x="660" y="209"/>
                  </a:lnTo>
                  <a:lnTo>
                    <a:pt x="652" y="216"/>
                  </a:lnTo>
                  <a:lnTo>
                    <a:pt x="645" y="222"/>
                  </a:lnTo>
                  <a:lnTo>
                    <a:pt x="635" y="228"/>
                  </a:lnTo>
                  <a:lnTo>
                    <a:pt x="627" y="233"/>
                  </a:lnTo>
                  <a:lnTo>
                    <a:pt x="617" y="236"/>
                  </a:lnTo>
                  <a:lnTo>
                    <a:pt x="607" y="239"/>
                  </a:lnTo>
                  <a:lnTo>
                    <a:pt x="598" y="241"/>
                  </a:lnTo>
                  <a:lnTo>
                    <a:pt x="587" y="241"/>
                  </a:lnTo>
                  <a:lnTo>
                    <a:pt x="587" y="241"/>
                  </a:lnTo>
                  <a:close/>
                  <a:moveTo>
                    <a:pt x="572" y="874"/>
                  </a:moveTo>
                  <a:lnTo>
                    <a:pt x="150" y="874"/>
                  </a:lnTo>
                  <a:lnTo>
                    <a:pt x="150" y="271"/>
                  </a:lnTo>
                  <a:lnTo>
                    <a:pt x="572" y="271"/>
                  </a:lnTo>
                  <a:lnTo>
                    <a:pt x="572" y="874"/>
                  </a:lnTo>
                  <a:close/>
                  <a:moveTo>
                    <a:pt x="150" y="240"/>
                  </a:moveTo>
                  <a:lnTo>
                    <a:pt x="150" y="181"/>
                  </a:lnTo>
                  <a:lnTo>
                    <a:pt x="217" y="181"/>
                  </a:lnTo>
                  <a:lnTo>
                    <a:pt x="211" y="192"/>
                  </a:lnTo>
                  <a:lnTo>
                    <a:pt x="206" y="201"/>
                  </a:lnTo>
                  <a:lnTo>
                    <a:pt x="199" y="211"/>
                  </a:lnTo>
                  <a:lnTo>
                    <a:pt x="191" y="220"/>
                  </a:lnTo>
                  <a:lnTo>
                    <a:pt x="182" y="226"/>
                  </a:lnTo>
                  <a:lnTo>
                    <a:pt x="172" y="233"/>
                  </a:lnTo>
                  <a:lnTo>
                    <a:pt x="161" y="237"/>
                  </a:lnTo>
                  <a:lnTo>
                    <a:pt x="150" y="240"/>
                  </a:lnTo>
                  <a:lnTo>
                    <a:pt x="150" y="240"/>
                  </a:lnTo>
                  <a:close/>
                  <a:moveTo>
                    <a:pt x="30" y="604"/>
                  </a:moveTo>
                  <a:lnTo>
                    <a:pt x="30" y="136"/>
                  </a:lnTo>
                  <a:lnTo>
                    <a:pt x="30" y="125"/>
                  </a:lnTo>
                  <a:lnTo>
                    <a:pt x="32" y="115"/>
                  </a:lnTo>
                  <a:lnTo>
                    <a:pt x="34" y="105"/>
                  </a:lnTo>
                  <a:lnTo>
                    <a:pt x="37" y="96"/>
                  </a:lnTo>
                  <a:lnTo>
                    <a:pt x="42" y="86"/>
                  </a:lnTo>
                  <a:lnTo>
                    <a:pt x="47" y="78"/>
                  </a:lnTo>
                  <a:lnTo>
                    <a:pt x="52" y="69"/>
                  </a:lnTo>
                  <a:lnTo>
                    <a:pt x="59" y="62"/>
                  </a:lnTo>
                  <a:lnTo>
                    <a:pt x="66" y="55"/>
                  </a:lnTo>
                  <a:lnTo>
                    <a:pt x="74" y="49"/>
                  </a:lnTo>
                  <a:lnTo>
                    <a:pt x="82" y="43"/>
                  </a:lnTo>
                  <a:lnTo>
                    <a:pt x="91" y="39"/>
                  </a:lnTo>
                  <a:lnTo>
                    <a:pt x="100" y="35"/>
                  </a:lnTo>
                  <a:lnTo>
                    <a:pt x="109" y="33"/>
                  </a:lnTo>
                  <a:lnTo>
                    <a:pt x="119" y="30"/>
                  </a:lnTo>
                  <a:lnTo>
                    <a:pt x="129" y="30"/>
                  </a:lnTo>
                  <a:lnTo>
                    <a:pt x="138" y="30"/>
                  </a:lnTo>
                  <a:lnTo>
                    <a:pt x="148" y="33"/>
                  </a:lnTo>
                  <a:lnTo>
                    <a:pt x="157" y="35"/>
                  </a:lnTo>
                  <a:lnTo>
                    <a:pt x="165" y="39"/>
                  </a:lnTo>
                  <a:lnTo>
                    <a:pt x="174" y="43"/>
                  </a:lnTo>
                  <a:lnTo>
                    <a:pt x="182" y="49"/>
                  </a:lnTo>
                  <a:lnTo>
                    <a:pt x="190" y="55"/>
                  </a:lnTo>
                  <a:lnTo>
                    <a:pt x="196" y="62"/>
                  </a:lnTo>
                  <a:lnTo>
                    <a:pt x="203" y="69"/>
                  </a:lnTo>
                  <a:lnTo>
                    <a:pt x="208" y="78"/>
                  </a:lnTo>
                  <a:lnTo>
                    <a:pt x="214" y="86"/>
                  </a:lnTo>
                  <a:lnTo>
                    <a:pt x="218" y="95"/>
                  </a:lnTo>
                  <a:lnTo>
                    <a:pt x="221" y="105"/>
                  </a:lnTo>
                  <a:lnTo>
                    <a:pt x="223" y="115"/>
                  </a:lnTo>
                  <a:lnTo>
                    <a:pt x="224" y="125"/>
                  </a:lnTo>
                  <a:lnTo>
                    <a:pt x="225" y="136"/>
                  </a:lnTo>
                  <a:lnTo>
                    <a:pt x="225" y="143"/>
                  </a:lnTo>
                  <a:lnTo>
                    <a:pt x="224" y="151"/>
                  </a:lnTo>
                  <a:lnTo>
                    <a:pt x="135" y="151"/>
                  </a:lnTo>
                  <a:lnTo>
                    <a:pt x="132" y="151"/>
                  </a:lnTo>
                  <a:lnTo>
                    <a:pt x="129" y="152"/>
                  </a:lnTo>
                  <a:lnTo>
                    <a:pt x="126" y="153"/>
                  </a:lnTo>
                  <a:lnTo>
                    <a:pt x="124" y="155"/>
                  </a:lnTo>
                  <a:lnTo>
                    <a:pt x="122" y="157"/>
                  </a:lnTo>
                  <a:lnTo>
                    <a:pt x="121" y="160"/>
                  </a:lnTo>
                  <a:lnTo>
                    <a:pt x="120" y="163"/>
                  </a:lnTo>
                  <a:lnTo>
                    <a:pt x="120" y="166"/>
                  </a:lnTo>
                  <a:lnTo>
                    <a:pt x="120" y="256"/>
                  </a:lnTo>
                  <a:lnTo>
                    <a:pt x="120" y="604"/>
                  </a:lnTo>
                  <a:lnTo>
                    <a:pt x="30" y="604"/>
                  </a:lnTo>
                  <a:close/>
                  <a:moveTo>
                    <a:pt x="722" y="136"/>
                  </a:moveTo>
                  <a:lnTo>
                    <a:pt x="722" y="123"/>
                  </a:lnTo>
                  <a:lnTo>
                    <a:pt x="720" y="110"/>
                  </a:lnTo>
                  <a:lnTo>
                    <a:pt x="717" y="97"/>
                  </a:lnTo>
                  <a:lnTo>
                    <a:pt x="712" y="84"/>
                  </a:lnTo>
                  <a:lnTo>
                    <a:pt x="706" y="72"/>
                  </a:lnTo>
                  <a:lnTo>
                    <a:pt x="699" y="62"/>
                  </a:lnTo>
                  <a:lnTo>
                    <a:pt x="691" y="51"/>
                  </a:lnTo>
                  <a:lnTo>
                    <a:pt x="682" y="41"/>
                  </a:lnTo>
                  <a:lnTo>
                    <a:pt x="672" y="33"/>
                  </a:lnTo>
                  <a:lnTo>
                    <a:pt x="661" y="24"/>
                  </a:lnTo>
                  <a:lnTo>
                    <a:pt x="650" y="17"/>
                  </a:lnTo>
                  <a:lnTo>
                    <a:pt x="638" y="11"/>
                  </a:lnTo>
                  <a:lnTo>
                    <a:pt x="626" y="7"/>
                  </a:lnTo>
                  <a:lnTo>
                    <a:pt x="614" y="3"/>
                  </a:lnTo>
                  <a:lnTo>
                    <a:pt x="601" y="1"/>
                  </a:lnTo>
                  <a:lnTo>
                    <a:pt x="587" y="0"/>
                  </a:lnTo>
                  <a:lnTo>
                    <a:pt x="135" y="0"/>
                  </a:lnTo>
                  <a:lnTo>
                    <a:pt x="134" y="0"/>
                  </a:lnTo>
                  <a:lnTo>
                    <a:pt x="133" y="0"/>
                  </a:lnTo>
                  <a:lnTo>
                    <a:pt x="131" y="0"/>
                  </a:lnTo>
                  <a:lnTo>
                    <a:pt x="129" y="0"/>
                  </a:lnTo>
                  <a:lnTo>
                    <a:pt x="116" y="1"/>
                  </a:lnTo>
                  <a:lnTo>
                    <a:pt x="103" y="2"/>
                  </a:lnTo>
                  <a:lnTo>
                    <a:pt x="90" y="7"/>
                  </a:lnTo>
                  <a:lnTo>
                    <a:pt x="78" y="11"/>
                  </a:lnTo>
                  <a:lnTo>
                    <a:pt x="67" y="16"/>
                  </a:lnTo>
                  <a:lnTo>
                    <a:pt x="57" y="24"/>
                  </a:lnTo>
                  <a:lnTo>
                    <a:pt x="47" y="31"/>
                  </a:lnTo>
                  <a:lnTo>
                    <a:pt x="37" y="40"/>
                  </a:lnTo>
                  <a:lnTo>
                    <a:pt x="29" y="50"/>
                  </a:lnTo>
                  <a:lnTo>
                    <a:pt x="21" y="60"/>
                  </a:lnTo>
                  <a:lnTo>
                    <a:pt x="15" y="71"/>
                  </a:lnTo>
                  <a:lnTo>
                    <a:pt x="9" y="83"/>
                  </a:lnTo>
                  <a:lnTo>
                    <a:pt x="5" y="96"/>
                  </a:lnTo>
                  <a:lnTo>
                    <a:pt x="2" y="109"/>
                  </a:lnTo>
                  <a:lnTo>
                    <a:pt x="0" y="122"/>
                  </a:lnTo>
                  <a:lnTo>
                    <a:pt x="0" y="136"/>
                  </a:lnTo>
                  <a:lnTo>
                    <a:pt x="0" y="619"/>
                  </a:lnTo>
                  <a:lnTo>
                    <a:pt x="0" y="621"/>
                  </a:lnTo>
                  <a:lnTo>
                    <a:pt x="1" y="624"/>
                  </a:lnTo>
                  <a:lnTo>
                    <a:pt x="2" y="626"/>
                  </a:lnTo>
                  <a:lnTo>
                    <a:pt x="4" y="629"/>
                  </a:lnTo>
                  <a:lnTo>
                    <a:pt x="6" y="630"/>
                  </a:lnTo>
                  <a:lnTo>
                    <a:pt x="8" y="633"/>
                  </a:lnTo>
                  <a:lnTo>
                    <a:pt x="11" y="633"/>
                  </a:lnTo>
                  <a:lnTo>
                    <a:pt x="15" y="634"/>
                  </a:lnTo>
                  <a:lnTo>
                    <a:pt x="120" y="634"/>
                  </a:lnTo>
                  <a:lnTo>
                    <a:pt x="120" y="890"/>
                  </a:lnTo>
                  <a:lnTo>
                    <a:pt x="120" y="893"/>
                  </a:lnTo>
                  <a:lnTo>
                    <a:pt x="121" y="895"/>
                  </a:lnTo>
                  <a:lnTo>
                    <a:pt x="122" y="898"/>
                  </a:lnTo>
                  <a:lnTo>
                    <a:pt x="124" y="900"/>
                  </a:lnTo>
                  <a:lnTo>
                    <a:pt x="126" y="902"/>
                  </a:lnTo>
                  <a:lnTo>
                    <a:pt x="129" y="904"/>
                  </a:lnTo>
                  <a:lnTo>
                    <a:pt x="132" y="905"/>
                  </a:lnTo>
                  <a:lnTo>
                    <a:pt x="135" y="905"/>
                  </a:lnTo>
                  <a:lnTo>
                    <a:pt x="587" y="905"/>
                  </a:lnTo>
                  <a:lnTo>
                    <a:pt x="590" y="905"/>
                  </a:lnTo>
                  <a:lnTo>
                    <a:pt x="593" y="904"/>
                  </a:lnTo>
                  <a:lnTo>
                    <a:pt x="595" y="902"/>
                  </a:lnTo>
                  <a:lnTo>
                    <a:pt x="598" y="900"/>
                  </a:lnTo>
                  <a:lnTo>
                    <a:pt x="600" y="898"/>
                  </a:lnTo>
                  <a:lnTo>
                    <a:pt x="601" y="895"/>
                  </a:lnTo>
                  <a:lnTo>
                    <a:pt x="602" y="893"/>
                  </a:lnTo>
                  <a:lnTo>
                    <a:pt x="602" y="890"/>
                  </a:lnTo>
                  <a:lnTo>
                    <a:pt x="602" y="270"/>
                  </a:lnTo>
                  <a:lnTo>
                    <a:pt x="615" y="268"/>
                  </a:lnTo>
                  <a:lnTo>
                    <a:pt x="626" y="265"/>
                  </a:lnTo>
                  <a:lnTo>
                    <a:pt x="637" y="260"/>
                  </a:lnTo>
                  <a:lnTo>
                    <a:pt x="648" y="255"/>
                  </a:lnTo>
                  <a:lnTo>
                    <a:pt x="659" y="249"/>
                  </a:lnTo>
                  <a:lnTo>
                    <a:pt x="669" y="241"/>
                  </a:lnTo>
                  <a:lnTo>
                    <a:pt x="678" y="234"/>
                  </a:lnTo>
                  <a:lnTo>
                    <a:pt x="687" y="225"/>
                  </a:lnTo>
                  <a:lnTo>
                    <a:pt x="694" y="215"/>
                  </a:lnTo>
                  <a:lnTo>
                    <a:pt x="702" y="206"/>
                  </a:lnTo>
                  <a:lnTo>
                    <a:pt x="708" y="195"/>
                  </a:lnTo>
                  <a:lnTo>
                    <a:pt x="713" y="183"/>
                  </a:lnTo>
                  <a:lnTo>
                    <a:pt x="717" y="172"/>
                  </a:lnTo>
                  <a:lnTo>
                    <a:pt x="720" y="160"/>
                  </a:lnTo>
                  <a:lnTo>
                    <a:pt x="722" y="148"/>
                  </a:lnTo>
                  <a:lnTo>
                    <a:pt x="722" y="136"/>
                  </a:lnTo>
                  <a:lnTo>
                    <a:pt x="72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51"/>
            <p:cNvSpPr>
              <a:spLocks/>
            </p:cNvSpPr>
            <p:nvPr/>
          </p:nvSpPr>
          <p:spPr bwMode="auto">
            <a:xfrm>
              <a:off x="995363" y="205105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8 h 30"/>
                <a:gd name="T10" fmla="*/ 176 w 181"/>
                <a:gd name="T11" fmla="*/ 25 h 30"/>
                <a:gd name="T12" fmla="*/ 178 w 181"/>
                <a:gd name="T13" fmla="*/ 23 h 30"/>
                <a:gd name="T14" fmla="*/ 180 w 181"/>
                <a:gd name="T15" fmla="*/ 21 h 30"/>
                <a:gd name="T16" fmla="*/ 181 w 181"/>
                <a:gd name="T17" fmla="*/ 18 h 30"/>
                <a:gd name="T18" fmla="*/ 181 w 181"/>
                <a:gd name="T19" fmla="*/ 15 h 30"/>
                <a:gd name="T20" fmla="*/ 181 w 181"/>
                <a:gd name="T21" fmla="*/ 13 h 30"/>
                <a:gd name="T22" fmla="*/ 180 w 181"/>
                <a:gd name="T23" fmla="*/ 9 h 30"/>
                <a:gd name="T24" fmla="*/ 178 w 181"/>
                <a:gd name="T25" fmla="*/ 7 h 30"/>
                <a:gd name="T26" fmla="*/ 176 w 181"/>
                <a:gd name="T27" fmla="*/ 4 h 30"/>
                <a:gd name="T28" fmla="*/ 174 w 181"/>
                <a:gd name="T29" fmla="*/ 3 h 30"/>
                <a:gd name="T30" fmla="*/ 172 w 181"/>
                <a:gd name="T31" fmla="*/ 1 h 30"/>
                <a:gd name="T32" fmla="*/ 169 w 181"/>
                <a:gd name="T33" fmla="*/ 1 h 30"/>
                <a:gd name="T34" fmla="*/ 166 w 181"/>
                <a:gd name="T35" fmla="*/ 0 h 30"/>
                <a:gd name="T36" fmla="*/ 15 w 181"/>
                <a:gd name="T37" fmla="*/ 0 h 30"/>
                <a:gd name="T38" fmla="*/ 12 w 181"/>
                <a:gd name="T39" fmla="*/ 1 h 30"/>
                <a:gd name="T40" fmla="*/ 10 w 181"/>
                <a:gd name="T41" fmla="*/ 1 h 30"/>
                <a:gd name="T42" fmla="*/ 6 w 181"/>
                <a:gd name="T43" fmla="*/ 3 h 30"/>
                <a:gd name="T44" fmla="*/ 4 w 181"/>
                <a:gd name="T45" fmla="*/ 4 h 30"/>
                <a:gd name="T46" fmla="*/ 2 w 181"/>
                <a:gd name="T47" fmla="*/ 7 h 30"/>
                <a:gd name="T48" fmla="*/ 1 w 181"/>
                <a:gd name="T49" fmla="*/ 9 h 30"/>
                <a:gd name="T50" fmla="*/ 0 w 181"/>
                <a:gd name="T51" fmla="*/ 13 h 30"/>
                <a:gd name="T52" fmla="*/ 0 w 181"/>
                <a:gd name="T53" fmla="*/ 15 h 30"/>
                <a:gd name="T54" fmla="*/ 0 w 181"/>
                <a:gd name="T55" fmla="*/ 18 h 30"/>
                <a:gd name="T56" fmla="*/ 1 w 181"/>
                <a:gd name="T57" fmla="*/ 21 h 30"/>
                <a:gd name="T58" fmla="*/ 2 w 181"/>
                <a:gd name="T59" fmla="*/ 23 h 30"/>
                <a:gd name="T60" fmla="*/ 4 w 181"/>
                <a:gd name="T61" fmla="*/ 25 h 30"/>
                <a:gd name="T62" fmla="*/ 6 w 181"/>
                <a:gd name="T63" fmla="*/ 28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8"/>
                  </a:lnTo>
                  <a:lnTo>
                    <a:pt x="176" y="25"/>
                  </a:lnTo>
                  <a:lnTo>
                    <a:pt x="178" y="23"/>
                  </a:lnTo>
                  <a:lnTo>
                    <a:pt x="180" y="21"/>
                  </a:lnTo>
                  <a:lnTo>
                    <a:pt x="181" y="18"/>
                  </a:lnTo>
                  <a:lnTo>
                    <a:pt x="181" y="15"/>
                  </a:lnTo>
                  <a:lnTo>
                    <a:pt x="181" y="13"/>
                  </a:lnTo>
                  <a:lnTo>
                    <a:pt x="180" y="9"/>
                  </a:lnTo>
                  <a:lnTo>
                    <a:pt x="178" y="7"/>
                  </a:lnTo>
                  <a:lnTo>
                    <a:pt x="176" y="4"/>
                  </a:lnTo>
                  <a:lnTo>
                    <a:pt x="174" y="3"/>
                  </a:lnTo>
                  <a:lnTo>
                    <a:pt x="172" y="1"/>
                  </a:lnTo>
                  <a:lnTo>
                    <a:pt x="169" y="1"/>
                  </a:lnTo>
                  <a:lnTo>
                    <a:pt x="166" y="0"/>
                  </a:lnTo>
                  <a:lnTo>
                    <a:pt x="15" y="0"/>
                  </a:lnTo>
                  <a:lnTo>
                    <a:pt x="12" y="1"/>
                  </a:lnTo>
                  <a:lnTo>
                    <a:pt x="10" y="1"/>
                  </a:lnTo>
                  <a:lnTo>
                    <a:pt x="6" y="3"/>
                  </a:lnTo>
                  <a:lnTo>
                    <a:pt x="4" y="4"/>
                  </a:lnTo>
                  <a:lnTo>
                    <a:pt x="2" y="7"/>
                  </a:lnTo>
                  <a:lnTo>
                    <a:pt x="1" y="9"/>
                  </a:lnTo>
                  <a:lnTo>
                    <a:pt x="0" y="13"/>
                  </a:lnTo>
                  <a:lnTo>
                    <a:pt x="0" y="15"/>
                  </a:lnTo>
                  <a:lnTo>
                    <a:pt x="0" y="18"/>
                  </a:lnTo>
                  <a:lnTo>
                    <a:pt x="1" y="21"/>
                  </a:lnTo>
                  <a:lnTo>
                    <a:pt x="2" y="23"/>
                  </a:lnTo>
                  <a:lnTo>
                    <a:pt x="4" y="25"/>
                  </a:lnTo>
                  <a:lnTo>
                    <a:pt x="6" y="28"/>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52"/>
            <p:cNvSpPr>
              <a:spLocks/>
            </p:cNvSpPr>
            <p:nvPr/>
          </p:nvSpPr>
          <p:spPr bwMode="auto">
            <a:xfrm>
              <a:off x="995363" y="2098675"/>
              <a:ext cx="57150" cy="9525"/>
            </a:xfrm>
            <a:custGeom>
              <a:avLst/>
              <a:gdLst>
                <a:gd name="T0" fmla="*/ 15 w 181"/>
                <a:gd name="T1" fmla="*/ 31 h 31"/>
                <a:gd name="T2" fmla="*/ 166 w 181"/>
                <a:gd name="T3" fmla="*/ 31 h 31"/>
                <a:gd name="T4" fmla="*/ 169 w 181"/>
                <a:gd name="T5" fmla="*/ 30 h 31"/>
                <a:gd name="T6" fmla="*/ 172 w 181"/>
                <a:gd name="T7" fmla="*/ 30 h 31"/>
                <a:gd name="T8" fmla="*/ 174 w 181"/>
                <a:gd name="T9" fmla="*/ 28 h 31"/>
                <a:gd name="T10" fmla="*/ 176 w 181"/>
                <a:gd name="T11" fmla="*/ 27 h 31"/>
                <a:gd name="T12" fmla="*/ 178 w 181"/>
                <a:gd name="T13" fmla="*/ 24 h 31"/>
                <a:gd name="T14" fmla="*/ 180 w 181"/>
                <a:gd name="T15" fmla="*/ 22 h 31"/>
                <a:gd name="T16" fmla="*/ 181 w 181"/>
                <a:gd name="T17" fmla="*/ 19 h 31"/>
                <a:gd name="T18" fmla="*/ 181 w 181"/>
                <a:gd name="T19" fmla="*/ 16 h 31"/>
                <a:gd name="T20" fmla="*/ 181 w 181"/>
                <a:gd name="T21" fmla="*/ 13 h 31"/>
                <a:gd name="T22" fmla="*/ 180 w 181"/>
                <a:gd name="T23" fmla="*/ 10 h 31"/>
                <a:gd name="T24" fmla="*/ 178 w 181"/>
                <a:gd name="T25" fmla="*/ 8 h 31"/>
                <a:gd name="T26" fmla="*/ 176 w 181"/>
                <a:gd name="T27" fmla="*/ 6 h 31"/>
                <a:gd name="T28" fmla="*/ 174 w 181"/>
                <a:gd name="T29" fmla="*/ 3 h 31"/>
                <a:gd name="T30" fmla="*/ 172 w 181"/>
                <a:gd name="T31" fmla="*/ 2 h 31"/>
                <a:gd name="T32" fmla="*/ 169 w 181"/>
                <a:gd name="T33" fmla="*/ 1 h 31"/>
                <a:gd name="T34" fmla="*/ 166 w 181"/>
                <a:gd name="T35" fmla="*/ 1 h 31"/>
                <a:gd name="T36" fmla="*/ 15 w 181"/>
                <a:gd name="T37" fmla="*/ 0 h 31"/>
                <a:gd name="T38" fmla="*/ 12 w 181"/>
                <a:gd name="T39" fmla="*/ 1 h 31"/>
                <a:gd name="T40" fmla="*/ 10 w 181"/>
                <a:gd name="T41" fmla="*/ 2 h 31"/>
                <a:gd name="T42" fmla="*/ 6 w 181"/>
                <a:gd name="T43" fmla="*/ 3 h 31"/>
                <a:gd name="T44" fmla="*/ 4 w 181"/>
                <a:gd name="T45" fmla="*/ 6 h 31"/>
                <a:gd name="T46" fmla="*/ 2 w 181"/>
                <a:gd name="T47" fmla="*/ 8 h 31"/>
                <a:gd name="T48" fmla="*/ 1 w 181"/>
                <a:gd name="T49" fmla="*/ 10 h 31"/>
                <a:gd name="T50" fmla="*/ 0 w 181"/>
                <a:gd name="T51" fmla="*/ 13 h 31"/>
                <a:gd name="T52" fmla="*/ 0 w 181"/>
                <a:gd name="T53" fmla="*/ 16 h 31"/>
                <a:gd name="T54" fmla="*/ 0 w 181"/>
                <a:gd name="T55" fmla="*/ 19 h 31"/>
                <a:gd name="T56" fmla="*/ 1 w 181"/>
                <a:gd name="T57" fmla="*/ 22 h 31"/>
                <a:gd name="T58" fmla="*/ 2 w 181"/>
                <a:gd name="T59" fmla="*/ 24 h 31"/>
                <a:gd name="T60" fmla="*/ 4 w 181"/>
                <a:gd name="T61" fmla="*/ 27 h 31"/>
                <a:gd name="T62" fmla="*/ 6 w 181"/>
                <a:gd name="T63" fmla="*/ 28 h 31"/>
                <a:gd name="T64" fmla="*/ 10 w 181"/>
                <a:gd name="T65" fmla="*/ 30 h 31"/>
                <a:gd name="T66" fmla="*/ 12 w 181"/>
                <a:gd name="T67" fmla="*/ 30 h 31"/>
                <a:gd name="T68" fmla="*/ 15 w 181"/>
                <a:gd name="T6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1">
                  <a:moveTo>
                    <a:pt x="15" y="31"/>
                  </a:moveTo>
                  <a:lnTo>
                    <a:pt x="166" y="31"/>
                  </a:lnTo>
                  <a:lnTo>
                    <a:pt x="169" y="30"/>
                  </a:lnTo>
                  <a:lnTo>
                    <a:pt x="172" y="30"/>
                  </a:lnTo>
                  <a:lnTo>
                    <a:pt x="174" y="28"/>
                  </a:lnTo>
                  <a:lnTo>
                    <a:pt x="176" y="27"/>
                  </a:lnTo>
                  <a:lnTo>
                    <a:pt x="178" y="24"/>
                  </a:lnTo>
                  <a:lnTo>
                    <a:pt x="180" y="22"/>
                  </a:lnTo>
                  <a:lnTo>
                    <a:pt x="181" y="19"/>
                  </a:lnTo>
                  <a:lnTo>
                    <a:pt x="181" y="16"/>
                  </a:lnTo>
                  <a:lnTo>
                    <a:pt x="181" y="13"/>
                  </a:lnTo>
                  <a:lnTo>
                    <a:pt x="180" y="10"/>
                  </a:lnTo>
                  <a:lnTo>
                    <a:pt x="178" y="8"/>
                  </a:lnTo>
                  <a:lnTo>
                    <a:pt x="176" y="6"/>
                  </a:lnTo>
                  <a:lnTo>
                    <a:pt x="174" y="3"/>
                  </a:lnTo>
                  <a:lnTo>
                    <a:pt x="172" y="2"/>
                  </a:lnTo>
                  <a:lnTo>
                    <a:pt x="169" y="1"/>
                  </a:lnTo>
                  <a:lnTo>
                    <a:pt x="166" y="1"/>
                  </a:lnTo>
                  <a:lnTo>
                    <a:pt x="15" y="0"/>
                  </a:lnTo>
                  <a:lnTo>
                    <a:pt x="12" y="1"/>
                  </a:lnTo>
                  <a:lnTo>
                    <a:pt x="10" y="2"/>
                  </a:lnTo>
                  <a:lnTo>
                    <a:pt x="6" y="3"/>
                  </a:lnTo>
                  <a:lnTo>
                    <a:pt x="4" y="6"/>
                  </a:lnTo>
                  <a:lnTo>
                    <a:pt x="2" y="8"/>
                  </a:lnTo>
                  <a:lnTo>
                    <a:pt x="1" y="10"/>
                  </a:lnTo>
                  <a:lnTo>
                    <a:pt x="0" y="13"/>
                  </a:lnTo>
                  <a:lnTo>
                    <a:pt x="0" y="16"/>
                  </a:lnTo>
                  <a:lnTo>
                    <a:pt x="0" y="19"/>
                  </a:lnTo>
                  <a:lnTo>
                    <a:pt x="1" y="22"/>
                  </a:lnTo>
                  <a:lnTo>
                    <a:pt x="2" y="24"/>
                  </a:lnTo>
                  <a:lnTo>
                    <a:pt x="4" y="27"/>
                  </a:lnTo>
                  <a:lnTo>
                    <a:pt x="6" y="28"/>
                  </a:lnTo>
                  <a:lnTo>
                    <a:pt x="10" y="30"/>
                  </a:lnTo>
                  <a:lnTo>
                    <a:pt x="12" y="30"/>
                  </a:lnTo>
                  <a:lnTo>
                    <a:pt x="1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53"/>
            <p:cNvSpPr>
              <a:spLocks/>
            </p:cNvSpPr>
            <p:nvPr/>
          </p:nvSpPr>
          <p:spPr bwMode="auto">
            <a:xfrm>
              <a:off x="995363" y="2146300"/>
              <a:ext cx="57150" cy="9525"/>
            </a:xfrm>
            <a:custGeom>
              <a:avLst/>
              <a:gdLst>
                <a:gd name="T0" fmla="*/ 15 w 181"/>
                <a:gd name="T1" fmla="*/ 30 h 30"/>
                <a:gd name="T2" fmla="*/ 166 w 181"/>
                <a:gd name="T3" fmla="*/ 30 h 30"/>
                <a:gd name="T4" fmla="*/ 169 w 181"/>
                <a:gd name="T5" fmla="*/ 30 h 30"/>
                <a:gd name="T6" fmla="*/ 172 w 181"/>
                <a:gd name="T7" fmla="*/ 29 h 30"/>
                <a:gd name="T8" fmla="*/ 174 w 181"/>
                <a:gd name="T9" fmla="*/ 27 h 30"/>
                <a:gd name="T10" fmla="*/ 176 w 181"/>
                <a:gd name="T11" fmla="*/ 26 h 30"/>
                <a:gd name="T12" fmla="*/ 178 w 181"/>
                <a:gd name="T13" fmla="*/ 23 h 30"/>
                <a:gd name="T14" fmla="*/ 180 w 181"/>
                <a:gd name="T15" fmla="*/ 20 h 30"/>
                <a:gd name="T16" fmla="*/ 181 w 181"/>
                <a:gd name="T17" fmla="*/ 18 h 30"/>
                <a:gd name="T18" fmla="*/ 181 w 181"/>
                <a:gd name="T19" fmla="*/ 15 h 30"/>
                <a:gd name="T20" fmla="*/ 181 w 181"/>
                <a:gd name="T21" fmla="*/ 12 h 30"/>
                <a:gd name="T22" fmla="*/ 180 w 181"/>
                <a:gd name="T23" fmla="*/ 8 h 30"/>
                <a:gd name="T24" fmla="*/ 178 w 181"/>
                <a:gd name="T25" fmla="*/ 6 h 30"/>
                <a:gd name="T26" fmla="*/ 176 w 181"/>
                <a:gd name="T27" fmla="*/ 4 h 30"/>
                <a:gd name="T28" fmla="*/ 174 w 181"/>
                <a:gd name="T29" fmla="*/ 2 h 30"/>
                <a:gd name="T30" fmla="*/ 172 w 181"/>
                <a:gd name="T31" fmla="*/ 1 h 30"/>
                <a:gd name="T32" fmla="*/ 169 w 181"/>
                <a:gd name="T33" fmla="*/ 0 h 30"/>
                <a:gd name="T34" fmla="*/ 166 w 181"/>
                <a:gd name="T35" fmla="*/ 0 h 30"/>
                <a:gd name="T36" fmla="*/ 15 w 181"/>
                <a:gd name="T37" fmla="*/ 0 h 30"/>
                <a:gd name="T38" fmla="*/ 12 w 181"/>
                <a:gd name="T39" fmla="*/ 0 h 30"/>
                <a:gd name="T40" fmla="*/ 10 w 181"/>
                <a:gd name="T41" fmla="*/ 1 h 30"/>
                <a:gd name="T42" fmla="*/ 6 w 181"/>
                <a:gd name="T43" fmla="*/ 2 h 30"/>
                <a:gd name="T44" fmla="*/ 4 w 181"/>
                <a:gd name="T45" fmla="*/ 4 h 30"/>
                <a:gd name="T46" fmla="*/ 2 w 181"/>
                <a:gd name="T47" fmla="*/ 6 h 30"/>
                <a:gd name="T48" fmla="*/ 1 w 181"/>
                <a:gd name="T49" fmla="*/ 8 h 30"/>
                <a:gd name="T50" fmla="*/ 0 w 181"/>
                <a:gd name="T51" fmla="*/ 12 h 30"/>
                <a:gd name="T52" fmla="*/ 0 w 181"/>
                <a:gd name="T53" fmla="*/ 15 h 30"/>
                <a:gd name="T54" fmla="*/ 0 w 181"/>
                <a:gd name="T55" fmla="*/ 18 h 30"/>
                <a:gd name="T56" fmla="*/ 1 w 181"/>
                <a:gd name="T57" fmla="*/ 20 h 30"/>
                <a:gd name="T58" fmla="*/ 2 w 181"/>
                <a:gd name="T59" fmla="*/ 23 h 30"/>
                <a:gd name="T60" fmla="*/ 4 w 181"/>
                <a:gd name="T61" fmla="*/ 26 h 30"/>
                <a:gd name="T62" fmla="*/ 6 w 181"/>
                <a:gd name="T63" fmla="*/ 27 h 30"/>
                <a:gd name="T64" fmla="*/ 10 w 181"/>
                <a:gd name="T65" fmla="*/ 29 h 30"/>
                <a:gd name="T66" fmla="*/ 12 w 181"/>
                <a:gd name="T67" fmla="*/ 30 h 30"/>
                <a:gd name="T68" fmla="*/ 15 w 181"/>
                <a:gd name="T6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 h="30">
                  <a:moveTo>
                    <a:pt x="15" y="30"/>
                  </a:moveTo>
                  <a:lnTo>
                    <a:pt x="166" y="30"/>
                  </a:lnTo>
                  <a:lnTo>
                    <a:pt x="169" y="30"/>
                  </a:lnTo>
                  <a:lnTo>
                    <a:pt x="172" y="29"/>
                  </a:lnTo>
                  <a:lnTo>
                    <a:pt x="174" y="27"/>
                  </a:lnTo>
                  <a:lnTo>
                    <a:pt x="176" y="26"/>
                  </a:lnTo>
                  <a:lnTo>
                    <a:pt x="178" y="23"/>
                  </a:lnTo>
                  <a:lnTo>
                    <a:pt x="180" y="20"/>
                  </a:lnTo>
                  <a:lnTo>
                    <a:pt x="181" y="18"/>
                  </a:lnTo>
                  <a:lnTo>
                    <a:pt x="181" y="15"/>
                  </a:lnTo>
                  <a:lnTo>
                    <a:pt x="181" y="12"/>
                  </a:lnTo>
                  <a:lnTo>
                    <a:pt x="180" y="8"/>
                  </a:lnTo>
                  <a:lnTo>
                    <a:pt x="178" y="6"/>
                  </a:lnTo>
                  <a:lnTo>
                    <a:pt x="176" y="4"/>
                  </a:lnTo>
                  <a:lnTo>
                    <a:pt x="174" y="2"/>
                  </a:lnTo>
                  <a:lnTo>
                    <a:pt x="172" y="1"/>
                  </a:lnTo>
                  <a:lnTo>
                    <a:pt x="169" y="0"/>
                  </a:lnTo>
                  <a:lnTo>
                    <a:pt x="166" y="0"/>
                  </a:lnTo>
                  <a:lnTo>
                    <a:pt x="15" y="0"/>
                  </a:lnTo>
                  <a:lnTo>
                    <a:pt x="12" y="0"/>
                  </a:lnTo>
                  <a:lnTo>
                    <a:pt x="10" y="1"/>
                  </a:lnTo>
                  <a:lnTo>
                    <a:pt x="6" y="2"/>
                  </a:lnTo>
                  <a:lnTo>
                    <a:pt x="4" y="4"/>
                  </a:lnTo>
                  <a:lnTo>
                    <a:pt x="2" y="6"/>
                  </a:lnTo>
                  <a:lnTo>
                    <a:pt x="1" y="8"/>
                  </a:lnTo>
                  <a:lnTo>
                    <a:pt x="0" y="12"/>
                  </a:lnTo>
                  <a:lnTo>
                    <a:pt x="0" y="15"/>
                  </a:lnTo>
                  <a:lnTo>
                    <a:pt x="0" y="18"/>
                  </a:lnTo>
                  <a:lnTo>
                    <a:pt x="1" y="20"/>
                  </a:lnTo>
                  <a:lnTo>
                    <a:pt x="2" y="23"/>
                  </a:lnTo>
                  <a:lnTo>
                    <a:pt x="4" y="26"/>
                  </a:lnTo>
                  <a:lnTo>
                    <a:pt x="6" y="27"/>
                  </a:lnTo>
                  <a:lnTo>
                    <a:pt x="10" y="29"/>
                  </a:lnTo>
                  <a:lnTo>
                    <a:pt x="12" y="30"/>
                  </a:lnTo>
                  <a:lnTo>
                    <a:pt x="15"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54"/>
            <p:cNvSpPr>
              <a:spLocks/>
            </p:cNvSpPr>
            <p:nvPr/>
          </p:nvSpPr>
          <p:spPr bwMode="auto">
            <a:xfrm>
              <a:off x="947738" y="2022475"/>
              <a:ext cx="38100" cy="33338"/>
            </a:xfrm>
            <a:custGeom>
              <a:avLst/>
              <a:gdLst>
                <a:gd name="T0" fmla="*/ 20 w 121"/>
                <a:gd name="T1" fmla="*/ 101 h 106"/>
                <a:gd name="T2" fmla="*/ 22 w 121"/>
                <a:gd name="T3" fmla="*/ 104 h 106"/>
                <a:gd name="T4" fmla="*/ 25 w 121"/>
                <a:gd name="T5" fmla="*/ 105 h 106"/>
                <a:gd name="T6" fmla="*/ 27 w 121"/>
                <a:gd name="T7" fmla="*/ 106 h 106"/>
                <a:gd name="T8" fmla="*/ 30 w 121"/>
                <a:gd name="T9" fmla="*/ 106 h 106"/>
                <a:gd name="T10" fmla="*/ 36 w 121"/>
                <a:gd name="T11" fmla="*/ 105 h 106"/>
                <a:gd name="T12" fmla="*/ 41 w 121"/>
                <a:gd name="T13" fmla="*/ 101 h 106"/>
                <a:gd name="T14" fmla="*/ 116 w 121"/>
                <a:gd name="T15" fmla="*/ 26 h 106"/>
                <a:gd name="T16" fmla="*/ 119 w 121"/>
                <a:gd name="T17" fmla="*/ 24 h 106"/>
                <a:gd name="T18" fmla="*/ 120 w 121"/>
                <a:gd name="T19" fmla="*/ 21 h 106"/>
                <a:gd name="T20" fmla="*/ 121 w 121"/>
                <a:gd name="T21" fmla="*/ 19 h 106"/>
                <a:gd name="T22" fmla="*/ 121 w 121"/>
                <a:gd name="T23" fmla="*/ 15 h 106"/>
                <a:gd name="T24" fmla="*/ 121 w 121"/>
                <a:gd name="T25" fmla="*/ 13 h 106"/>
                <a:gd name="T26" fmla="*/ 120 w 121"/>
                <a:gd name="T27" fmla="*/ 10 h 106"/>
                <a:gd name="T28" fmla="*/ 119 w 121"/>
                <a:gd name="T29" fmla="*/ 8 h 106"/>
                <a:gd name="T30" fmla="*/ 116 w 121"/>
                <a:gd name="T31" fmla="*/ 5 h 106"/>
                <a:gd name="T32" fmla="*/ 114 w 121"/>
                <a:gd name="T33" fmla="*/ 4 h 106"/>
                <a:gd name="T34" fmla="*/ 111 w 121"/>
                <a:gd name="T35" fmla="*/ 1 h 106"/>
                <a:gd name="T36" fmla="*/ 109 w 121"/>
                <a:gd name="T37" fmla="*/ 0 h 106"/>
                <a:gd name="T38" fmla="*/ 106 w 121"/>
                <a:gd name="T39" fmla="*/ 0 h 106"/>
                <a:gd name="T40" fmla="*/ 103 w 121"/>
                <a:gd name="T41" fmla="*/ 0 h 106"/>
                <a:gd name="T42" fmla="*/ 100 w 121"/>
                <a:gd name="T43" fmla="*/ 1 h 106"/>
                <a:gd name="T44" fmla="*/ 97 w 121"/>
                <a:gd name="T45" fmla="*/ 4 h 106"/>
                <a:gd name="T46" fmla="*/ 95 w 121"/>
                <a:gd name="T47" fmla="*/ 5 h 106"/>
                <a:gd name="T48" fmla="*/ 30 w 121"/>
                <a:gd name="T49" fmla="*/ 69 h 106"/>
                <a:gd name="T50" fmla="*/ 26 w 121"/>
                <a:gd name="T51" fmla="*/ 65 h 106"/>
                <a:gd name="T52" fmla="*/ 24 w 121"/>
                <a:gd name="T53" fmla="*/ 64 h 106"/>
                <a:gd name="T54" fmla="*/ 21 w 121"/>
                <a:gd name="T55" fmla="*/ 62 h 106"/>
                <a:gd name="T56" fmla="*/ 18 w 121"/>
                <a:gd name="T57" fmla="*/ 62 h 106"/>
                <a:gd name="T58" fmla="*/ 15 w 121"/>
                <a:gd name="T59" fmla="*/ 61 h 106"/>
                <a:gd name="T60" fmla="*/ 12 w 121"/>
                <a:gd name="T61" fmla="*/ 62 h 106"/>
                <a:gd name="T62" fmla="*/ 10 w 121"/>
                <a:gd name="T63" fmla="*/ 62 h 106"/>
                <a:gd name="T64" fmla="*/ 7 w 121"/>
                <a:gd name="T65" fmla="*/ 64 h 106"/>
                <a:gd name="T66" fmla="*/ 5 w 121"/>
                <a:gd name="T67" fmla="*/ 65 h 106"/>
                <a:gd name="T68" fmla="*/ 2 w 121"/>
                <a:gd name="T69" fmla="*/ 68 h 106"/>
                <a:gd name="T70" fmla="*/ 1 w 121"/>
                <a:gd name="T71" fmla="*/ 70 h 106"/>
                <a:gd name="T72" fmla="*/ 0 w 121"/>
                <a:gd name="T73" fmla="*/ 73 h 106"/>
                <a:gd name="T74" fmla="*/ 0 w 121"/>
                <a:gd name="T75" fmla="*/ 76 h 106"/>
                <a:gd name="T76" fmla="*/ 0 w 121"/>
                <a:gd name="T77" fmla="*/ 79 h 106"/>
                <a:gd name="T78" fmla="*/ 1 w 121"/>
                <a:gd name="T79" fmla="*/ 82 h 106"/>
                <a:gd name="T80" fmla="*/ 2 w 121"/>
                <a:gd name="T81" fmla="*/ 84 h 106"/>
                <a:gd name="T82" fmla="*/ 5 w 121"/>
                <a:gd name="T83" fmla="*/ 86 h 106"/>
                <a:gd name="T84" fmla="*/ 20 w 121"/>
                <a:gd name="T85"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06">
                  <a:moveTo>
                    <a:pt x="20" y="101"/>
                  </a:moveTo>
                  <a:lnTo>
                    <a:pt x="22" y="104"/>
                  </a:lnTo>
                  <a:lnTo>
                    <a:pt x="25" y="105"/>
                  </a:lnTo>
                  <a:lnTo>
                    <a:pt x="27" y="106"/>
                  </a:lnTo>
                  <a:lnTo>
                    <a:pt x="30" y="106"/>
                  </a:lnTo>
                  <a:lnTo>
                    <a:pt x="36" y="105"/>
                  </a:lnTo>
                  <a:lnTo>
                    <a:pt x="41" y="101"/>
                  </a:lnTo>
                  <a:lnTo>
                    <a:pt x="116" y="26"/>
                  </a:lnTo>
                  <a:lnTo>
                    <a:pt x="119" y="24"/>
                  </a:lnTo>
                  <a:lnTo>
                    <a:pt x="120" y="21"/>
                  </a:lnTo>
                  <a:lnTo>
                    <a:pt x="121" y="19"/>
                  </a:lnTo>
                  <a:lnTo>
                    <a:pt x="121" y="15"/>
                  </a:lnTo>
                  <a:lnTo>
                    <a:pt x="121" y="13"/>
                  </a:lnTo>
                  <a:lnTo>
                    <a:pt x="120" y="10"/>
                  </a:lnTo>
                  <a:lnTo>
                    <a:pt x="119" y="8"/>
                  </a:lnTo>
                  <a:lnTo>
                    <a:pt x="116" y="5"/>
                  </a:lnTo>
                  <a:lnTo>
                    <a:pt x="114" y="4"/>
                  </a:lnTo>
                  <a:lnTo>
                    <a:pt x="111" y="1"/>
                  </a:lnTo>
                  <a:lnTo>
                    <a:pt x="109" y="0"/>
                  </a:lnTo>
                  <a:lnTo>
                    <a:pt x="106" y="0"/>
                  </a:lnTo>
                  <a:lnTo>
                    <a:pt x="103" y="0"/>
                  </a:lnTo>
                  <a:lnTo>
                    <a:pt x="100" y="1"/>
                  </a:lnTo>
                  <a:lnTo>
                    <a:pt x="97" y="4"/>
                  </a:lnTo>
                  <a:lnTo>
                    <a:pt x="95" y="5"/>
                  </a:lnTo>
                  <a:lnTo>
                    <a:pt x="30" y="69"/>
                  </a:lnTo>
                  <a:lnTo>
                    <a:pt x="26" y="65"/>
                  </a:lnTo>
                  <a:lnTo>
                    <a:pt x="24" y="64"/>
                  </a:lnTo>
                  <a:lnTo>
                    <a:pt x="21" y="62"/>
                  </a:lnTo>
                  <a:lnTo>
                    <a:pt x="18" y="62"/>
                  </a:lnTo>
                  <a:lnTo>
                    <a:pt x="15" y="61"/>
                  </a:lnTo>
                  <a:lnTo>
                    <a:pt x="12" y="62"/>
                  </a:lnTo>
                  <a:lnTo>
                    <a:pt x="10" y="62"/>
                  </a:lnTo>
                  <a:lnTo>
                    <a:pt x="7" y="64"/>
                  </a:lnTo>
                  <a:lnTo>
                    <a:pt x="5" y="65"/>
                  </a:lnTo>
                  <a:lnTo>
                    <a:pt x="2" y="68"/>
                  </a:lnTo>
                  <a:lnTo>
                    <a:pt x="1" y="70"/>
                  </a:lnTo>
                  <a:lnTo>
                    <a:pt x="0" y="73"/>
                  </a:lnTo>
                  <a:lnTo>
                    <a:pt x="0" y="76"/>
                  </a:lnTo>
                  <a:lnTo>
                    <a:pt x="0" y="79"/>
                  </a:lnTo>
                  <a:lnTo>
                    <a:pt x="1" y="82"/>
                  </a:lnTo>
                  <a:lnTo>
                    <a:pt x="2" y="84"/>
                  </a:lnTo>
                  <a:lnTo>
                    <a:pt x="5" y="86"/>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55"/>
            <p:cNvSpPr>
              <a:spLocks/>
            </p:cNvSpPr>
            <p:nvPr/>
          </p:nvSpPr>
          <p:spPr bwMode="auto">
            <a:xfrm>
              <a:off x="947738" y="2070100"/>
              <a:ext cx="38100" cy="33338"/>
            </a:xfrm>
            <a:custGeom>
              <a:avLst/>
              <a:gdLst>
                <a:gd name="T0" fmla="*/ 20 w 121"/>
                <a:gd name="T1" fmla="*/ 101 h 106"/>
                <a:gd name="T2" fmla="*/ 22 w 121"/>
                <a:gd name="T3" fmla="*/ 103 h 106"/>
                <a:gd name="T4" fmla="*/ 25 w 121"/>
                <a:gd name="T5" fmla="*/ 105 h 106"/>
                <a:gd name="T6" fmla="*/ 27 w 121"/>
                <a:gd name="T7" fmla="*/ 105 h 106"/>
                <a:gd name="T8" fmla="*/ 30 w 121"/>
                <a:gd name="T9" fmla="*/ 106 h 106"/>
                <a:gd name="T10" fmla="*/ 34 w 121"/>
                <a:gd name="T11" fmla="*/ 105 h 106"/>
                <a:gd name="T12" fmla="*/ 36 w 121"/>
                <a:gd name="T13" fmla="*/ 105 h 106"/>
                <a:gd name="T14" fmla="*/ 39 w 121"/>
                <a:gd name="T15" fmla="*/ 103 h 106"/>
                <a:gd name="T16" fmla="*/ 41 w 121"/>
                <a:gd name="T17" fmla="*/ 102 h 106"/>
                <a:gd name="T18" fmla="*/ 116 w 121"/>
                <a:gd name="T19" fmla="*/ 26 h 106"/>
                <a:gd name="T20" fmla="*/ 119 w 121"/>
                <a:gd name="T21" fmla="*/ 24 h 106"/>
                <a:gd name="T22" fmla="*/ 120 w 121"/>
                <a:gd name="T23" fmla="*/ 21 h 106"/>
                <a:gd name="T24" fmla="*/ 121 w 121"/>
                <a:gd name="T25" fmla="*/ 18 h 106"/>
                <a:gd name="T26" fmla="*/ 121 w 121"/>
                <a:gd name="T27" fmla="*/ 15 h 106"/>
                <a:gd name="T28" fmla="*/ 121 w 121"/>
                <a:gd name="T29" fmla="*/ 13 h 106"/>
                <a:gd name="T30" fmla="*/ 120 w 121"/>
                <a:gd name="T31" fmla="*/ 10 h 106"/>
                <a:gd name="T32" fmla="*/ 119 w 121"/>
                <a:gd name="T33" fmla="*/ 7 h 106"/>
                <a:gd name="T34" fmla="*/ 116 w 121"/>
                <a:gd name="T35" fmla="*/ 5 h 106"/>
                <a:gd name="T36" fmla="*/ 114 w 121"/>
                <a:gd name="T37" fmla="*/ 3 h 106"/>
                <a:gd name="T38" fmla="*/ 111 w 121"/>
                <a:gd name="T39" fmla="*/ 1 h 106"/>
                <a:gd name="T40" fmla="*/ 109 w 121"/>
                <a:gd name="T41" fmla="*/ 1 h 106"/>
                <a:gd name="T42" fmla="*/ 106 w 121"/>
                <a:gd name="T43" fmla="*/ 0 h 106"/>
                <a:gd name="T44" fmla="*/ 103 w 121"/>
                <a:gd name="T45" fmla="*/ 1 h 106"/>
                <a:gd name="T46" fmla="*/ 100 w 121"/>
                <a:gd name="T47" fmla="*/ 1 h 106"/>
                <a:gd name="T48" fmla="*/ 97 w 121"/>
                <a:gd name="T49" fmla="*/ 3 h 106"/>
                <a:gd name="T50" fmla="*/ 95 w 121"/>
                <a:gd name="T51" fmla="*/ 5 h 106"/>
                <a:gd name="T52" fmla="*/ 30 w 121"/>
                <a:gd name="T53" fmla="*/ 70 h 106"/>
                <a:gd name="T54" fmla="*/ 26 w 121"/>
                <a:gd name="T55" fmla="*/ 65 h 106"/>
                <a:gd name="T56" fmla="*/ 24 w 121"/>
                <a:gd name="T57" fmla="*/ 63 h 106"/>
                <a:gd name="T58" fmla="*/ 21 w 121"/>
                <a:gd name="T59" fmla="*/ 61 h 106"/>
                <a:gd name="T60" fmla="*/ 18 w 121"/>
                <a:gd name="T61" fmla="*/ 61 h 106"/>
                <a:gd name="T62" fmla="*/ 15 w 121"/>
                <a:gd name="T63" fmla="*/ 60 h 106"/>
                <a:gd name="T64" fmla="*/ 12 w 121"/>
                <a:gd name="T65" fmla="*/ 61 h 106"/>
                <a:gd name="T66" fmla="*/ 10 w 121"/>
                <a:gd name="T67" fmla="*/ 62 h 106"/>
                <a:gd name="T68" fmla="*/ 7 w 121"/>
                <a:gd name="T69" fmla="*/ 63 h 106"/>
                <a:gd name="T70" fmla="*/ 5 w 121"/>
                <a:gd name="T71" fmla="*/ 65 h 106"/>
                <a:gd name="T72" fmla="*/ 2 w 121"/>
                <a:gd name="T73" fmla="*/ 68 h 106"/>
                <a:gd name="T74" fmla="*/ 1 w 121"/>
                <a:gd name="T75" fmla="*/ 70 h 106"/>
                <a:gd name="T76" fmla="*/ 0 w 121"/>
                <a:gd name="T77" fmla="*/ 73 h 106"/>
                <a:gd name="T78" fmla="*/ 0 w 121"/>
                <a:gd name="T79" fmla="*/ 76 h 106"/>
                <a:gd name="T80" fmla="*/ 0 w 121"/>
                <a:gd name="T81" fmla="*/ 78 h 106"/>
                <a:gd name="T82" fmla="*/ 1 w 121"/>
                <a:gd name="T83" fmla="*/ 82 h 106"/>
                <a:gd name="T84" fmla="*/ 2 w 121"/>
                <a:gd name="T85" fmla="*/ 84 h 106"/>
                <a:gd name="T86" fmla="*/ 5 w 121"/>
                <a:gd name="T87" fmla="*/ 87 h 106"/>
                <a:gd name="T88" fmla="*/ 20 w 121"/>
                <a:gd name="T89"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 h="106">
                  <a:moveTo>
                    <a:pt x="20" y="101"/>
                  </a:moveTo>
                  <a:lnTo>
                    <a:pt x="22" y="103"/>
                  </a:lnTo>
                  <a:lnTo>
                    <a:pt x="25" y="105"/>
                  </a:lnTo>
                  <a:lnTo>
                    <a:pt x="27" y="105"/>
                  </a:lnTo>
                  <a:lnTo>
                    <a:pt x="30" y="106"/>
                  </a:lnTo>
                  <a:lnTo>
                    <a:pt x="34" y="105"/>
                  </a:lnTo>
                  <a:lnTo>
                    <a:pt x="36" y="105"/>
                  </a:lnTo>
                  <a:lnTo>
                    <a:pt x="39" y="103"/>
                  </a:lnTo>
                  <a:lnTo>
                    <a:pt x="41" y="102"/>
                  </a:lnTo>
                  <a:lnTo>
                    <a:pt x="116" y="26"/>
                  </a:lnTo>
                  <a:lnTo>
                    <a:pt x="119" y="24"/>
                  </a:lnTo>
                  <a:lnTo>
                    <a:pt x="120" y="21"/>
                  </a:lnTo>
                  <a:lnTo>
                    <a:pt x="121" y="18"/>
                  </a:lnTo>
                  <a:lnTo>
                    <a:pt x="121" y="15"/>
                  </a:lnTo>
                  <a:lnTo>
                    <a:pt x="121" y="13"/>
                  </a:lnTo>
                  <a:lnTo>
                    <a:pt x="120" y="10"/>
                  </a:lnTo>
                  <a:lnTo>
                    <a:pt x="119" y="7"/>
                  </a:lnTo>
                  <a:lnTo>
                    <a:pt x="116" y="5"/>
                  </a:lnTo>
                  <a:lnTo>
                    <a:pt x="114" y="3"/>
                  </a:lnTo>
                  <a:lnTo>
                    <a:pt x="111" y="1"/>
                  </a:lnTo>
                  <a:lnTo>
                    <a:pt x="109" y="1"/>
                  </a:lnTo>
                  <a:lnTo>
                    <a:pt x="106" y="0"/>
                  </a:lnTo>
                  <a:lnTo>
                    <a:pt x="103" y="1"/>
                  </a:lnTo>
                  <a:lnTo>
                    <a:pt x="100" y="1"/>
                  </a:lnTo>
                  <a:lnTo>
                    <a:pt x="97" y="3"/>
                  </a:lnTo>
                  <a:lnTo>
                    <a:pt x="95" y="5"/>
                  </a:lnTo>
                  <a:lnTo>
                    <a:pt x="30" y="70"/>
                  </a:lnTo>
                  <a:lnTo>
                    <a:pt x="26" y="65"/>
                  </a:lnTo>
                  <a:lnTo>
                    <a:pt x="24" y="63"/>
                  </a:lnTo>
                  <a:lnTo>
                    <a:pt x="21" y="61"/>
                  </a:lnTo>
                  <a:lnTo>
                    <a:pt x="18" y="61"/>
                  </a:lnTo>
                  <a:lnTo>
                    <a:pt x="15" y="60"/>
                  </a:lnTo>
                  <a:lnTo>
                    <a:pt x="12" y="61"/>
                  </a:lnTo>
                  <a:lnTo>
                    <a:pt x="10" y="62"/>
                  </a:lnTo>
                  <a:lnTo>
                    <a:pt x="7" y="63"/>
                  </a:lnTo>
                  <a:lnTo>
                    <a:pt x="5" y="65"/>
                  </a:lnTo>
                  <a:lnTo>
                    <a:pt x="2" y="68"/>
                  </a:lnTo>
                  <a:lnTo>
                    <a:pt x="1" y="70"/>
                  </a:lnTo>
                  <a:lnTo>
                    <a:pt x="0" y="73"/>
                  </a:lnTo>
                  <a:lnTo>
                    <a:pt x="0" y="76"/>
                  </a:lnTo>
                  <a:lnTo>
                    <a:pt x="0" y="78"/>
                  </a:lnTo>
                  <a:lnTo>
                    <a:pt x="1" y="82"/>
                  </a:lnTo>
                  <a:lnTo>
                    <a:pt x="2" y="84"/>
                  </a:lnTo>
                  <a:lnTo>
                    <a:pt x="5" y="87"/>
                  </a:lnTo>
                  <a:lnTo>
                    <a:pt x="20"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56"/>
            <p:cNvSpPr>
              <a:spLocks noEditPoints="1"/>
            </p:cNvSpPr>
            <p:nvPr/>
          </p:nvSpPr>
          <p:spPr bwMode="auto">
            <a:xfrm>
              <a:off x="1104900" y="1993900"/>
              <a:ext cx="68263" cy="219075"/>
            </a:xfrm>
            <a:custGeom>
              <a:avLst/>
              <a:gdLst>
                <a:gd name="T0" fmla="*/ 120 w 212"/>
                <a:gd name="T1" fmla="*/ 659 h 694"/>
                <a:gd name="T2" fmla="*/ 99 w 212"/>
                <a:gd name="T3" fmla="*/ 643 h 694"/>
                <a:gd name="T4" fmla="*/ 92 w 212"/>
                <a:gd name="T5" fmla="*/ 618 h 694"/>
                <a:gd name="T6" fmla="*/ 181 w 212"/>
                <a:gd name="T7" fmla="*/ 616 h 694"/>
                <a:gd name="T8" fmla="*/ 167 w 212"/>
                <a:gd name="T9" fmla="*/ 647 h 694"/>
                <a:gd name="T10" fmla="*/ 144 w 212"/>
                <a:gd name="T11" fmla="*/ 662 h 694"/>
                <a:gd name="T12" fmla="*/ 145 w 212"/>
                <a:gd name="T13" fmla="*/ 31 h 694"/>
                <a:gd name="T14" fmla="*/ 168 w 212"/>
                <a:gd name="T15" fmla="*/ 43 h 694"/>
                <a:gd name="T16" fmla="*/ 181 w 212"/>
                <a:gd name="T17" fmla="*/ 57 h 694"/>
                <a:gd name="T18" fmla="*/ 92 w 212"/>
                <a:gd name="T19" fmla="*/ 331 h 694"/>
                <a:gd name="T20" fmla="*/ 95 w 212"/>
                <a:gd name="T21" fmla="*/ 53 h 694"/>
                <a:gd name="T22" fmla="*/ 112 w 212"/>
                <a:gd name="T23" fmla="*/ 38 h 694"/>
                <a:gd name="T24" fmla="*/ 137 w 212"/>
                <a:gd name="T25" fmla="*/ 30 h 694"/>
                <a:gd name="T26" fmla="*/ 182 w 212"/>
                <a:gd name="T27" fmla="*/ 362 h 694"/>
                <a:gd name="T28" fmla="*/ 92 w 212"/>
                <a:gd name="T29" fmla="*/ 362 h 694"/>
                <a:gd name="T30" fmla="*/ 113 w 212"/>
                <a:gd name="T31" fmla="*/ 4 h 694"/>
                <a:gd name="T32" fmla="*/ 84 w 212"/>
                <a:gd name="T33" fmla="*/ 22 h 694"/>
                <a:gd name="T34" fmla="*/ 65 w 212"/>
                <a:gd name="T35" fmla="*/ 46 h 694"/>
                <a:gd name="T36" fmla="*/ 36 w 212"/>
                <a:gd name="T37" fmla="*/ 55 h 694"/>
                <a:gd name="T38" fmla="*/ 21 w 212"/>
                <a:gd name="T39" fmla="*/ 67 h 694"/>
                <a:gd name="T40" fmla="*/ 9 w 212"/>
                <a:gd name="T41" fmla="*/ 82 h 694"/>
                <a:gd name="T42" fmla="*/ 2 w 212"/>
                <a:gd name="T43" fmla="*/ 103 h 694"/>
                <a:gd name="T44" fmla="*/ 0 w 212"/>
                <a:gd name="T45" fmla="*/ 394 h 694"/>
                <a:gd name="T46" fmla="*/ 3 w 212"/>
                <a:gd name="T47" fmla="*/ 402 h 694"/>
                <a:gd name="T48" fmla="*/ 10 w 212"/>
                <a:gd name="T49" fmla="*/ 408 h 694"/>
                <a:gd name="T50" fmla="*/ 19 w 212"/>
                <a:gd name="T51" fmla="*/ 409 h 694"/>
                <a:gd name="T52" fmla="*/ 26 w 212"/>
                <a:gd name="T53" fmla="*/ 404 h 694"/>
                <a:gd name="T54" fmla="*/ 30 w 212"/>
                <a:gd name="T55" fmla="*/ 397 h 694"/>
                <a:gd name="T56" fmla="*/ 31 w 212"/>
                <a:gd name="T57" fmla="*/ 111 h 694"/>
                <a:gd name="T58" fmla="*/ 40 w 212"/>
                <a:gd name="T59" fmla="*/ 89 h 694"/>
                <a:gd name="T60" fmla="*/ 55 w 212"/>
                <a:gd name="T61" fmla="*/ 79 h 694"/>
                <a:gd name="T62" fmla="*/ 62 w 212"/>
                <a:gd name="T63" fmla="*/ 626 h 694"/>
                <a:gd name="T64" fmla="*/ 67 w 212"/>
                <a:gd name="T65" fmla="*/ 647 h 694"/>
                <a:gd name="T66" fmla="*/ 79 w 212"/>
                <a:gd name="T67" fmla="*/ 666 h 694"/>
                <a:gd name="T68" fmla="*/ 95 w 212"/>
                <a:gd name="T69" fmla="*/ 681 h 694"/>
                <a:gd name="T70" fmla="*/ 114 w 212"/>
                <a:gd name="T71" fmla="*/ 690 h 694"/>
                <a:gd name="T72" fmla="*/ 137 w 212"/>
                <a:gd name="T73" fmla="*/ 694 h 694"/>
                <a:gd name="T74" fmla="*/ 157 w 212"/>
                <a:gd name="T75" fmla="*/ 690 h 694"/>
                <a:gd name="T76" fmla="*/ 177 w 212"/>
                <a:gd name="T77" fmla="*/ 680 h 694"/>
                <a:gd name="T78" fmla="*/ 193 w 212"/>
                <a:gd name="T79" fmla="*/ 663 h 694"/>
                <a:gd name="T80" fmla="*/ 206 w 212"/>
                <a:gd name="T81" fmla="*/ 641 h 694"/>
                <a:gd name="T82" fmla="*/ 211 w 212"/>
                <a:gd name="T83" fmla="*/ 613 h 694"/>
                <a:gd name="T84" fmla="*/ 211 w 212"/>
                <a:gd name="T85" fmla="*/ 56 h 694"/>
                <a:gd name="T86" fmla="*/ 206 w 212"/>
                <a:gd name="T87" fmla="*/ 41 h 694"/>
                <a:gd name="T88" fmla="*/ 177 w 212"/>
                <a:gd name="T89" fmla="*/ 13 h 694"/>
                <a:gd name="T90" fmla="*/ 151 w 212"/>
                <a:gd name="T91" fmla="*/ 2 h 694"/>
                <a:gd name="T92" fmla="*/ 137 w 212"/>
                <a:gd name="T93"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2" h="694">
                  <a:moveTo>
                    <a:pt x="137" y="663"/>
                  </a:moveTo>
                  <a:lnTo>
                    <a:pt x="128" y="662"/>
                  </a:lnTo>
                  <a:lnTo>
                    <a:pt x="120" y="659"/>
                  </a:lnTo>
                  <a:lnTo>
                    <a:pt x="112" y="655"/>
                  </a:lnTo>
                  <a:lnTo>
                    <a:pt x="105" y="650"/>
                  </a:lnTo>
                  <a:lnTo>
                    <a:pt x="99" y="643"/>
                  </a:lnTo>
                  <a:lnTo>
                    <a:pt x="95" y="636"/>
                  </a:lnTo>
                  <a:lnTo>
                    <a:pt x="92" y="627"/>
                  </a:lnTo>
                  <a:lnTo>
                    <a:pt x="92" y="618"/>
                  </a:lnTo>
                  <a:lnTo>
                    <a:pt x="92" y="603"/>
                  </a:lnTo>
                  <a:lnTo>
                    <a:pt x="182" y="603"/>
                  </a:lnTo>
                  <a:lnTo>
                    <a:pt x="181" y="616"/>
                  </a:lnTo>
                  <a:lnTo>
                    <a:pt x="178" y="628"/>
                  </a:lnTo>
                  <a:lnTo>
                    <a:pt x="173" y="639"/>
                  </a:lnTo>
                  <a:lnTo>
                    <a:pt x="167" y="647"/>
                  </a:lnTo>
                  <a:lnTo>
                    <a:pt x="161" y="654"/>
                  </a:lnTo>
                  <a:lnTo>
                    <a:pt x="153" y="659"/>
                  </a:lnTo>
                  <a:lnTo>
                    <a:pt x="144" y="662"/>
                  </a:lnTo>
                  <a:lnTo>
                    <a:pt x="137" y="663"/>
                  </a:lnTo>
                  <a:close/>
                  <a:moveTo>
                    <a:pt x="137" y="30"/>
                  </a:moveTo>
                  <a:lnTo>
                    <a:pt x="145" y="31"/>
                  </a:lnTo>
                  <a:lnTo>
                    <a:pt x="153" y="34"/>
                  </a:lnTo>
                  <a:lnTo>
                    <a:pt x="161" y="38"/>
                  </a:lnTo>
                  <a:lnTo>
                    <a:pt x="168" y="43"/>
                  </a:lnTo>
                  <a:lnTo>
                    <a:pt x="173" y="47"/>
                  </a:lnTo>
                  <a:lnTo>
                    <a:pt x="178" y="53"/>
                  </a:lnTo>
                  <a:lnTo>
                    <a:pt x="181" y="57"/>
                  </a:lnTo>
                  <a:lnTo>
                    <a:pt x="182" y="60"/>
                  </a:lnTo>
                  <a:lnTo>
                    <a:pt x="182" y="331"/>
                  </a:lnTo>
                  <a:lnTo>
                    <a:pt x="92" y="331"/>
                  </a:lnTo>
                  <a:lnTo>
                    <a:pt x="92" y="60"/>
                  </a:lnTo>
                  <a:lnTo>
                    <a:pt x="93" y="57"/>
                  </a:lnTo>
                  <a:lnTo>
                    <a:pt x="95" y="53"/>
                  </a:lnTo>
                  <a:lnTo>
                    <a:pt x="99" y="48"/>
                  </a:lnTo>
                  <a:lnTo>
                    <a:pt x="106" y="43"/>
                  </a:lnTo>
                  <a:lnTo>
                    <a:pt x="112" y="38"/>
                  </a:lnTo>
                  <a:lnTo>
                    <a:pt x="120" y="34"/>
                  </a:lnTo>
                  <a:lnTo>
                    <a:pt x="127" y="31"/>
                  </a:lnTo>
                  <a:lnTo>
                    <a:pt x="137" y="30"/>
                  </a:lnTo>
                  <a:lnTo>
                    <a:pt x="137" y="30"/>
                  </a:lnTo>
                  <a:close/>
                  <a:moveTo>
                    <a:pt x="92" y="362"/>
                  </a:moveTo>
                  <a:lnTo>
                    <a:pt x="182" y="362"/>
                  </a:lnTo>
                  <a:lnTo>
                    <a:pt x="182" y="573"/>
                  </a:lnTo>
                  <a:lnTo>
                    <a:pt x="92" y="573"/>
                  </a:lnTo>
                  <a:lnTo>
                    <a:pt x="92" y="362"/>
                  </a:lnTo>
                  <a:close/>
                  <a:moveTo>
                    <a:pt x="137" y="0"/>
                  </a:moveTo>
                  <a:lnTo>
                    <a:pt x="125" y="1"/>
                  </a:lnTo>
                  <a:lnTo>
                    <a:pt x="113" y="4"/>
                  </a:lnTo>
                  <a:lnTo>
                    <a:pt x="102" y="9"/>
                  </a:lnTo>
                  <a:lnTo>
                    <a:pt x="93" y="15"/>
                  </a:lnTo>
                  <a:lnTo>
                    <a:pt x="84" y="22"/>
                  </a:lnTo>
                  <a:lnTo>
                    <a:pt x="76" y="29"/>
                  </a:lnTo>
                  <a:lnTo>
                    <a:pt x="69" y="38"/>
                  </a:lnTo>
                  <a:lnTo>
                    <a:pt x="65" y="46"/>
                  </a:lnTo>
                  <a:lnTo>
                    <a:pt x="53" y="48"/>
                  </a:lnTo>
                  <a:lnTo>
                    <a:pt x="41" y="53"/>
                  </a:lnTo>
                  <a:lnTo>
                    <a:pt x="36" y="55"/>
                  </a:lnTo>
                  <a:lnTo>
                    <a:pt x="30" y="58"/>
                  </a:lnTo>
                  <a:lnTo>
                    <a:pt x="25" y="62"/>
                  </a:lnTo>
                  <a:lnTo>
                    <a:pt x="21" y="67"/>
                  </a:lnTo>
                  <a:lnTo>
                    <a:pt x="16" y="71"/>
                  </a:lnTo>
                  <a:lnTo>
                    <a:pt x="12" y="76"/>
                  </a:lnTo>
                  <a:lnTo>
                    <a:pt x="9" y="82"/>
                  </a:lnTo>
                  <a:lnTo>
                    <a:pt x="6" y="88"/>
                  </a:lnTo>
                  <a:lnTo>
                    <a:pt x="3" y="96"/>
                  </a:lnTo>
                  <a:lnTo>
                    <a:pt x="2" y="103"/>
                  </a:lnTo>
                  <a:lnTo>
                    <a:pt x="1" y="112"/>
                  </a:lnTo>
                  <a:lnTo>
                    <a:pt x="0" y="120"/>
                  </a:lnTo>
                  <a:lnTo>
                    <a:pt x="0" y="394"/>
                  </a:lnTo>
                  <a:lnTo>
                    <a:pt x="1" y="397"/>
                  </a:lnTo>
                  <a:lnTo>
                    <a:pt x="2" y="399"/>
                  </a:lnTo>
                  <a:lnTo>
                    <a:pt x="3" y="402"/>
                  </a:lnTo>
                  <a:lnTo>
                    <a:pt x="6" y="404"/>
                  </a:lnTo>
                  <a:lnTo>
                    <a:pt x="8" y="406"/>
                  </a:lnTo>
                  <a:lnTo>
                    <a:pt x="10" y="408"/>
                  </a:lnTo>
                  <a:lnTo>
                    <a:pt x="13" y="409"/>
                  </a:lnTo>
                  <a:lnTo>
                    <a:pt x="15" y="409"/>
                  </a:lnTo>
                  <a:lnTo>
                    <a:pt x="19" y="409"/>
                  </a:lnTo>
                  <a:lnTo>
                    <a:pt x="22" y="408"/>
                  </a:lnTo>
                  <a:lnTo>
                    <a:pt x="24" y="406"/>
                  </a:lnTo>
                  <a:lnTo>
                    <a:pt x="26" y="404"/>
                  </a:lnTo>
                  <a:lnTo>
                    <a:pt x="28" y="402"/>
                  </a:lnTo>
                  <a:lnTo>
                    <a:pt x="29" y="399"/>
                  </a:lnTo>
                  <a:lnTo>
                    <a:pt x="30" y="397"/>
                  </a:lnTo>
                  <a:lnTo>
                    <a:pt x="30" y="394"/>
                  </a:lnTo>
                  <a:lnTo>
                    <a:pt x="30" y="120"/>
                  </a:lnTo>
                  <a:lnTo>
                    <a:pt x="31" y="111"/>
                  </a:lnTo>
                  <a:lnTo>
                    <a:pt x="34" y="102"/>
                  </a:lnTo>
                  <a:lnTo>
                    <a:pt x="36" y="96"/>
                  </a:lnTo>
                  <a:lnTo>
                    <a:pt x="40" y="89"/>
                  </a:lnTo>
                  <a:lnTo>
                    <a:pt x="44" y="85"/>
                  </a:lnTo>
                  <a:lnTo>
                    <a:pt x="50" y="82"/>
                  </a:lnTo>
                  <a:lnTo>
                    <a:pt x="55" y="79"/>
                  </a:lnTo>
                  <a:lnTo>
                    <a:pt x="62" y="77"/>
                  </a:lnTo>
                  <a:lnTo>
                    <a:pt x="62" y="618"/>
                  </a:lnTo>
                  <a:lnTo>
                    <a:pt x="62" y="626"/>
                  </a:lnTo>
                  <a:lnTo>
                    <a:pt x="63" y="633"/>
                  </a:lnTo>
                  <a:lnTo>
                    <a:pt x="65" y="640"/>
                  </a:lnTo>
                  <a:lnTo>
                    <a:pt x="67" y="647"/>
                  </a:lnTo>
                  <a:lnTo>
                    <a:pt x="70" y="654"/>
                  </a:lnTo>
                  <a:lnTo>
                    <a:pt x="74" y="660"/>
                  </a:lnTo>
                  <a:lnTo>
                    <a:pt x="79" y="666"/>
                  </a:lnTo>
                  <a:lnTo>
                    <a:pt x="84" y="671"/>
                  </a:lnTo>
                  <a:lnTo>
                    <a:pt x="90" y="676"/>
                  </a:lnTo>
                  <a:lnTo>
                    <a:pt x="95" y="681"/>
                  </a:lnTo>
                  <a:lnTo>
                    <a:pt x="101" y="684"/>
                  </a:lnTo>
                  <a:lnTo>
                    <a:pt x="108" y="687"/>
                  </a:lnTo>
                  <a:lnTo>
                    <a:pt x="114" y="690"/>
                  </a:lnTo>
                  <a:lnTo>
                    <a:pt x="122" y="693"/>
                  </a:lnTo>
                  <a:lnTo>
                    <a:pt x="129" y="694"/>
                  </a:lnTo>
                  <a:lnTo>
                    <a:pt x="137" y="694"/>
                  </a:lnTo>
                  <a:lnTo>
                    <a:pt x="143" y="694"/>
                  </a:lnTo>
                  <a:lnTo>
                    <a:pt x="150" y="693"/>
                  </a:lnTo>
                  <a:lnTo>
                    <a:pt x="157" y="690"/>
                  </a:lnTo>
                  <a:lnTo>
                    <a:pt x="164" y="687"/>
                  </a:lnTo>
                  <a:lnTo>
                    <a:pt x="170" y="684"/>
                  </a:lnTo>
                  <a:lnTo>
                    <a:pt x="177" y="680"/>
                  </a:lnTo>
                  <a:lnTo>
                    <a:pt x="182" y="675"/>
                  </a:lnTo>
                  <a:lnTo>
                    <a:pt x="187" y="669"/>
                  </a:lnTo>
                  <a:lnTo>
                    <a:pt x="193" y="663"/>
                  </a:lnTo>
                  <a:lnTo>
                    <a:pt x="197" y="656"/>
                  </a:lnTo>
                  <a:lnTo>
                    <a:pt x="201" y="648"/>
                  </a:lnTo>
                  <a:lnTo>
                    <a:pt x="206" y="641"/>
                  </a:lnTo>
                  <a:lnTo>
                    <a:pt x="208" y="632"/>
                  </a:lnTo>
                  <a:lnTo>
                    <a:pt x="210" y="623"/>
                  </a:lnTo>
                  <a:lnTo>
                    <a:pt x="211" y="613"/>
                  </a:lnTo>
                  <a:lnTo>
                    <a:pt x="212" y="603"/>
                  </a:lnTo>
                  <a:lnTo>
                    <a:pt x="212" y="60"/>
                  </a:lnTo>
                  <a:lnTo>
                    <a:pt x="211" y="56"/>
                  </a:lnTo>
                  <a:lnTo>
                    <a:pt x="210" y="51"/>
                  </a:lnTo>
                  <a:lnTo>
                    <a:pt x="208" y="45"/>
                  </a:lnTo>
                  <a:lnTo>
                    <a:pt x="206" y="41"/>
                  </a:lnTo>
                  <a:lnTo>
                    <a:pt x="198" y="30"/>
                  </a:lnTo>
                  <a:lnTo>
                    <a:pt x="188" y="20"/>
                  </a:lnTo>
                  <a:lnTo>
                    <a:pt x="177" y="13"/>
                  </a:lnTo>
                  <a:lnTo>
                    <a:pt x="164" y="6"/>
                  </a:lnTo>
                  <a:lnTo>
                    <a:pt x="157" y="3"/>
                  </a:lnTo>
                  <a:lnTo>
                    <a:pt x="151" y="2"/>
                  </a:lnTo>
                  <a:lnTo>
                    <a:pt x="143" y="1"/>
                  </a:lnTo>
                  <a:lnTo>
                    <a:pt x="137" y="0"/>
                  </a:lnTo>
                  <a:lnTo>
                    <a:pt x="1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3" name="Group 302"/>
          <p:cNvGrpSpPr/>
          <p:nvPr/>
        </p:nvGrpSpPr>
        <p:grpSpPr>
          <a:xfrm>
            <a:off x="7769565" y="3304215"/>
            <a:ext cx="285750" cy="249238"/>
            <a:chOff x="3173413" y="1952625"/>
            <a:chExt cx="285750" cy="249238"/>
          </a:xfrm>
          <a:solidFill>
            <a:srgbClr val="E2583D"/>
          </a:solidFill>
        </p:grpSpPr>
        <p:sp>
          <p:nvSpPr>
            <p:cNvPr id="304" name="Freeform 83"/>
            <p:cNvSpPr>
              <a:spLocks noEditPoints="1"/>
            </p:cNvSpPr>
            <p:nvPr/>
          </p:nvSpPr>
          <p:spPr bwMode="auto">
            <a:xfrm>
              <a:off x="3173413" y="1952625"/>
              <a:ext cx="225425" cy="249238"/>
            </a:xfrm>
            <a:custGeom>
              <a:avLst/>
              <a:gdLst>
                <a:gd name="T0" fmla="*/ 37 w 713"/>
                <a:gd name="T1" fmla="*/ 654 h 786"/>
                <a:gd name="T2" fmla="*/ 60 w 713"/>
                <a:gd name="T3" fmla="*/ 578 h 786"/>
                <a:gd name="T4" fmla="*/ 188 w 713"/>
                <a:gd name="T5" fmla="*/ 520 h 786"/>
                <a:gd name="T6" fmla="*/ 295 w 713"/>
                <a:gd name="T7" fmla="*/ 482 h 786"/>
                <a:gd name="T8" fmla="*/ 299 w 713"/>
                <a:gd name="T9" fmla="*/ 372 h 786"/>
                <a:gd name="T10" fmla="*/ 265 w 713"/>
                <a:gd name="T11" fmla="*/ 342 h 786"/>
                <a:gd name="T12" fmla="*/ 241 w 713"/>
                <a:gd name="T13" fmla="*/ 287 h 786"/>
                <a:gd name="T14" fmla="*/ 235 w 713"/>
                <a:gd name="T15" fmla="*/ 248 h 786"/>
                <a:gd name="T16" fmla="*/ 220 w 713"/>
                <a:gd name="T17" fmla="*/ 237 h 786"/>
                <a:gd name="T18" fmla="*/ 221 w 713"/>
                <a:gd name="T19" fmla="*/ 202 h 786"/>
                <a:gd name="T20" fmla="*/ 235 w 713"/>
                <a:gd name="T21" fmla="*/ 193 h 786"/>
                <a:gd name="T22" fmla="*/ 235 w 713"/>
                <a:gd name="T23" fmla="*/ 164 h 786"/>
                <a:gd name="T24" fmla="*/ 225 w 713"/>
                <a:gd name="T25" fmla="*/ 96 h 786"/>
                <a:gd name="T26" fmla="*/ 246 w 713"/>
                <a:gd name="T27" fmla="*/ 83 h 786"/>
                <a:gd name="T28" fmla="*/ 275 w 713"/>
                <a:gd name="T29" fmla="*/ 79 h 786"/>
                <a:gd name="T30" fmla="*/ 289 w 713"/>
                <a:gd name="T31" fmla="*/ 56 h 786"/>
                <a:gd name="T32" fmla="*/ 345 w 713"/>
                <a:gd name="T33" fmla="*/ 34 h 786"/>
                <a:gd name="T34" fmla="*/ 459 w 713"/>
                <a:gd name="T35" fmla="*/ 42 h 786"/>
                <a:gd name="T36" fmla="*/ 490 w 713"/>
                <a:gd name="T37" fmla="*/ 64 h 786"/>
                <a:gd name="T38" fmla="*/ 493 w 713"/>
                <a:gd name="T39" fmla="*/ 123 h 786"/>
                <a:gd name="T40" fmla="*/ 476 w 713"/>
                <a:gd name="T41" fmla="*/ 189 h 786"/>
                <a:gd name="T42" fmla="*/ 489 w 713"/>
                <a:gd name="T43" fmla="*/ 198 h 786"/>
                <a:gd name="T44" fmla="*/ 493 w 713"/>
                <a:gd name="T45" fmla="*/ 238 h 786"/>
                <a:gd name="T46" fmla="*/ 479 w 713"/>
                <a:gd name="T47" fmla="*/ 248 h 786"/>
                <a:gd name="T48" fmla="*/ 473 w 713"/>
                <a:gd name="T49" fmla="*/ 287 h 786"/>
                <a:gd name="T50" fmla="*/ 453 w 713"/>
                <a:gd name="T51" fmla="*/ 342 h 786"/>
                <a:gd name="T52" fmla="*/ 424 w 713"/>
                <a:gd name="T53" fmla="*/ 372 h 786"/>
                <a:gd name="T54" fmla="*/ 427 w 713"/>
                <a:gd name="T55" fmla="*/ 482 h 786"/>
                <a:gd name="T56" fmla="*/ 531 w 713"/>
                <a:gd name="T57" fmla="*/ 520 h 786"/>
                <a:gd name="T58" fmla="*/ 654 w 713"/>
                <a:gd name="T59" fmla="*/ 578 h 786"/>
                <a:gd name="T60" fmla="*/ 677 w 713"/>
                <a:gd name="T61" fmla="*/ 654 h 786"/>
                <a:gd name="T62" fmla="*/ 30 w 713"/>
                <a:gd name="T63" fmla="*/ 756 h 786"/>
                <a:gd name="T64" fmla="*/ 452 w 713"/>
                <a:gd name="T65" fmla="*/ 387 h 786"/>
                <a:gd name="T66" fmla="*/ 490 w 713"/>
                <a:gd name="T67" fmla="*/ 335 h 786"/>
                <a:gd name="T68" fmla="*/ 504 w 713"/>
                <a:gd name="T69" fmla="*/ 271 h 786"/>
                <a:gd name="T70" fmla="*/ 524 w 713"/>
                <a:gd name="T71" fmla="*/ 238 h 786"/>
                <a:gd name="T72" fmla="*/ 522 w 713"/>
                <a:gd name="T73" fmla="*/ 193 h 786"/>
                <a:gd name="T74" fmla="*/ 523 w 713"/>
                <a:gd name="T75" fmla="*/ 127 h 786"/>
                <a:gd name="T76" fmla="*/ 516 w 713"/>
                <a:gd name="T77" fmla="*/ 49 h 786"/>
                <a:gd name="T78" fmla="*/ 471 w 713"/>
                <a:gd name="T79" fmla="*/ 14 h 786"/>
                <a:gd name="T80" fmla="*/ 385 w 713"/>
                <a:gd name="T81" fmla="*/ 0 h 786"/>
                <a:gd name="T82" fmla="*/ 290 w 713"/>
                <a:gd name="T83" fmla="*/ 19 h 786"/>
                <a:gd name="T84" fmla="*/ 252 w 713"/>
                <a:gd name="T85" fmla="*/ 53 h 786"/>
                <a:gd name="T86" fmla="*/ 211 w 713"/>
                <a:gd name="T87" fmla="*/ 64 h 786"/>
                <a:gd name="T88" fmla="*/ 195 w 713"/>
                <a:gd name="T89" fmla="*/ 95 h 786"/>
                <a:gd name="T90" fmla="*/ 206 w 713"/>
                <a:gd name="T91" fmla="*/ 173 h 786"/>
                <a:gd name="T92" fmla="*/ 192 w 713"/>
                <a:gd name="T93" fmla="*/ 192 h 786"/>
                <a:gd name="T94" fmla="*/ 189 w 713"/>
                <a:gd name="T95" fmla="*/ 237 h 786"/>
                <a:gd name="T96" fmla="*/ 209 w 713"/>
                <a:gd name="T97" fmla="*/ 271 h 786"/>
                <a:gd name="T98" fmla="*/ 226 w 713"/>
                <a:gd name="T99" fmla="*/ 336 h 786"/>
                <a:gd name="T100" fmla="*/ 271 w 713"/>
                <a:gd name="T101" fmla="*/ 388 h 786"/>
                <a:gd name="T102" fmla="*/ 173 w 713"/>
                <a:gd name="T103" fmla="*/ 495 h 786"/>
                <a:gd name="T104" fmla="*/ 51 w 713"/>
                <a:gd name="T105" fmla="*/ 549 h 786"/>
                <a:gd name="T106" fmla="*/ 16 w 713"/>
                <a:gd name="T107" fmla="*/ 596 h 786"/>
                <a:gd name="T108" fmla="*/ 1 w 713"/>
                <a:gd name="T109" fmla="*/ 725 h 786"/>
                <a:gd name="T110" fmla="*/ 3 w 713"/>
                <a:gd name="T111" fmla="*/ 780 h 786"/>
                <a:gd name="T112" fmla="*/ 698 w 713"/>
                <a:gd name="T113" fmla="*/ 786 h 786"/>
                <a:gd name="T114" fmla="*/ 712 w 713"/>
                <a:gd name="T115" fmla="*/ 777 h 786"/>
                <a:gd name="T116" fmla="*/ 711 w 713"/>
                <a:gd name="T117" fmla="*/ 697 h 786"/>
                <a:gd name="T118" fmla="*/ 695 w 713"/>
                <a:gd name="T119" fmla="*/ 586 h 786"/>
                <a:gd name="T120" fmla="*/ 655 w 713"/>
                <a:gd name="T121" fmla="*/ 542 h 786"/>
                <a:gd name="T122" fmla="*/ 512 w 713"/>
                <a:gd name="T123" fmla="*/ 48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3" h="786">
                  <a:moveTo>
                    <a:pt x="30" y="756"/>
                  </a:moveTo>
                  <a:lnTo>
                    <a:pt x="31" y="740"/>
                  </a:lnTo>
                  <a:lnTo>
                    <a:pt x="31" y="722"/>
                  </a:lnTo>
                  <a:lnTo>
                    <a:pt x="32" y="700"/>
                  </a:lnTo>
                  <a:lnTo>
                    <a:pt x="34" y="678"/>
                  </a:lnTo>
                  <a:lnTo>
                    <a:pt x="37" y="654"/>
                  </a:lnTo>
                  <a:lnTo>
                    <a:pt x="40" y="632"/>
                  </a:lnTo>
                  <a:lnTo>
                    <a:pt x="43" y="613"/>
                  </a:lnTo>
                  <a:lnTo>
                    <a:pt x="47" y="595"/>
                  </a:lnTo>
                  <a:lnTo>
                    <a:pt x="51" y="589"/>
                  </a:lnTo>
                  <a:lnTo>
                    <a:pt x="55" y="584"/>
                  </a:lnTo>
                  <a:lnTo>
                    <a:pt x="60" y="578"/>
                  </a:lnTo>
                  <a:lnTo>
                    <a:pt x="68" y="573"/>
                  </a:lnTo>
                  <a:lnTo>
                    <a:pt x="86" y="562"/>
                  </a:lnTo>
                  <a:lnTo>
                    <a:pt x="107" y="551"/>
                  </a:lnTo>
                  <a:lnTo>
                    <a:pt x="133" y="541"/>
                  </a:lnTo>
                  <a:lnTo>
                    <a:pt x="160" y="531"/>
                  </a:lnTo>
                  <a:lnTo>
                    <a:pt x="188" y="520"/>
                  </a:lnTo>
                  <a:lnTo>
                    <a:pt x="216" y="511"/>
                  </a:lnTo>
                  <a:lnTo>
                    <a:pt x="235" y="504"/>
                  </a:lnTo>
                  <a:lnTo>
                    <a:pt x="254" y="498"/>
                  </a:lnTo>
                  <a:lnTo>
                    <a:pt x="273" y="491"/>
                  </a:lnTo>
                  <a:lnTo>
                    <a:pt x="292" y="484"/>
                  </a:lnTo>
                  <a:lnTo>
                    <a:pt x="295" y="482"/>
                  </a:lnTo>
                  <a:lnTo>
                    <a:pt x="298" y="479"/>
                  </a:lnTo>
                  <a:lnTo>
                    <a:pt x="300" y="474"/>
                  </a:lnTo>
                  <a:lnTo>
                    <a:pt x="301" y="470"/>
                  </a:lnTo>
                  <a:lnTo>
                    <a:pt x="301" y="380"/>
                  </a:lnTo>
                  <a:lnTo>
                    <a:pt x="300" y="376"/>
                  </a:lnTo>
                  <a:lnTo>
                    <a:pt x="299" y="372"/>
                  </a:lnTo>
                  <a:lnTo>
                    <a:pt x="296" y="369"/>
                  </a:lnTo>
                  <a:lnTo>
                    <a:pt x="293" y="366"/>
                  </a:lnTo>
                  <a:lnTo>
                    <a:pt x="290" y="365"/>
                  </a:lnTo>
                  <a:lnTo>
                    <a:pt x="283" y="361"/>
                  </a:lnTo>
                  <a:lnTo>
                    <a:pt x="275" y="353"/>
                  </a:lnTo>
                  <a:lnTo>
                    <a:pt x="265" y="342"/>
                  </a:lnTo>
                  <a:lnTo>
                    <a:pt x="261" y="335"/>
                  </a:lnTo>
                  <a:lnTo>
                    <a:pt x="255" y="327"/>
                  </a:lnTo>
                  <a:lnTo>
                    <a:pt x="251" y="319"/>
                  </a:lnTo>
                  <a:lnTo>
                    <a:pt x="247" y="309"/>
                  </a:lnTo>
                  <a:lnTo>
                    <a:pt x="244" y="298"/>
                  </a:lnTo>
                  <a:lnTo>
                    <a:pt x="241" y="287"/>
                  </a:lnTo>
                  <a:lnTo>
                    <a:pt x="239" y="273"/>
                  </a:lnTo>
                  <a:lnTo>
                    <a:pt x="239" y="259"/>
                  </a:lnTo>
                  <a:lnTo>
                    <a:pt x="239" y="256"/>
                  </a:lnTo>
                  <a:lnTo>
                    <a:pt x="238" y="253"/>
                  </a:lnTo>
                  <a:lnTo>
                    <a:pt x="236" y="250"/>
                  </a:lnTo>
                  <a:lnTo>
                    <a:pt x="235" y="248"/>
                  </a:lnTo>
                  <a:lnTo>
                    <a:pt x="233" y="246"/>
                  </a:lnTo>
                  <a:lnTo>
                    <a:pt x="230" y="245"/>
                  </a:lnTo>
                  <a:lnTo>
                    <a:pt x="227" y="244"/>
                  </a:lnTo>
                  <a:lnTo>
                    <a:pt x="224" y="244"/>
                  </a:lnTo>
                  <a:lnTo>
                    <a:pt x="222" y="243"/>
                  </a:lnTo>
                  <a:lnTo>
                    <a:pt x="220" y="237"/>
                  </a:lnTo>
                  <a:lnTo>
                    <a:pt x="218" y="231"/>
                  </a:lnTo>
                  <a:lnTo>
                    <a:pt x="217" y="221"/>
                  </a:lnTo>
                  <a:lnTo>
                    <a:pt x="217" y="216"/>
                  </a:lnTo>
                  <a:lnTo>
                    <a:pt x="218" y="210"/>
                  </a:lnTo>
                  <a:lnTo>
                    <a:pt x="219" y="206"/>
                  </a:lnTo>
                  <a:lnTo>
                    <a:pt x="221" y="202"/>
                  </a:lnTo>
                  <a:lnTo>
                    <a:pt x="222" y="200"/>
                  </a:lnTo>
                  <a:lnTo>
                    <a:pt x="224" y="198"/>
                  </a:lnTo>
                  <a:lnTo>
                    <a:pt x="227" y="198"/>
                  </a:lnTo>
                  <a:lnTo>
                    <a:pt x="230" y="197"/>
                  </a:lnTo>
                  <a:lnTo>
                    <a:pt x="233" y="195"/>
                  </a:lnTo>
                  <a:lnTo>
                    <a:pt x="235" y="193"/>
                  </a:lnTo>
                  <a:lnTo>
                    <a:pt x="236" y="191"/>
                  </a:lnTo>
                  <a:lnTo>
                    <a:pt x="238" y="189"/>
                  </a:lnTo>
                  <a:lnTo>
                    <a:pt x="239" y="186"/>
                  </a:lnTo>
                  <a:lnTo>
                    <a:pt x="239" y="183"/>
                  </a:lnTo>
                  <a:lnTo>
                    <a:pt x="238" y="176"/>
                  </a:lnTo>
                  <a:lnTo>
                    <a:pt x="235" y="164"/>
                  </a:lnTo>
                  <a:lnTo>
                    <a:pt x="231" y="147"/>
                  </a:lnTo>
                  <a:lnTo>
                    <a:pt x="225" y="126"/>
                  </a:lnTo>
                  <a:lnTo>
                    <a:pt x="224" y="114"/>
                  </a:lnTo>
                  <a:lnTo>
                    <a:pt x="224" y="104"/>
                  </a:lnTo>
                  <a:lnTo>
                    <a:pt x="224" y="100"/>
                  </a:lnTo>
                  <a:lnTo>
                    <a:pt x="225" y="96"/>
                  </a:lnTo>
                  <a:lnTo>
                    <a:pt x="227" y="91"/>
                  </a:lnTo>
                  <a:lnTo>
                    <a:pt x="229" y="88"/>
                  </a:lnTo>
                  <a:lnTo>
                    <a:pt x="231" y="87"/>
                  </a:lnTo>
                  <a:lnTo>
                    <a:pt x="233" y="85"/>
                  </a:lnTo>
                  <a:lnTo>
                    <a:pt x="238" y="83"/>
                  </a:lnTo>
                  <a:lnTo>
                    <a:pt x="246" y="83"/>
                  </a:lnTo>
                  <a:lnTo>
                    <a:pt x="252" y="83"/>
                  </a:lnTo>
                  <a:lnTo>
                    <a:pt x="259" y="84"/>
                  </a:lnTo>
                  <a:lnTo>
                    <a:pt x="265" y="84"/>
                  </a:lnTo>
                  <a:lnTo>
                    <a:pt x="270" y="82"/>
                  </a:lnTo>
                  <a:lnTo>
                    <a:pt x="273" y="81"/>
                  </a:lnTo>
                  <a:lnTo>
                    <a:pt x="275" y="79"/>
                  </a:lnTo>
                  <a:lnTo>
                    <a:pt x="276" y="75"/>
                  </a:lnTo>
                  <a:lnTo>
                    <a:pt x="277" y="73"/>
                  </a:lnTo>
                  <a:lnTo>
                    <a:pt x="278" y="68"/>
                  </a:lnTo>
                  <a:lnTo>
                    <a:pt x="281" y="64"/>
                  </a:lnTo>
                  <a:lnTo>
                    <a:pt x="284" y="59"/>
                  </a:lnTo>
                  <a:lnTo>
                    <a:pt x="289" y="56"/>
                  </a:lnTo>
                  <a:lnTo>
                    <a:pt x="293" y="52"/>
                  </a:lnTo>
                  <a:lnTo>
                    <a:pt x="298" y="49"/>
                  </a:lnTo>
                  <a:lnTo>
                    <a:pt x="305" y="45"/>
                  </a:lnTo>
                  <a:lnTo>
                    <a:pt x="312" y="42"/>
                  </a:lnTo>
                  <a:lnTo>
                    <a:pt x="327" y="37"/>
                  </a:lnTo>
                  <a:lnTo>
                    <a:pt x="345" y="34"/>
                  </a:lnTo>
                  <a:lnTo>
                    <a:pt x="365" y="30"/>
                  </a:lnTo>
                  <a:lnTo>
                    <a:pt x="385" y="30"/>
                  </a:lnTo>
                  <a:lnTo>
                    <a:pt x="407" y="30"/>
                  </a:lnTo>
                  <a:lnTo>
                    <a:pt x="426" y="34"/>
                  </a:lnTo>
                  <a:lnTo>
                    <a:pt x="443" y="37"/>
                  </a:lnTo>
                  <a:lnTo>
                    <a:pt x="459" y="42"/>
                  </a:lnTo>
                  <a:lnTo>
                    <a:pt x="466" y="45"/>
                  </a:lnTo>
                  <a:lnTo>
                    <a:pt x="472" y="49"/>
                  </a:lnTo>
                  <a:lnTo>
                    <a:pt x="477" y="52"/>
                  </a:lnTo>
                  <a:lnTo>
                    <a:pt x="483" y="56"/>
                  </a:lnTo>
                  <a:lnTo>
                    <a:pt x="487" y="59"/>
                  </a:lnTo>
                  <a:lnTo>
                    <a:pt x="490" y="64"/>
                  </a:lnTo>
                  <a:lnTo>
                    <a:pt x="492" y="68"/>
                  </a:lnTo>
                  <a:lnTo>
                    <a:pt x="494" y="73"/>
                  </a:lnTo>
                  <a:lnTo>
                    <a:pt x="496" y="85"/>
                  </a:lnTo>
                  <a:lnTo>
                    <a:pt x="497" y="98"/>
                  </a:lnTo>
                  <a:lnTo>
                    <a:pt x="496" y="111"/>
                  </a:lnTo>
                  <a:lnTo>
                    <a:pt x="493" y="123"/>
                  </a:lnTo>
                  <a:lnTo>
                    <a:pt x="487" y="145"/>
                  </a:lnTo>
                  <a:lnTo>
                    <a:pt x="481" y="163"/>
                  </a:lnTo>
                  <a:lnTo>
                    <a:pt x="476" y="175"/>
                  </a:lnTo>
                  <a:lnTo>
                    <a:pt x="474" y="183"/>
                  </a:lnTo>
                  <a:lnTo>
                    <a:pt x="475" y="186"/>
                  </a:lnTo>
                  <a:lnTo>
                    <a:pt x="476" y="189"/>
                  </a:lnTo>
                  <a:lnTo>
                    <a:pt x="477" y="191"/>
                  </a:lnTo>
                  <a:lnTo>
                    <a:pt x="479" y="193"/>
                  </a:lnTo>
                  <a:lnTo>
                    <a:pt x="482" y="195"/>
                  </a:lnTo>
                  <a:lnTo>
                    <a:pt x="484" y="197"/>
                  </a:lnTo>
                  <a:lnTo>
                    <a:pt x="487" y="198"/>
                  </a:lnTo>
                  <a:lnTo>
                    <a:pt x="489" y="198"/>
                  </a:lnTo>
                  <a:lnTo>
                    <a:pt x="491" y="200"/>
                  </a:lnTo>
                  <a:lnTo>
                    <a:pt x="493" y="204"/>
                  </a:lnTo>
                  <a:lnTo>
                    <a:pt x="496" y="210"/>
                  </a:lnTo>
                  <a:lnTo>
                    <a:pt x="497" y="221"/>
                  </a:lnTo>
                  <a:lnTo>
                    <a:pt x="496" y="231"/>
                  </a:lnTo>
                  <a:lnTo>
                    <a:pt x="493" y="238"/>
                  </a:lnTo>
                  <a:lnTo>
                    <a:pt x="491" y="243"/>
                  </a:lnTo>
                  <a:lnTo>
                    <a:pt x="489" y="244"/>
                  </a:lnTo>
                  <a:lnTo>
                    <a:pt x="487" y="244"/>
                  </a:lnTo>
                  <a:lnTo>
                    <a:pt x="484" y="245"/>
                  </a:lnTo>
                  <a:lnTo>
                    <a:pt x="482" y="246"/>
                  </a:lnTo>
                  <a:lnTo>
                    <a:pt x="479" y="248"/>
                  </a:lnTo>
                  <a:lnTo>
                    <a:pt x="477" y="250"/>
                  </a:lnTo>
                  <a:lnTo>
                    <a:pt x="476" y="253"/>
                  </a:lnTo>
                  <a:lnTo>
                    <a:pt x="475" y="256"/>
                  </a:lnTo>
                  <a:lnTo>
                    <a:pt x="474" y="259"/>
                  </a:lnTo>
                  <a:lnTo>
                    <a:pt x="474" y="273"/>
                  </a:lnTo>
                  <a:lnTo>
                    <a:pt x="473" y="287"/>
                  </a:lnTo>
                  <a:lnTo>
                    <a:pt x="471" y="298"/>
                  </a:lnTo>
                  <a:lnTo>
                    <a:pt x="468" y="309"/>
                  </a:lnTo>
                  <a:lnTo>
                    <a:pt x="464" y="319"/>
                  </a:lnTo>
                  <a:lnTo>
                    <a:pt x="460" y="327"/>
                  </a:lnTo>
                  <a:lnTo>
                    <a:pt x="457" y="336"/>
                  </a:lnTo>
                  <a:lnTo>
                    <a:pt x="453" y="342"/>
                  </a:lnTo>
                  <a:lnTo>
                    <a:pt x="444" y="353"/>
                  </a:lnTo>
                  <a:lnTo>
                    <a:pt x="437" y="361"/>
                  </a:lnTo>
                  <a:lnTo>
                    <a:pt x="431" y="365"/>
                  </a:lnTo>
                  <a:lnTo>
                    <a:pt x="429" y="367"/>
                  </a:lnTo>
                  <a:lnTo>
                    <a:pt x="426" y="369"/>
                  </a:lnTo>
                  <a:lnTo>
                    <a:pt x="424" y="372"/>
                  </a:lnTo>
                  <a:lnTo>
                    <a:pt x="423" y="376"/>
                  </a:lnTo>
                  <a:lnTo>
                    <a:pt x="422" y="380"/>
                  </a:lnTo>
                  <a:lnTo>
                    <a:pt x="422" y="470"/>
                  </a:lnTo>
                  <a:lnTo>
                    <a:pt x="423" y="474"/>
                  </a:lnTo>
                  <a:lnTo>
                    <a:pt x="425" y="479"/>
                  </a:lnTo>
                  <a:lnTo>
                    <a:pt x="427" y="482"/>
                  </a:lnTo>
                  <a:lnTo>
                    <a:pt x="431" y="484"/>
                  </a:lnTo>
                  <a:lnTo>
                    <a:pt x="449" y="490"/>
                  </a:lnTo>
                  <a:lnTo>
                    <a:pt x="467" y="497"/>
                  </a:lnTo>
                  <a:lnTo>
                    <a:pt x="485" y="503"/>
                  </a:lnTo>
                  <a:lnTo>
                    <a:pt x="502" y="510"/>
                  </a:lnTo>
                  <a:lnTo>
                    <a:pt x="531" y="520"/>
                  </a:lnTo>
                  <a:lnTo>
                    <a:pt x="559" y="530"/>
                  </a:lnTo>
                  <a:lnTo>
                    <a:pt x="586" y="541"/>
                  </a:lnTo>
                  <a:lnTo>
                    <a:pt x="609" y="551"/>
                  </a:lnTo>
                  <a:lnTo>
                    <a:pt x="631" y="562"/>
                  </a:lnTo>
                  <a:lnTo>
                    <a:pt x="647" y="573"/>
                  </a:lnTo>
                  <a:lnTo>
                    <a:pt x="654" y="578"/>
                  </a:lnTo>
                  <a:lnTo>
                    <a:pt x="660" y="584"/>
                  </a:lnTo>
                  <a:lnTo>
                    <a:pt x="663" y="589"/>
                  </a:lnTo>
                  <a:lnTo>
                    <a:pt x="666" y="595"/>
                  </a:lnTo>
                  <a:lnTo>
                    <a:pt x="670" y="613"/>
                  </a:lnTo>
                  <a:lnTo>
                    <a:pt x="675" y="632"/>
                  </a:lnTo>
                  <a:lnTo>
                    <a:pt x="677" y="654"/>
                  </a:lnTo>
                  <a:lnTo>
                    <a:pt x="679" y="678"/>
                  </a:lnTo>
                  <a:lnTo>
                    <a:pt x="681" y="700"/>
                  </a:lnTo>
                  <a:lnTo>
                    <a:pt x="682" y="722"/>
                  </a:lnTo>
                  <a:lnTo>
                    <a:pt x="682" y="740"/>
                  </a:lnTo>
                  <a:lnTo>
                    <a:pt x="683" y="756"/>
                  </a:lnTo>
                  <a:lnTo>
                    <a:pt x="30" y="756"/>
                  </a:lnTo>
                  <a:close/>
                  <a:moveTo>
                    <a:pt x="512" y="482"/>
                  </a:moveTo>
                  <a:lnTo>
                    <a:pt x="497" y="476"/>
                  </a:lnTo>
                  <a:lnTo>
                    <a:pt x="482" y="471"/>
                  </a:lnTo>
                  <a:lnTo>
                    <a:pt x="467" y="466"/>
                  </a:lnTo>
                  <a:lnTo>
                    <a:pt x="452" y="459"/>
                  </a:lnTo>
                  <a:lnTo>
                    <a:pt x="452" y="387"/>
                  </a:lnTo>
                  <a:lnTo>
                    <a:pt x="458" y="382"/>
                  </a:lnTo>
                  <a:lnTo>
                    <a:pt x="466" y="373"/>
                  </a:lnTo>
                  <a:lnTo>
                    <a:pt x="474" y="364"/>
                  </a:lnTo>
                  <a:lnTo>
                    <a:pt x="483" y="351"/>
                  </a:lnTo>
                  <a:lnTo>
                    <a:pt x="487" y="343"/>
                  </a:lnTo>
                  <a:lnTo>
                    <a:pt x="490" y="335"/>
                  </a:lnTo>
                  <a:lnTo>
                    <a:pt x="493" y="326"/>
                  </a:lnTo>
                  <a:lnTo>
                    <a:pt x="497" y="317"/>
                  </a:lnTo>
                  <a:lnTo>
                    <a:pt x="500" y="306"/>
                  </a:lnTo>
                  <a:lnTo>
                    <a:pt x="502" y="295"/>
                  </a:lnTo>
                  <a:lnTo>
                    <a:pt x="503" y="283"/>
                  </a:lnTo>
                  <a:lnTo>
                    <a:pt x="504" y="271"/>
                  </a:lnTo>
                  <a:lnTo>
                    <a:pt x="508" y="267"/>
                  </a:lnTo>
                  <a:lnTo>
                    <a:pt x="513" y="264"/>
                  </a:lnTo>
                  <a:lnTo>
                    <a:pt x="517" y="259"/>
                  </a:lnTo>
                  <a:lnTo>
                    <a:pt x="519" y="254"/>
                  </a:lnTo>
                  <a:lnTo>
                    <a:pt x="522" y="247"/>
                  </a:lnTo>
                  <a:lnTo>
                    <a:pt x="524" y="238"/>
                  </a:lnTo>
                  <a:lnTo>
                    <a:pt x="527" y="230"/>
                  </a:lnTo>
                  <a:lnTo>
                    <a:pt x="527" y="221"/>
                  </a:lnTo>
                  <a:lnTo>
                    <a:pt x="527" y="213"/>
                  </a:lnTo>
                  <a:lnTo>
                    <a:pt x="526" y="206"/>
                  </a:lnTo>
                  <a:lnTo>
                    <a:pt x="524" y="199"/>
                  </a:lnTo>
                  <a:lnTo>
                    <a:pt x="522" y="193"/>
                  </a:lnTo>
                  <a:lnTo>
                    <a:pt x="519" y="187"/>
                  </a:lnTo>
                  <a:lnTo>
                    <a:pt x="516" y="183"/>
                  </a:lnTo>
                  <a:lnTo>
                    <a:pt x="513" y="177"/>
                  </a:lnTo>
                  <a:lnTo>
                    <a:pt x="508" y="174"/>
                  </a:lnTo>
                  <a:lnTo>
                    <a:pt x="516" y="154"/>
                  </a:lnTo>
                  <a:lnTo>
                    <a:pt x="523" y="127"/>
                  </a:lnTo>
                  <a:lnTo>
                    <a:pt x="526" y="113"/>
                  </a:lnTo>
                  <a:lnTo>
                    <a:pt x="527" y="97"/>
                  </a:lnTo>
                  <a:lnTo>
                    <a:pt x="526" y="82"/>
                  </a:lnTo>
                  <a:lnTo>
                    <a:pt x="523" y="66"/>
                  </a:lnTo>
                  <a:lnTo>
                    <a:pt x="520" y="57"/>
                  </a:lnTo>
                  <a:lnTo>
                    <a:pt x="516" y="49"/>
                  </a:lnTo>
                  <a:lnTo>
                    <a:pt x="511" y="41"/>
                  </a:lnTo>
                  <a:lnTo>
                    <a:pt x="504" y="35"/>
                  </a:lnTo>
                  <a:lnTo>
                    <a:pt x="497" y="29"/>
                  </a:lnTo>
                  <a:lnTo>
                    <a:pt x="489" y="24"/>
                  </a:lnTo>
                  <a:lnTo>
                    <a:pt x="481" y="19"/>
                  </a:lnTo>
                  <a:lnTo>
                    <a:pt x="471" y="14"/>
                  </a:lnTo>
                  <a:lnTo>
                    <a:pt x="461" y="11"/>
                  </a:lnTo>
                  <a:lnTo>
                    <a:pt x="450" y="8"/>
                  </a:lnTo>
                  <a:lnTo>
                    <a:pt x="440" y="6"/>
                  </a:lnTo>
                  <a:lnTo>
                    <a:pt x="429" y="4"/>
                  </a:lnTo>
                  <a:lnTo>
                    <a:pt x="407" y="0"/>
                  </a:lnTo>
                  <a:lnTo>
                    <a:pt x="385" y="0"/>
                  </a:lnTo>
                  <a:lnTo>
                    <a:pt x="366" y="0"/>
                  </a:lnTo>
                  <a:lnTo>
                    <a:pt x="345" y="3"/>
                  </a:lnTo>
                  <a:lnTo>
                    <a:pt x="326" y="7"/>
                  </a:lnTo>
                  <a:lnTo>
                    <a:pt x="308" y="12"/>
                  </a:lnTo>
                  <a:lnTo>
                    <a:pt x="298" y="15"/>
                  </a:lnTo>
                  <a:lnTo>
                    <a:pt x="290" y="19"/>
                  </a:lnTo>
                  <a:lnTo>
                    <a:pt x="282" y="23"/>
                  </a:lnTo>
                  <a:lnTo>
                    <a:pt x="275" y="28"/>
                  </a:lnTo>
                  <a:lnTo>
                    <a:pt x="268" y="34"/>
                  </a:lnTo>
                  <a:lnTo>
                    <a:pt x="262" y="39"/>
                  </a:lnTo>
                  <a:lnTo>
                    <a:pt x="256" y="45"/>
                  </a:lnTo>
                  <a:lnTo>
                    <a:pt x="252" y="53"/>
                  </a:lnTo>
                  <a:lnTo>
                    <a:pt x="244" y="53"/>
                  </a:lnTo>
                  <a:lnTo>
                    <a:pt x="235" y="53"/>
                  </a:lnTo>
                  <a:lnTo>
                    <a:pt x="227" y="55"/>
                  </a:lnTo>
                  <a:lnTo>
                    <a:pt x="221" y="57"/>
                  </a:lnTo>
                  <a:lnTo>
                    <a:pt x="216" y="60"/>
                  </a:lnTo>
                  <a:lnTo>
                    <a:pt x="211" y="64"/>
                  </a:lnTo>
                  <a:lnTo>
                    <a:pt x="208" y="67"/>
                  </a:lnTo>
                  <a:lnTo>
                    <a:pt x="205" y="70"/>
                  </a:lnTo>
                  <a:lnTo>
                    <a:pt x="202" y="75"/>
                  </a:lnTo>
                  <a:lnTo>
                    <a:pt x="199" y="82"/>
                  </a:lnTo>
                  <a:lnTo>
                    <a:pt x="196" y="87"/>
                  </a:lnTo>
                  <a:lnTo>
                    <a:pt x="195" y="95"/>
                  </a:lnTo>
                  <a:lnTo>
                    <a:pt x="194" y="108"/>
                  </a:lnTo>
                  <a:lnTo>
                    <a:pt x="195" y="122"/>
                  </a:lnTo>
                  <a:lnTo>
                    <a:pt x="197" y="137"/>
                  </a:lnTo>
                  <a:lnTo>
                    <a:pt x="200" y="149"/>
                  </a:lnTo>
                  <a:lnTo>
                    <a:pt x="203" y="162"/>
                  </a:lnTo>
                  <a:lnTo>
                    <a:pt x="206" y="173"/>
                  </a:lnTo>
                  <a:lnTo>
                    <a:pt x="206" y="173"/>
                  </a:lnTo>
                  <a:lnTo>
                    <a:pt x="206" y="174"/>
                  </a:lnTo>
                  <a:lnTo>
                    <a:pt x="202" y="177"/>
                  </a:lnTo>
                  <a:lnTo>
                    <a:pt x="199" y="182"/>
                  </a:lnTo>
                  <a:lnTo>
                    <a:pt x="195" y="187"/>
                  </a:lnTo>
                  <a:lnTo>
                    <a:pt x="192" y="192"/>
                  </a:lnTo>
                  <a:lnTo>
                    <a:pt x="190" y="199"/>
                  </a:lnTo>
                  <a:lnTo>
                    <a:pt x="188" y="205"/>
                  </a:lnTo>
                  <a:lnTo>
                    <a:pt x="187" y="213"/>
                  </a:lnTo>
                  <a:lnTo>
                    <a:pt x="187" y="221"/>
                  </a:lnTo>
                  <a:lnTo>
                    <a:pt x="187" y="230"/>
                  </a:lnTo>
                  <a:lnTo>
                    <a:pt x="189" y="237"/>
                  </a:lnTo>
                  <a:lnTo>
                    <a:pt x="190" y="245"/>
                  </a:lnTo>
                  <a:lnTo>
                    <a:pt x="193" y="251"/>
                  </a:lnTo>
                  <a:lnTo>
                    <a:pt x="196" y="258"/>
                  </a:lnTo>
                  <a:lnTo>
                    <a:pt x="200" y="263"/>
                  </a:lnTo>
                  <a:lnTo>
                    <a:pt x="205" y="267"/>
                  </a:lnTo>
                  <a:lnTo>
                    <a:pt x="209" y="271"/>
                  </a:lnTo>
                  <a:lnTo>
                    <a:pt x="210" y="283"/>
                  </a:lnTo>
                  <a:lnTo>
                    <a:pt x="212" y="295"/>
                  </a:lnTo>
                  <a:lnTo>
                    <a:pt x="215" y="307"/>
                  </a:lnTo>
                  <a:lnTo>
                    <a:pt x="218" y="317"/>
                  </a:lnTo>
                  <a:lnTo>
                    <a:pt x="222" y="326"/>
                  </a:lnTo>
                  <a:lnTo>
                    <a:pt x="226" y="336"/>
                  </a:lnTo>
                  <a:lnTo>
                    <a:pt x="231" y="343"/>
                  </a:lnTo>
                  <a:lnTo>
                    <a:pt x="235" y="351"/>
                  </a:lnTo>
                  <a:lnTo>
                    <a:pt x="245" y="365"/>
                  </a:lnTo>
                  <a:lnTo>
                    <a:pt x="254" y="375"/>
                  </a:lnTo>
                  <a:lnTo>
                    <a:pt x="264" y="383"/>
                  </a:lnTo>
                  <a:lnTo>
                    <a:pt x="271" y="388"/>
                  </a:lnTo>
                  <a:lnTo>
                    <a:pt x="271" y="459"/>
                  </a:lnTo>
                  <a:lnTo>
                    <a:pt x="255" y="466"/>
                  </a:lnTo>
                  <a:lnTo>
                    <a:pt x="239" y="471"/>
                  </a:lnTo>
                  <a:lnTo>
                    <a:pt x="222" y="477"/>
                  </a:lnTo>
                  <a:lnTo>
                    <a:pt x="206" y="483"/>
                  </a:lnTo>
                  <a:lnTo>
                    <a:pt x="173" y="495"/>
                  </a:lnTo>
                  <a:lnTo>
                    <a:pt x="140" y="506"/>
                  </a:lnTo>
                  <a:lnTo>
                    <a:pt x="111" y="518"/>
                  </a:lnTo>
                  <a:lnTo>
                    <a:pt x="84" y="530"/>
                  </a:lnTo>
                  <a:lnTo>
                    <a:pt x="71" y="536"/>
                  </a:lnTo>
                  <a:lnTo>
                    <a:pt x="60" y="542"/>
                  </a:lnTo>
                  <a:lnTo>
                    <a:pt x="51" y="549"/>
                  </a:lnTo>
                  <a:lnTo>
                    <a:pt x="42" y="556"/>
                  </a:lnTo>
                  <a:lnTo>
                    <a:pt x="33" y="562"/>
                  </a:lnTo>
                  <a:lnTo>
                    <a:pt x="28" y="570"/>
                  </a:lnTo>
                  <a:lnTo>
                    <a:pt x="23" y="577"/>
                  </a:lnTo>
                  <a:lnTo>
                    <a:pt x="19" y="586"/>
                  </a:lnTo>
                  <a:lnTo>
                    <a:pt x="16" y="596"/>
                  </a:lnTo>
                  <a:lnTo>
                    <a:pt x="13" y="609"/>
                  </a:lnTo>
                  <a:lnTo>
                    <a:pt x="11" y="623"/>
                  </a:lnTo>
                  <a:lnTo>
                    <a:pt x="9" y="637"/>
                  </a:lnTo>
                  <a:lnTo>
                    <a:pt x="6" y="667"/>
                  </a:lnTo>
                  <a:lnTo>
                    <a:pt x="3" y="697"/>
                  </a:lnTo>
                  <a:lnTo>
                    <a:pt x="1" y="725"/>
                  </a:lnTo>
                  <a:lnTo>
                    <a:pt x="1" y="748"/>
                  </a:lnTo>
                  <a:lnTo>
                    <a:pt x="0" y="764"/>
                  </a:lnTo>
                  <a:lnTo>
                    <a:pt x="0" y="771"/>
                  </a:lnTo>
                  <a:lnTo>
                    <a:pt x="1" y="774"/>
                  </a:lnTo>
                  <a:lnTo>
                    <a:pt x="1" y="777"/>
                  </a:lnTo>
                  <a:lnTo>
                    <a:pt x="3" y="780"/>
                  </a:lnTo>
                  <a:lnTo>
                    <a:pt x="4" y="782"/>
                  </a:lnTo>
                  <a:lnTo>
                    <a:pt x="7" y="783"/>
                  </a:lnTo>
                  <a:lnTo>
                    <a:pt x="10" y="785"/>
                  </a:lnTo>
                  <a:lnTo>
                    <a:pt x="12" y="785"/>
                  </a:lnTo>
                  <a:lnTo>
                    <a:pt x="15" y="786"/>
                  </a:lnTo>
                  <a:lnTo>
                    <a:pt x="698" y="786"/>
                  </a:lnTo>
                  <a:lnTo>
                    <a:pt x="701" y="785"/>
                  </a:lnTo>
                  <a:lnTo>
                    <a:pt x="704" y="785"/>
                  </a:lnTo>
                  <a:lnTo>
                    <a:pt x="707" y="783"/>
                  </a:lnTo>
                  <a:lnTo>
                    <a:pt x="709" y="782"/>
                  </a:lnTo>
                  <a:lnTo>
                    <a:pt x="711" y="780"/>
                  </a:lnTo>
                  <a:lnTo>
                    <a:pt x="712" y="777"/>
                  </a:lnTo>
                  <a:lnTo>
                    <a:pt x="713" y="774"/>
                  </a:lnTo>
                  <a:lnTo>
                    <a:pt x="713" y="771"/>
                  </a:lnTo>
                  <a:lnTo>
                    <a:pt x="713" y="764"/>
                  </a:lnTo>
                  <a:lnTo>
                    <a:pt x="713" y="748"/>
                  </a:lnTo>
                  <a:lnTo>
                    <a:pt x="712" y="725"/>
                  </a:lnTo>
                  <a:lnTo>
                    <a:pt x="711" y="697"/>
                  </a:lnTo>
                  <a:lnTo>
                    <a:pt x="709" y="667"/>
                  </a:lnTo>
                  <a:lnTo>
                    <a:pt x="706" y="637"/>
                  </a:lnTo>
                  <a:lnTo>
                    <a:pt x="704" y="623"/>
                  </a:lnTo>
                  <a:lnTo>
                    <a:pt x="700" y="609"/>
                  </a:lnTo>
                  <a:lnTo>
                    <a:pt x="698" y="596"/>
                  </a:lnTo>
                  <a:lnTo>
                    <a:pt x="695" y="586"/>
                  </a:lnTo>
                  <a:lnTo>
                    <a:pt x="691" y="577"/>
                  </a:lnTo>
                  <a:lnTo>
                    <a:pt x="686" y="570"/>
                  </a:lnTo>
                  <a:lnTo>
                    <a:pt x="680" y="562"/>
                  </a:lnTo>
                  <a:lnTo>
                    <a:pt x="672" y="555"/>
                  </a:lnTo>
                  <a:lnTo>
                    <a:pt x="665" y="548"/>
                  </a:lnTo>
                  <a:lnTo>
                    <a:pt x="655" y="542"/>
                  </a:lnTo>
                  <a:lnTo>
                    <a:pt x="645" y="535"/>
                  </a:lnTo>
                  <a:lnTo>
                    <a:pt x="633" y="529"/>
                  </a:lnTo>
                  <a:lnTo>
                    <a:pt x="607" y="517"/>
                  </a:lnTo>
                  <a:lnTo>
                    <a:pt x="578" y="505"/>
                  </a:lnTo>
                  <a:lnTo>
                    <a:pt x="546" y="494"/>
                  </a:lnTo>
                  <a:lnTo>
                    <a:pt x="512"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84"/>
            <p:cNvSpPr>
              <a:spLocks/>
            </p:cNvSpPr>
            <p:nvPr/>
          </p:nvSpPr>
          <p:spPr bwMode="auto">
            <a:xfrm>
              <a:off x="3348038" y="1954213"/>
              <a:ext cx="111125" cy="247650"/>
            </a:xfrm>
            <a:custGeom>
              <a:avLst/>
              <a:gdLst>
                <a:gd name="T0" fmla="*/ 315 w 353"/>
                <a:gd name="T1" fmla="*/ 553 h 782"/>
                <a:gd name="T2" fmla="*/ 265 w 353"/>
                <a:gd name="T3" fmla="*/ 517 h 782"/>
                <a:gd name="T4" fmla="*/ 129 w 353"/>
                <a:gd name="T5" fmla="*/ 458 h 782"/>
                <a:gd name="T6" fmla="*/ 90 w 353"/>
                <a:gd name="T7" fmla="*/ 394 h 782"/>
                <a:gd name="T8" fmla="*/ 124 w 353"/>
                <a:gd name="T9" fmla="*/ 358 h 782"/>
                <a:gd name="T10" fmla="*/ 139 w 353"/>
                <a:gd name="T11" fmla="*/ 321 h 782"/>
                <a:gd name="T12" fmla="*/ 148 w 353"/>
                <a:gd name="T13" fmla="*/ 283 h 782"/>
                <a:gd name="T14" fmla="*/ 162 w 353"/>
                <a:gd name="T15" fmla="*/ 261 h 782"/>
                <a:gd name="T16" fmla="*/ 166 w 353"/>
                <a:gd name="T17" fmla="*/ 228 h 782"/>
                <a:gd name="T18" fmla="*/ 159 w 353"/>
                <a:gd name="T19" fmla="*/ 202 h 782"/>
                <a:gd name="T20" fmla="*/ 148 w 353"/>
                <a:gd name="T21" fmla="*/ 188 h 782"/>
                <a:gd name="T22" fmla="*/ 165 w 353"/>
                <a:gd name="T23" fmla="*/ 122 h 782"/>
                <a:gd name="T24" fmla="*/ 159 w 353"/>
                <a:gd name="T25" fmla="*/ 64 h 782"/>
                <a:gd name="T26" fmla="*/ 129 w 353"/>
                <a:gd name="T27" fmla="*/ 26 h 782"/>
                <a:gd name="T28" fmla="*/ 83 w 353"/>
                <a:gd name="T29" fmla="*/ 3 h 782"/>
                <a:gd name="T30" fmla="*/ 38 w 353"/>
                <a:gd name="T31" fmla="*/ 2 h 782"/>
                <a:gd name="T32" fmla="*/ 5 w 353"/>
                <a:gd name="T33" fmla="*/ 17 h 782"/>
                <a:gd name="T34" fmla="*/ 0 w 353"/>
                <a:gd name="T35" fmla="*/ 27 h 782"/>
                <a:gd name="T36" fmla="*/ 5 w 353"/>
                <a:gd name="T37" fmla="*/ 38 h 782"/>
                <a:gd name="T38" fmla="*/ 15 w 353"/>
                <a:gd name="T39" fmla="*/ 42 h 782"/>
                <a:gd name="T40" fmla="*/ 32 w 353"/>
                <a:gd name="T41" fmla="*/ 35 h 782"/>
                <a:gd name="T42" fmla="*/ 65 w 353"/>
                <a:gd name="T43" fmla="*/ 30 h 782"/>
                <a:gd name="T44" fmla="*/ 93 w 353"/>
                <a:gd name="T45" fmla="*/ 39 h 782"/>
                <a:gd name="T46" fmla="*/ 124 w 353"/>
                <a:gd name="T47" fmla="*/ 64 h 782"/>
                <a:gd name="T48" fmla="*/ 135 w 353"/>
                <a:gd name="T49" fmla="*/ 94 h 782"/>
                <a:gd name="T50" fmla="*/ 127 w 353"/>
                <a:gd name="T51" fmla="*/ 158 h 782"/>
                <a:gd name="T52" fmla="*/ 115 w 353"/>
                <a:gd name="T53" fmla="*/ 201 h 782"/>
                <a:gd name="T54" fmla="*/ 120 w 353"/>
                <a:gd name="T55" fmla="*/ 211 h 782"/>
                <a:gd name="T56" fmla="*/ 131 w 353"/>
                <a:gd name="T57" fmla="*/ 214 h 782"/>
                <a:gd name="T58" fmla="*/ 136 w 353"/>
                <a:gd name="T59" fmla="*/ 241 h 782"/>
                <a:gd name="T60" fmla="*/ 131 w 353"/>
                <a:gd name="T61" fmla="*/ 258 h 782"/>
                <a:gd name="T62" fmla="*/ 120 w 353"/>
                <a:gd name="T63" fmla="*/ 261 h 782"/>
                <a:gd name="T64" fmla="*/ 115 w 353"/>
                <a:gd name="T65" fmla="*/ 271 h 782"/>
                <a:gd name="T66" fmla="*/ 110 w 353"/>
                <a:gd name="T67" fmla="*/ 313 h 782"/>
                <a:gd name="T68" fmla="*/ 93 w 353"/>
                <a:gd name="T69" fmla="*/ 348 h 782"/>
                <a:gd name="T70" fmla="*/ 65 w 353"/>
                <a:gd name="T71" fmla="*/ 376 h 782"/>
                <a:gd name="T72" fmla="*/ 53 w 353"/>
                <a:gd name="T73" fmla="*/ 387 h 782"/>
                <a:gd name="T74" fmla="*/ 55 w 353"/>
                <a:gd name="T75" fmla="*/ 460 h 782"/>
                <a:gd name="T76" fmla="*/ 112 w 353"/>
                <a:gd name="T77" fmla="*/ 484 h 782"/>
                <a:gd name="T78" fmla="*/ 239 w 353"/>
                <a:gd name="T79" fmla="*/ 538 h 782"/>
                <a:gd name="T80" fmla="*/ 289 w 353"/>
                <a:gd name="T81" fmla="*/ 569 h 782"/>
                <a:gd name="T82" fmla="*/ 310 w 353"/>
                <a:gd name="T83" fmla="*/ 609 h 782"/>
                <a:gd name="T84" fmla="*/ 321 w 353"/>
                <a:gd name="T85" fmla="*/ 696 h 782"/>
                <a:gd name="T86" fmla="*/ 262 w 353"/>
                <a:gd name="T87" fmla="*/ 752 h 782"/>
                <a:gd name="T88" fmla="*/ 251 w 353"/>
                <a:gd name="T89" fmla="*/ 756 h 782"/>
                <a:gd name="T90" fmla="*/ 247 w 353"/>
                <a:gd name="T91" fmla="*/ 767 h 782"/>
                <a:gd name="T92" fmla="*/ 251 w 353"/>
                <a:gd name="T93" fmla="*/ 778 h 782"/>
                <a:gd name="T94" fmla="*/ 262 w 353"/>
                <a:gd name="T95" fmla="*/ 782 h 782"/>
                <a:gd name="T96" fmla="*/ 347 w 353"/>
                <a:gd name="T97" fmla="*/ 779 h 782"/>
                <a:gd name="T98" fmla="*/ 353 w 353"/>
                <a:gd name="T99" fmla="*/ 770 h 782"/>
                <a:gd name="T100" fmla="*/ 352 w 353"/>
                <a:gd name="T101" fmla="*/ 721 h 782"/>
                <a:gd name="T102" fmla="*/ 342 w 353"/>
                <a:gd name="T103" fmla="*/ 61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782">
                  <a:moveTo>
                    <a:pt x="334" y="582"/>
                  </a:moveTo>
                  <a:lnTo>
                    <a:pt x="329" y="572"/>
                  </a:lnTo>
                  <a:lnTo>
                    <a:pt x="323" y="562"/>
                  </a:lnTo>
                  <a:lnTo>
                    <a:pt x="315" y="553"/>
                  </a:lnTo>
                  <a:lnTo>
                    <a:pt x="305" y="544"/>
                  </a:lnTo>
                  <a:lnTo>
                    <a:pt x="293" y="536"/>
                  </a:lnTo>
                  <a:lnTo>
                    <a:pt x="280" y="526"/>
                  </a:lnTo>
                  <a:lnTo>
                    <a:pt x="265" y="517"/>
                  </a:lnTo>
                  <a:lnTo>
                    <a:pt x="249" y="509"/>
                  </a:lnTo>
                  <a:lnTo>
                    <a:pt x="214" y="493"/>
                  </a:lnTo>
                  <a:lnTo>
                    <a:pt x="173" y="476"/>
                  </a:lnTo>
                  <a:lnTo>
                    <a:pt x="129" y="458"/>
                  </a:lnTo>
                  <a:lnTo>
                    <a:pt x="83" y="441"/>
                  </a:lnTo>
                  <a:lnTo>
                    <a:pt x="82" y="440"/>
                  </a:lnTo>
                  <a:lnTo>
                    <a:pt x="82" y="399"/>
                  </a:lnTo>
                  <a:lnTo>
                    <a:pt x="90" y="394"/>
                  </a:lnTo>
                  <a:lnTo>
                    <a:pt x="99" y="387"/>
                  </a:lnTo>
                  <a:lnTo>
                    <a:pt x="109" y="377"/>
                  </a:lnTo>
                  <a:lnTo>
                    <a:pt x="118" y="364"/>
                  </a:lnTo>
                  <a:lnTo>
                    <a:pt x="124" y="358"/>
                  </a:lnTo>
                  <a:lnTo>
                    <a:pt x="128" y="349"/>
                  </a:lnTo>
                  <a:lnTo>
                    <a:pt x="132" y="341"/>
                  </a:lnTo>
                  <a:lnTo>
                    <a:pt x="135" y="331"/>
                  </a:lnTo>
                  <a:lnTo>
                    <a:pt x="139" y="321"/>
                  </a:lnTo>
                  <a:lnTo>
                    <a:pt x="141" y="309"/>
                  </a:lnTo>
                  <a:lnTo>
                    <a:pt x="143" y="298"/>
                  </a:lnTo>
                  <a:lnTo>
                    <a:pt x="144" y="285"/>
                  </a:lnTo>
                  <a:lnTo>
                    <a:pt x="148" y="283"/>
                  </a:lnTo>
                  <a:lnTo>
                    <a:pt x="152" y="278"/>
                  </a:lnTo>
                  <a:lnTo>
                    <a:pt x="156" y="274"/>
                  </a:lnTo>
                  <a:lnTo>
                    <a:pt x="159" y="269"/>
                  </a:lnTo>
                  <a:lnTo>
                    <a:pt x="162" y="261"/>
                  </a:lnTo>
                  <a:lnTo>
                    <a:pt x="164" y="254"/>
                  </a:lnTo>
                  <a:lnTo>
                    <a:pt x="166" y="245"/>
                  </a:lnTo>
                  <a:lnTo>
                    <a:pt x="166" y="235"/>
                  </a:lnTo>
                  <a:lnTo>
                    <a:pt x="166" y="228"/>
                  </a:lnTo>
                  <a:lnTo>
                    <a:pt x="165" y="220"/>
                  </a:lnTo>
                  <a:lnTo>
                    <a:pt x="163" y="214"/>
                  </a:lnTo>
                  <a:lnTo>
                    <a:pt x="161" y="208"/>
                  </a:lnTo>
                  <a:lnTo>
                    <a:pt x="159" y="202"/>
                  </a:lnTo>
                  <a:lnTo>
                    <a:pt x="156" y="197"/>
                  </a:lnTo>
                  <a:lnTo>
                    <a:pt x="151" y="193"/>
                  </a:lnTo>
                  <a:lnTo>
                    <a:pt x="147" y="189"/>
                  </a:lnTo>
                  <a:lnTo>
                    <a:pt x="148" y="188"/>
                  </a:lnTo>
                  <a:lnTo>
                    <a:pt x="148" y="188"/>
                  </a:lnTo>
                  <a:lnTo>
                    <a:pt x="156" y="166"/>
                  </a:lnTo>
                  <a:lnTo>
                    <a:pt x="162" y="137"/>
                  </a:lnTo>
                  <a:lnTo>
                    <a:pt x="165" y="122"/>
                  </a:lnTo>
                  <a:lnTo>
                    <a:pt x="166" y="106"/>
                  </a:lnTo>
                  <a:lnTo>
                    <a:pt x="165" y="90"/>
                  </a:lnTo>
                  <a:lnTo>
                    <a:pt x="163" y="74"/>
                  </a:lnTo>
                  <a:lnTo>
                    <a:pt x="159" y="64"/>
                  </a:lnTo>
                  <a:lnTo>
                    <a:pt x="154" y="54"/>
                  </a:lnTo>
                  <a:lnTo>
                    <a:pt x="147" y="45"/>
                  </a:lnTo>
                  <a:lnTo>
                    <a:pt x="139" y="35"/>
                  </a:lnTo>
                  <a:lnTo>
                    <a:pt x="129" y="26"/>
                  </a:lnTo>
                  <a:lnTo>
                    <a:pt x="118" y="19"/>
                  </a:lnTo>
                  <a:lnTo>
                    <a:pt x="106" y="12"/>
                  </a:lnTo>
                  <a:lnTo>
                    <a:pt x="95" y="6"/>
                  </a:lnTo>
                  <a:lnTo>
                    <a:pt x="83" y="3"/>
                  </a:lnTo>
                  <a:lnTo>
                    <a:pt x="72" y="1"/>
                  </a:lnTo>
                  <a:lnTo>
                    <a:pt x="60" y="0"/>
                  </a:lnTo>
                  <a:lnTo>
                    <a:pt x="50" y="0"/>
                  </a:lnTo>
                  <a:lnTo>
                    <a:pt x="38" y="2"/>
                  </a:lnTo>
                  <a:lnTo>
                    <a:pt x="27" y="5"/>
                  </a:lnTo>
                  <a:lnTo>
                    <a:pt x="17" y="9"/>
                  </a:lnTo>
                  <a:lnTo>
                    <a:pt x="7" y="15"/>
                  </a:lnTo>
                  <a:lnTo>
                    <a:pt x="5" y="17"/>
                  </a:lnTo>
                  <a:lnTo>
                    <a:pt x="3" y="19"/>
                  </a:lnTo>
                  <a:lnTo>
                    <a:pt x="1" y="22"/>
                  </a:lnTo>
                  <a:lnTo>
                    <a:pt x="0" y="24"/>
                  </a:lnTo>
                  <a:lnTo>
                    <a:pt x="0" y="27"/>
                  </a:lnTo>
                  <a:lnTo>
                    <a:pt x="0" y="31"/>
                  </a:lnTo>
                  <a:lnTo>
                    <a:pt x="1" y="33"/>
                  </a:lnTo>
                  <a:lnTo>
                    <a:pt x="3" y="36"/>
                  </a:lnTo>
                  <a:lnTo>
                    <a:pt x="5" y="38"/>
                  </a:lnTo>
                  <a:lnTo>
                    <a:pt x="7" y="40"/>
                  </a:lnTo>
                  <a:lnTo>
                    <a:pt x="10" y="41"/>
                  </a:lnTo>
                  <a:lnTo>
                    <a:pt x="12" y="42"/>
                  </a:lnTo>
                  <a:lnTo>
                    <a:pt x="15" y="42"/>
                  </a:lnTo>
                  <a:lnTo>
                    <a:pt x="18" y="42"/>
                  </a:lnTo>
                  <a:lnTo>
                    <a:pt x="21" y="41"/>
                  </a:lnTo>
                  <a:lnTo>
                    <a:pt x="24" y="40"/>
                  </a:lnTo>
                  <a:lnTo>
                    <a:pt x="32" y="35"/>
                  </a:lnTo>
                  <a:lnTo>
                    <a:pt x="41" y="32"/>
                  </a:lnTo>
                  <a:lnTo>
                    <a:pt x="48" y="31"/>
                  </a:lnTo>
                  <a:lnTo>
                    <a:pt x="57" y="30"/>
                  </a:lnTo>
                  <a:lnTo>
                    <a:pt x="65" y="30"/>
                  </a:lnTo>
                  <a:lnTo>
                    <a:pt x="71" y="31"/>
                  </a:lnTo>
                  <a:lnTo>
                    <a:pt x="77" y="33"/>
                  </a:lnTo>
                  <a:lnTo>
                    <a:pt x="84" y="35"/>
                  </a:lnTo>
                  <a:lnTo>
                    <a:pt x="93" y="39"/>
                  </a:lnTo>
                  <a:lnTo>
                    <a:pt x="103" y="45"/>
                  </a:lnTo>
                  <a:lnTo>
                    <a:pt x="111" y="51"/>
                  </a:lnTo>
                  <a:lnTo>
                    <a:pt x="118" y="57"/>
                  </a:lnTo>
                  <a:lnTo>
                    <a:pt x="124" y="64"/>
                  </a:lnTo>
                  <a:lnTo>
                    <a:pt x="129" y="70"/>
                  </a:lnTo>
                  <a:lnTo>
                    <a:pt x="132" y="76"/>
                  </a:lnTo>
                  <a:lnTo>
                    <a:pt x="133" y="81"/>
                  </a:lnTo>
                  <a:lnTo>
                    <a:pt x="135" y="94"/>
                  </a:lnTo>
                  <a:lnTo>
                    <a:pt x="136" y="107"/>
                  </a:lnTo>
                  <a:lnTo>
                    <a:pt x="135" y="121"/>
                  </a:lnTo>
                  <a:lnTo>
                    <a:pt x="133" y="134"/>
                  </a:lnTo>
                  <a:lnTo>
                    <a:pt x="127" y="158"/>
                  </a:lnTo>
                  <a:lnTo>
                    <a:pt x="119" y="178"/>
                  </a:lnTo>
                  <a:lnTo>
                    <a:pt x="116" y="190"/>
                  </a:lnTo>
                  <a:lnTo>
                    <a:pt x="114" y="198"/>
                  </a:lnTo>
                  <a:lnTo>
                    <a:pt x="115" y="201"/>
                  </a:lnTo>
                  <a:lnTo>
                    <a:pt x="115" y="203"/>
                  </a:lnTo>
                  <a:lnTo>
                    <a:pt x="117" y="206"/>
                  </a:lnTo>
                  <a:lnTo>
                    <a:pt x="118" y="209"/>
                  </a:lnTo>
                  <a:lnTo>
                    <a:pt x="120" y="211"/>
                  </a:lnTo>
                  <a:lnTo>
                    <a:pt x="124" y="212"/>
                  </a:lnTo>
                  <a:lnTo>
                    <a:pt x="127" y="213"/>
                  </a:lnTo>
                  <a:lnTo>
                    <a:pt x="129" y="213"/>
                  </a:lnTo>
                  <a:lnTo>
                    <a:pt x="131" y="214"/>
                  </a:lnTo>
                  <a:lnTo>
                    <a:pt x="133" y="218"/>
                  </a:lnTo>
                  <a:lnTo>
                    <a:pt x="135" y="226"/>
                  </a:lnTo>
                  <a:lnTo>
                    <a:pt x="136" y="235"/>
                  </a:lnTo>
                  <a:lnTo>
                    <a:pt x="136" y="241"/>
                  </a:lnTo>
                  <a:lnTo>
                    <a:pt x="135" y="246"/>
                  </a:lnTo>
                  <a:lnTo>
                    <a:pt x="134" y="252"/>
                  </a:lnTo>
                  <a:lnTo>
                    <a:pt x="132" y="255"/>
                  </a:lnTo>
                  <a:lnTo>
                    <a:pt x="131" y="258"/>
                  </a:lnTo>
                  <a:lnTo>
                    <a:pt x="129" y="259"/>
                  </a:lnTo>
                  <a:lnTo>
                    <a:pt x="127" y="259"/>
                  </a:lnTo>
                  <a:lnTo>
                    <a:pt x="124" y="260"/>
                  </a:lnTo>
                  <a:lnTo>
                    <a:pt x="120" y="261"/>
                  </a:lnTo>
                  <a:lnTo>
                    <a:pt x="118" y="263"/>
                  </a:lnTo>
                  <a:lnTo>
                    <a:pt x="117" y="265"/>
                  </a:lnTo>
                  <a:lnTo>
                    <a:pt x="115" y="268"/>
                  </a:lnTo>
                  <a:lnTo>
                    <a:pt x="115" y="271"/>
                  </a:lnTo>
                  <a:lnTo>
                    <a:pt x="114" y="274"/>
                  </a:lnTo>
                  <a:lnTo>
                    <a:pt x="114" y="288"/>
                  </a:lnTo>
                  <a:lnTo>
                    <a:pt x="112" y="301"/>
                  </a:lnTo>
                  <a:lnTo>
                    <a:pt x="110" y="313"/>
                  </a:lnTo>
                  <a:lnTo>
                    <a:pt x="106" y="323"/>
                  </a:lnTo>
                  <a:lnTo>
                    <a:pt x="102" y="332"/>
                  </a:lnTo>
                  <a:lnTo>
                    <a:pt x="98" y="341"/>
                  </a:lnTo>
                  <a:lnTo>
                    <a:pt x="93" y="348"/>
                  </a:lnTo>
                  <a:lnTo>
                    <a:pt x="88" y="354"/>
                  </a:lnTo>
                  <a:lnTo>
                    <a:pt x="78" y="365"/>
                  </a:lnTo>
                  <a:lnTo>
                    <a:pt x="70" y="372"/>
                  </a:lnTo>
                  <a:lnTo>
                    <a:pt x="65" y="376"/>
                  </a:lnTo>
                  <a:lnTo>
                    <a:pt x="61" y="377"/>
                  </a:lnTo>
                  <a:lnTo>
                    <a:pt x="57" y="379"/>
                  </a:lnTo>
                  <a:lnTo>
                    <a:pt x="55" y="382"/>
                  </a:lnTo>
                  <a:lnTo>
                    <a:pt x="53" y="387"/>
                  </a:lnTo>
                  <a:lnTo>
                    <a:pt x="52" y="391"/>
                  </a:lnTo>
                  <a:lnTo>
                    <a:pt x="52" y="451"/>
                  </a:lnTo>
                  <a:lnTo>
                    <a:pt x="53" y="455"/>
                  </a:lnTo>
                  <a:lnTo>
                    <a:pt x="55" y="460"/>
                  </a:lnTo>
                  <a:lnTo>
                    <a:pt x="58" y="463"/>
                  </a:lnTo>
                  <a:lnTo>
                    <a:pt x="61" y="465"/>
                  </a:lnTo>
                  <a:lnTo>
                    <a:pt x="73" y="469"/>
                  </a:lnTo>
                  <a:lnTo>
                    <a:pt x="112" y="484"/>
                  </a:lnTo>
                  <a:lnTo>
                    <a:pt x="150" y="499"/>
                  </a:lnTo>
                  <a:lnTo>
                    <a:pt x="188" y="514"/>
                  </a:lnTo>
                  <a:lnTo>
                    <a:pt x="223" y="530"/>
                  </a:lnTo>
                  <a:lnTo>
                    <a:pt x="239" y="538"/>
                  </a:lnTo>
                  <a:lnTo>
                    <a:pt x="253" y="545"/>
                  </a:lnTo>
                  <a:lnTo>
                    <a:pt x="266" y="553"/>
                  </a:lnTo>
                  <a:lnTo>
                    <a:pt x="278" y="561"/>
                  </a:lnTo>
                  <a:lnTo>
                    <a:pt x="289" y="569"/>
                  </a:lnTo>
                  <a:lnTo>
                    <a:pt x="296" y="576"/>
                  </a:lnTo>
                  <a:lnTo>
                    <a:pt x="301" y="584"/>
                  </a:lnTo>
                  <a:lnTo>
                    <a:pt x="306" y="591"/>
                  </a:lnTo>
                  <a:lnTo>
                    <a:pt x="310" y="609"/>
                  </a:lnTo>
                  <a:lnTo>
                    <a:pt x="313" y="628"/>
                  </a:lnTo>
                  <a:lnTo>
                    <a:pt x="317" y="650"/>
                  </a:lnTo>
                  <a:lnTo>
                    <a:pt x="319" y="674"/>
                  </a:lnTo>
                  <a:lnTo>
                    <a:pt x="321" y="696"/>
                  </a:lnTo>
                  <a:lnTo>
                    <a:pt x="322" y="718"/>
                  </a:lnTo>
                  <a:lnTo>
                    <a:pt x="322" y="736"/>
                  </a:lnTo>
                  <a:lnTo>
                    <a:pt x="323" y="752"/>
                  </a:lnTo>
                  <a:lnTo>
                    <a:pt x="262" y="752"/>
                  </a:lnTo>
                  <a:lnTo>
                    <a:pt x="259" y="752"/>
                  </a:lnTo>
                  <a:lnTo>
                    <a:pt x="256" y="753"/>
                  </a:lnTo>
                  <a:lnTo>
                    <a:pt x="253" y="754"/>
                  </a:lnTo>
                  <a:lnTo>
                    <a:pt x="251" y="756"/>
                  </a:lnTo>
                  <a:lnTo>
                    <a:pt x="249" y="759"/>
                  </a:lnTo>
                  <a:lnTo>
                    <a:pt x="248" y="761"/>
                  </a:lnTo>
                  <a:lnTo>
                    <a:pt x="247" y="764"/>
                  </a:lnTo>
                  <a:lnTo>
                    <a:pt x="247" y="767"/>
                  </a:lnTo>
                  <a:lnTo>
                    <a:pt x="247" y="770"/>
                  </a:lnTo>
                  <a:lnTo>
                    <a:pt x="248" y="773"/>
                  </a:lnTo>
                  <a:lnTo>
                    <a:pt x="249" y="776"/>
                  </a:lnTo>
                  <a:lnTo>
                    <a:pt x="251" y="778"/>
                  </a:lnTo>
                  <a:lnTo>
                    <a:pt x="253" y="779"/>
                  </a:lnTo>
                  <a:lnTo>
                    <a:pt x="256" y="781"/>
                  </a:lnTo>
                  <a:lnTo>
                    <a:pt x="259" y="781"/>
                  </a:lnTo>
                  <a:lnTo>
                    <a:pt x="262" y="782"/>
                  </a:lnTo>
                  <a:lnTo>
                    <a:pt x="338" y="782"/>
                  </a:lnTo>
                  <a:lnTo>
                    <a:pt x="341" y="781"/>
                  </a:lnTo>
                  <a:lnTo>
                    <a:pt x="343" y="781"/>
                  </a:lnTo>
                  <a:lnTo>
                    <a:pt x="347" y="779"/>
                  </a:lnTo>
                  <a:lnTo>
                    <a:pt x="349" y="778"/>
                  </a:lnTo>
                  <a:lnTo>
                    <a:pt x="351" y="776"/>
                  </a:lnTo>
                  <a:lnTo>
                    <a:pt x="352" y="773"/>
                  </a:lnTo>
                  <a:lnTo>
                    <a:pt x="353" y="770"/>
                  </a:lnTo>
                  <a:lnTo>
                    <a:pt x="353" y="767"/>
                  </a:lnTo>
                  <a:lnTo>
                    <a:pt x="353" y="760"/>
                  </a:lnTo>
                  <a:lnTo>
                    <a:pt x="353" y="744"/>
                  </a:lnTo>
                  <a:lnTo>
                    <a:pt x="352" y="721"/>
                  </a:lnTo>
                  <a:lnTo>
                    <a:pt x="351" y="693"/>
                  </a:lnTo>
                  <a:lnTo>
                    <a:pt x="349" y="663"/>
                  </a:lnTo>
                  <a:lnTo>
                    <a:pt x="344" y="633"/>
                  </a:lnTo>
                  <a:lnTo>
                    <a:pt x="342" y="619"/>
                  </a:lnTo>
                  <a:lnTo>
                    <a:pt x="340" y="605"/>
                  </a:lnTo>
                  <a:lnTo>
                    <a:pt x="337" y="592"/>
                  </a:lnTo>
                  <a:lnTo>
                    <a:pt x="334" y="5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6" name="Group 305"/>
          <p:cNvGrpSpPr/>
          <p:nvPr/>
        </p:nvGrpSpPr>
        <p:grpSpPr>
          <a:xfrm>
            <a:off x="7814756" y="4466113"/>
            <a:ext cx="287338" cy="249238"/>
            <a:chOff x="8736013" y="2536825"/>
            <a:chExt cx="287338" cy="249238"/>
          </a:xfrm>
          <a:solidFill>
            <a:schemeClr val="accent3"/>
          </a:solidFill>
        </p:grpSpPr>
        <p:sp>
          <p:nvSpPr>
            <p:cNvPr id="307" name="Freeform 219"/>
            <p:cNvSpPr>
              <a:spLocks noEditPoints="1"/>
            </p:cNvSpPr>
            <p:nvPr/>
          </p:nvSpPr>
          <p:spPr bwMode="auto">
            <a:xfrm>
              <a:off x="8793163" y="2632075"/>
              <a:ext cx="230188" cy="153988"/>
            </a:xfrm>
            <a:custGeom>
              <a:avLst/>
              <a:gdLst>
                <a:gd name="T0" fmla="*/ 621 w 722"/>
                <a:gd name="T1" fmla="*/ 368 h 481"/>
                <a:gd name="T2" fmla="*/ 588 w 722"/>
                <a:gd name="T3" fmla="*/ 338 h 481"/>
                <a:gd name="T4" fmla="*/ 557 w 722"/>
                <a:gd name="T5" fmla="*/ 331 h 481"/>
                <a:gd name="T6" fmla="*/ 525 w 722"/>
                <a:gd name="T7" fmla="*/ 338 h 481"/>
                <a:gd name="T8" fmla="*/ 493 w 722"/>
                <a:gd name="T9" fmla="*/ 368 h 481"/>
                <a:gd name="T10" fmla="*/ 451 w 722"/>
                <a:gd name="T11" fmla="*/ 391 h 481"/>
                <a:gd name="T12" fmla="*/ 557 w 722"/>
                <a:gd name="T13" fmla="*/ 451 h 481"/>
                <a:gd name="T14" fmla="*/ 520 w 722"/>
                <a:gd name="T15" fmla="*/ 432 h 481"/>
                <a:gd name="T16" fmla="*/ 515 w 722"/>
                <a:gd name="T17" fmla="*/ 389 h 481"/>
                <a:gd name="T18" fmla="*/ 547 w 722"/>
                <a:gd name="T19" fmla="*/ 362 h 481"/>
                <a:gd name="T20" fmla="*/ 588 w 722"/>
                <a:gd name="T21" fmla="*/ 374 h 481"/>
                <a:gd name="T22" fmla="*/ 601 w 722"/>
                <a:gd name="T23" fmla="*/ 415 h 481"/>
                <a:gd name="T24" fmla="*/ 574 w 722"/>
                <a:gd name="T25" fmla="*/ 448 h 481"/>
                <a:gd name="T26" fmla="*/ 451 w 722"/>
                <a:gd name="T27" fmla="*/ 241 h 481"/>
                <a:gd name="T28" fmla="*/ 163 w 722"/>
                <a:gd name="T29" fmla="*/ 448 h 481"/>
                <a:gd name="T30" fmla="*/ 136 w 722"/>
                <a:gd name="T31" fmla="*/ 415 h 481"/>
                <a:gd name="T32" fmla="*/ 149 w 722"/>
                <a:gd name="T33" fmla="*/ 374 h 481"/>
                <a:gd name="T34" fmla="*/ 190 w 722"/>
                <a:gd name="T35" fmla="*/ 362 h 481"/>
                <a:gd name="T36" fmla="*/ 222 w 722"/>
                <a:gd name="T37" fmla="*/ 389 h 481"/>
                <a:gd name="T38" fmla="*/ 219 w 722"/>
                <a:gd name="T39" fmla="*/ 431 h 481"/>
                <a:gd name="T40" fmla="*/ 181 w 722"/>
                <a:gd name="T41" fmla="*/ 451 h 481"/>
                <a:gd name="T42" fmla="*/ 565 w 722"/>
                <a:gd name="T43" fmla="*/ 94 h 481"/>
                <a:gd name="T44" fmla="*/ 451 w 722"/>
                <a:gd name="T45" fmla="*/ 15 h 481"/>
                <a:gd name="T46" fmla="*/ 445 w 722"/>
                <a:gd name="T47" fmla="*/ 3 h 481"/>
                <a:gd name="T48" fmla="*/ 253 w 722"/>
                <a:gd name="T49" fmla="*/ 0 h 481"/>
                <a:gd name="T50" fmla="*/ 242 w 722"/>
                <a:gd name="T51" fmla="*/ 10 h 481"/>
                <a:gd name="T52" fmla="*/ 243 w 722"/>
                <a:gd name="T53" fmla="*/ 24 h 481"/>
                <a:gd name="T54" fmla="*/ 256 w 722"/>
                <a:gd name="T55" fmla="*/ 30 h 481"/>
                <a:gd name="T56" fmla="*/ 251 w 722"/>
                <a:gd name="T57" fmla="*/ 378 h 481"/>
                <a:gd name="T58" fmla="*/ 224 w 722"/>
                <a:gd name="T59" fmla="*/ 344 h 481"/>
                <a:gd name="T60" fmla="*/ 194 w 722"/>
                <a:gd name="T61" fmla="*/ 332 h 481"/>
                <a:gd name="T62" fmla="*/ 161 w 722"/>
                <a:gd name="T63" fmla="*/ 334 h 481"/>
                <a:gd name="T64" fmla="*/ 133 w 722"/>
                <a:gd name="T65" fmla="*/ 349 h 481"/>
                <a:gd name="T66" fmla="*/ 108 w 722"/>
                <a:gd name="T67" fmla="*/ 385 h 481"/>
                <a:gd name="T68" fmla="*/ 29 w 722"/>
                <a:gd name="T69" fmla="*/ 115 h 481"/>
                <a:gd name="T70" fmla="*/ 18 w 722"/>
                <a:gd name="T71" fmla="*/ 106 h 481"/>
                <a:gd name="T72" fmla="*/ 4 w 722"/>
                <a:gd name="T73" fmla="*/ 110 h 481"/>
                <a:gd name="T74" fmla="*/ 0 w 722"/>
                <a:gd name="T75" fmla="*/ 406 h 481"/>
                <a:gd name="T76" fmla="*/ 6 w 722"/>
                <a:gd name="T77" fmla="*/ 419 h 481"/>
                <a:gd name="T78" fmla="*/ 108 w 722"/>
                <a:gd name="T79" fmla="*/ 428 h 481"/>
                <a:gd name="T80" fmla="*/ 133 w 722"/>
                <a:gd name="T81" fmla="*/ 464 h 481"/>
                <a:gd name="T82" fmla="*/ 161 w 722"/>
                <a:gd name="T83" fmla="*/ 479 h 481"/>
                <a:gd name="T84" fmla="*/ 194 w 722"/>
                <a:gd name="T85" fmla="*/ 480 h 481"/>
                <a:gd name="T86" fmla="*/ 224 w 722"/>
                <a:gd name="T87" fmla="*/ 468 h 481"/>
                <a:gd name="T88" fmla="*/ 251 w 722"/>
                <a:gd name="T89" fmla="*/ 434 h 481"/>
                <a:gd name="T90" fmla="*/ 484 w 722"/>
                <a:gd name="T91" fmla="*/ 428 h 481"/>
                <a:gd name="T92" fmla="*/ 509 w 722"/>
                <a:gd name="T93" fmla="*/ 464 h 481"/>
                <a:gd name="T94" fmla="*/ 537 w 722"/>
                <a:gd name="T95" fmla="*/ 479 h 481"/>
                <a:gd name="T96" fmla="*/ 570 w 722"/>
                <a:gd name="T97" fmla="*/ 480 h 481"/>
                <a:gd name="T98" fmla="*/ 599 w 722"/>
                <a:gd name="T99" fmla="*/ 468 h 481"/>
                <a:gd name="T100" fmla="*/ 627 w 722"/>
                <a:gd name="T101" fmla="*/ 434 h 481"/>
                <a:gd name="T102" fmla="*/ 712 w 722"/>
                <a:gd name="T103" fmla="*/ 420 h 481"/>
                <a:gd name="T104" fmla="*/ 722 w 722"/>
                <a:gd name="T105" fmla="*/ 410 h 481"/>
                <a:gd name="T106" fmla="*/ 721 w 722"/>
                <a:gd name="T107" fmla="*/ 25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2" h="481">
                  <a:moveTo>
                    <a:pt x="630" y="391"/>
                  </a:moveTo>
                  <a:lnTo>
                    <a:pt x="629" y="385"/>
                  </a:lnTo>
                  <a:lnTo>
                    <a:pt x="627" y="378"/>
                  </a:lnTo>
                  <a:lnTo>
                    <a:pt x="623" y="373"/>
                  </a:lnTo>
                  <a:lnTo>
                    <a:pt x="621" y="368"/>
                  </a:lnTo>
                  <a:lnTo>
                    <a:pt x="614" y="357"/>
                  </a:lnTo>
                  <a:lnTo>
                    <a:pt x="604" y="349"/>
                  </a:lnTo>
                  <a:lnTo>
                    <a:pt x="599" y="344"/>
                  </a:lnTo>
                  <a:lnTo>
                    <a:pt x="593" y="341"/>
                  </a:lnTo>
                  <a:lnTo>
                    <a:pt x="588" y="338"/>
                  </a:lnTo>
                  <a:lnTo>
                    <a:pt x="583" y="336"/>
                  </a:lnTo>
                  <a:lnTo>
                    <a:pt x="576" y="334"/>
                  </a:lnTo>
                  <a:lnTo>
                    <a:pt x="570" y="332"/>
                  </a:lnTo>
                  <a:lnTo>
                    <a:pt x="563" y="331"/>
                  </a:lnTo>
                  <a:lnTo>
                    <a:pt x="557" y="331"/>
                  </a:lnTo>
                  <a:lnTo>
                    <a:pt x="550" y="331"/>
                  </a:lnTo>
                  <a:lnTo>
                    <a:pt x="543" y="332"/>
                  </a:lnTo>
                  <a:lnTo>
                    <a:pt x="537" y="334"/>
                  </a:lnTo>
                  <a:lnTo>
                    <a:pt x="530" y="336"/>
                  </a:lnTo>
                  <a:lnTo>
                    <a:pt x="525" y="338"/>
                  </a:lnTo>
                  <a:lnTo>
                    <a:pt x="520" y="341"/>
                  </a:lnTo>
                  <a:lnTo>
                    <a:pt x="514" y="344"/>
                  </a:lnTo>
                  <a:lnTo>
                    <a:pt x="509" y="349"/>
                  </a:lnTo>
                  <a:lnTo>
                    <a:pt x="499" y="357"/>
                  </a:lnTo>
                  <a:lnTo>
                    <a:pt x="493" y="368"/>
                  </a:lnTo>
                  <a:lnTo>
                    <a:pt x="490" y="373"/>
                  </a:lnTo>
                  <a:lnTo>
                    <a:pt x="486" y="378"/>
                  </a:lnTo>
                  <a:lnTo>
                    <a:pt x="484" y="385"/>
                  </a:lnTo>
                  <a:lnTo>
                    <a:pt x="483" y="391"/>
                  </a:lnTo>
                  <a:lnTo>
                    <a:pt x="451" y="391"/>
                  </a:lnTo>
                  <a:lnTo>
                    <a:pt x="451" y="271"/>
                  </a:lnTo>
                  <a:lnTo>
                    <a:pt x="692" y="271"/>
                  </a:lnTo>
                  <a:lnTo>
                    <a:pt x="692" y="391"/>
                  </a:lnTo>
                  <a:lnTo>
                    <a:pt x="630" y="391"/>
                  </a:lnTo>
                  <a:close/>
                  <a:moveTo>
                    <a:pt x="557" y="451"/>
                  </a:moveTo>
                  <a:lnTo>
                    <a:pt x="547" y="450"/>
                  </a:lnTo>
                  <a:lnTo>
                    <a:pt x="539" y="448"/>
                  </a:lnTo>
                  <a:lnTo>
                    <a:pt x="531" y="444"/>
                  </a:lnTo>
                  <a:lnTo>
                    <a:pt x="525" y="438"/>
                  </a:lnTo>
                  <a:lnTo>
                    <a:pt x="520" y="432"/>
                  </a:lnTo>
                  <a:lnTo>
                    <a:pt x="515" y="423"/>
                  </a:lnTo>
                  <a:lnTo>
                    <a:pt x="512" y="415"/>
                  </a:lnTo>
                  <a:lnTo>
                    <a:pt x="511" y="406"/>
                  </a:lnTo>
                  <a:lnTo>
                    <a:pt x="512" y="398"/>
                  </a:lnTo>
                  <a:lnTo>
                    <a:pt x="515" y="389"/>
                  </a:lnTo>
                  <a:lnTo>
                    <a:pt x="520" y="381"/>
                  </a:lnTo>
                  <a:lnTo>
                    <a:pt x="525" y="374"/>
                  </a:lnTo>
                  <a:lnTo>
                    <a:pt x="531" y="369"/>
                  </a:lnTo>
                  <a:lnTo>
                    <a:pt x="539" y="365"/>
                  </a:lnTo>
                  <a:lnTo>
                    <a:pt x="547" y="362"/>
                  </a:lnTo>
                  <a:lnTo>
                    <a:pt x="557" y="361"/>
                  </a:lnTo>
                  <a:lnTo>
                    <a:pt x="566" y="362"/>
                  </a:lnTo>
                  <a:lnTo>
                    <a:pt x="574" y="365"/>
                  </a:lnTo>
                  <a:lnTo>
                    <a:pt x="582" y="369"/>
                  </a:lnTo>
                  <a:lnTo>
                    <a:pt x="588" y="374"/>
                  </a:lnTo>
                  <a:lnTo>
                    <a:pt x="593" y="381"/>
                  </a:lnTo>
                  <a:lnTo>
                    <a:pt x="598" y="389"/>
                  </a:lnTo>
                  <a:lnTo>
                    <a:pt x="601" y="398"/>
                  </a:lnTo>
                  <a:lnTo>
                    <a:pt x="602" y="406"/>
                  </a:lnTo>
                  <a:lnTo>
                    <a:pt x="601" y="415"/>
                  </a:lnTo>
                  <a:lnTo>
                    <a:pt x="598" y="423"/>
                  </a:lnTo>
                  <a:lnTo>
                    <a:pt x="593" y="431"/>
                  </a:lnTo>
                  <a:lnTo>
                    <a:pt x="588" y="438"/>
                  </a:lnTo>
                  <a:lnTo>
                    <a:pt x="582" y="444"/>
                  </a:lnTo>
                  <a:lnTo>
                    <a:pt x="574" y="448"/>
                  </a:lnTo>
                  <a:lnTo>
                    <a:pt x="566" y="450"/>
                  </a:lnTo>
                  <a:lnTo>
                    <a:pt x="557" y="451"/>
                  </a:lnTo>
                  <a:close/>
                  <a:moveTo>
                    <a:pt x="551" y="120"/>
                  </a:moveTo>
                  <a:lnTo>
                    <a:pt x="671" y="241"/>
                  </a:lnTo>
                  <a:lnTo>
                    <a:pt x="451" y="241"/>
                  </a:lnTo>
                  <a:lnTo>
                    <a:pt x="451" y="120"/>
                  </a:lnTo>
                  <a:lnTo>
                    <a:pt x="551" y="120"/>
                  </a:lnTo>
                  <a:close/>
                  <a:moveTo>
                    <a:pt x="181" y="451"/>
                  </a:moveTo>
                  <a:lnTo>
                    <a:pt x="171" y="450"/>
                  </a:lnTo>
                  <a:lnTo>
                    <a:pt x="163" y="448"/>
                  </a:lnTo>
                  <a:lnTo>
                    <a:pt x="155" y="444"/>
                  </a:lnTo>
                  <a:lnTo>
                    <a:pt x="149" y="438"/>
                  </a:lnTo>
                  <a:lnTo>
                    <a:pt x="144" y="432"/>
                  </a:lnTo>
                  <a:lnTo>
                    <a:pt x="139" y="423"/>
                  </a:lnTo>
                  <a:lnTo>
                    <a:pt x="136" y="415"/>
                  </a:lnTo>
                  <a:lnTo>
                    <a:pt x="136" y="406"/>
                  </a:lnTo>
                  <a:lnTo>
                    <a:pt x="136" y="398"/>
                  </a:lnTo>
                  <a:lnTo>
                    <a:pt x="139" y="389"/>
                  </a:lnTo>
                  <a:lnTo>
                    <a:pt x="144" y="381"/>
                  </a:lnTo>
                  <a:lnTo>
                    <a:pt x="149" y="374"/>
                  </a:lnTo>
                  <a:lnTo>
                    <a:pt x="155" y="369"/>
                  </a:lnTo>
                  <a:lnTo>
                    <a:pt x="163" y="365"/>
                  </a:lnTo>
                  <a:lnTo>
                    <a:pt x="171" y="362"/>
                  </a:lnTo>
                  <a:lnTo>
                    <a:pt x="181" y="361"/>
                  </a:lnTo>
                  <a:lnTo>
                    <a:pt x="190" y="362"/>
                  </a:lnTo>
                  <a:lnTo>
                    <a:pt x="198" y="365"/>
                  </a:lnTo>
                  <a:lnTo>
                    <a:pt x="206" y="369"/>
                  </a:lnTo>
                  <a:lnTo>
                    <a:pt x="212" y="374"/>
                  </a:lnTo>
                  <a:lnTo>
                    <a:pt x="219" y="381"/>
                  </a:lnTo>
                  <a:lnTo>
                    <a:pt x="222" y="389"/>
                  </a:lnTo>
                  <a:lnTo>
                    <a:pt x="225" y="398"/>
                  </a:lnTo>
                  <a:lnTo>
                    <a:pt x="226" y="406"/>
                  </a:lnTo>
                  <a:lnTo>
                    <a:pt x="225" y="415"/>
                  </a:lnTo>
                  <a:lnTo>
                    <a:pt x="222" y="423"/>
                  </a:lnTo>
                  <a:lnTo>
                    <a:pt x="219" y="431"/>
                  </a:lnTo>
                  <a:lnTo>
                    <a:pt x="212" y="438"/>
                  </a:lnTo>
                  <a:lnTo>
                    <a:pt x="206" y="444"/>
                  </a:lnTo>
                  <a:lnTo>
                    <a:pt x="198" y="448"/>
                  </a:lnTo>
                  <a:lnTo>
                    <a:pt x="190" y="450"/>
                  </a:lnTo>
                  <a:lnTo>
                    <a:pt x="181" y="451"/>
                  </a:lnTo>
                  <a:close/>
                  <a:moveTo>
                    <a:pt x="721" y="250"/>
                  </a:moveTo>
                  <a:lnTo>
                    <a:pt x="720" y="248"/>
                  </a:lnTo>
                  <a:lnTo>
                    <a:pt x="718" y="246"/>
                  </a:lnTo>
                  <a:lnTo>
                    <a:pt x="568" y="95"/>
                  </a:lnTo>
                  <a:lnTo>
                    <a:pt x="565" y="94"/>
                  </a:lnTo>
                  <a:lnTo>
                    <a:pt x="562" y="91"/>
                  </a:lnTo>
                  <a:lnTo>
                    <a:pt x="559" y="91"/>
                  </a:lnTo>
                  <a:lnTo>
                    <a:pt x="557" y="90"/>
                  </a:lnTo>
                  <a:lnTo>
                    <a:pt x="451" y="90"/>
                  </a:lnTo>
                  <a:lnTo>
                    <a:pt x="451" y="15"/>
                  </a:lnTo>
                  <a:lnTo>
                    <a:pt x="451" y="12"/>
                  </a:lnTo>
                  <a:lnTo>
                    <a:pt x="450" y="10"/>
                  </a:lnTo>
                  <a:lnTo>
                    <a:pt x="449" y="7"/>
                  </a:lnTo>
                  <a:lnTo>
                    <a:pt x="447" y="5"/>
                  </a:lnTo>
                  <a:lnTo>
                    <a:pt x="445" y="3"/>
                  </a:lnTo>
                  <a:lnTo>
                    <a:pt x="442" y="1"/>
                  </a:lnTo>
                  <a:lnTo>
                    <a:pt x="439" y="0"/>
                  </a:lnTo>
                  <a:lnTo>
                    <a:pt x="436" y="0"/>
                  </a:lnTo>
                  <a:lnTo>
                    <a:pt x="256" y="0"/>
                  </a:lnTo>
                  <a:lnTo>
                    <a:pt x="253" y="0"/>
                  </a:lnTo>
                  <a:lnTo>
                    <a:pt x="250" y="1"/>
                  </a:lnTo>
                  <a:lnTo>
                    <a:pt x="247" y="3"/>
                  </a:lnTo>
                  <a:lnTo>
                    <a:pt x="245" y="5"/>
                  </a:lnTo>
                  <a:lnTo>
                    <a:pt x="243" y="7"/>
                  </a:lnTo>
                  <a:lnTo>
                    <a:pt x="242" y="10"/>
                  </a:lnTo>
                  <a:lnTo>
                    <a:pt x="241" y="12"/>
                  </a:lnTo>
                  <a:lnTo>
                    <a:pt x="241" y="15"/>
                  </a:lnTo>
                  <a:lnTo>
                    <a:pt x="241" y="19"/>
                  </a:lnTo>
                  <a:lnTo>
                    <a:pt x="242" y="22"/>
                  </a:lnTo>
                  <a:lnTo>
                    <a:pt x="243" y="24"/>
                  </a:lnTo>
                  <a:lnTo>
                    <a:pt x="245" y="26"/>
                  </a:lnTo>
                  <a:lnTo>
                    <a:pt x="247" y="28"/>
                  </a:lnTo>
                  <a:lnTo>
                    <a:pt x="250" y="29"/>
                  </a:lnTo>
                  <a:lnTo>
                    <a:pt x="253" y="30"/>
                  </a:lnTo>
                  <a:lnTo>
                    <a:pt x="256" y="30"/>
                  </a:lnTo>
                  <a:lnTo>
                    <a:pt x="421" y="30"/>
                  </a:lnTo>
                  <a:lnTo>
                    <a:pt x="421" y="391"/>
                  </a:lnTo>
                  <a:lnTo>
                    <a:pt x="254" y="391"/>
                  </a:lnTo>
                  <a:lnTo>
                    <a:pt x="253" y="385"/>
                  </a:lnTo>
                  <a:lnTo>
                    <a:pt x="251" y="378"/>
                  </a:lnTo>
                  <a:lnTo>
                    <a:pt x="249" y="373"/>
                  </a:lnTo>
                  <a:lnTo>
                    <a:pt x="245" y="368"/>
                  </a:lnTo>
                  <a:lnTo>
                    <a:pt x="238" y="357"/>
                  </a:lnTo>
                  <a:lnTo>
                    <a:pt x="228" y="349"/>
                  </a:lnTo>
                  <a:lnTo>
                    <a:pt x="224" y="344"/>
                  </a:lnTo>
                  <a:lnTo>
                    <a:pt x="219" y="341"/>
                  </a:lnTo>
                  <a:lnTo>
                    <a:pt x="212" y="338"/>
                  </a:lnTo>
                  <a:lnTo>
                    <a:pt x="207" y="336"/>
                  </a:lnTo>
                  <a:lnTo>
                    <a:pt x="200" y="334"/>
                  </a:lnTo>
                  <a:lnTo>
                    <a:pt x="194" y="332"/>
                  </a:lnTo>
                  <a:lnTo>
                    <a:pt x="187" y="331"/>
                  </a:lnTo>
                  <a:lnTo>
                    <a:pt x="181" y="331"/>
                  </a:lnTo>
                  <a:lnTo>
                    <a:pt x="174" y="331"/>
                  </a:lnTo>
                  <a:lnTo>
                    <a:pt x="167" y="332"/>
                  </a:lnTo>
                  <a:lnTo>
                    <a:pt x="161" y="334"/>
                  </a:lnTo>
                  <a:lnTo>
                    <a:pt x="155" y="336"/>
                  </a:lnTo>
                  <a:lnTo>
                    <a:pt x="149" y="338"/>
                  </a:lnTo>
                  <a:lnTo>
                    <a:pt x="144" y="341"/>
                  </a:lnTo>
                  <a:lnTo>
                    <a:pt x="138" y="344"/>
                  </a:lnTo>
                  <a:lnTo>
                    <a:pt x="133" y="349"/>
                  </a:lnTo>
                  <a:lnTo>
                    <a:pt x="124" y="357"/>
                  </a:lnTo>
                  <a:lnTo>
                    <a:pt x="117" y="368"/>
                  </a:lnTo>
                  <a:lnTo>
                    <a:pt x="114" y="373"/>
                  </a:lnTo>
                  <a:lnTo>
                    <a:pt x="110" y="378"/>
                  </a:lnTo>
                  <a:lnTo>
                    <a:pt x="108" y="385"/>
                  </a:lnTo>
                  <a:lnTo>
                    <a:pt x="107" y="391"/>
                  </a:lnTo>
                  <a:lnTo>
                    <a:pt x="30" y="391"/>
                  </a:lnTo>
                  <a:lnTo>
                    <a:pt x="30" y="120"/>
                  </a:lnTo>
                  <a:lnTo>
                    <a:pt x="30" y="117"/>
                  </a:lnTo>
                  <a:lnTo>
                    <a:pt x="29" y="115"/>
                  </a:lnTo>
                  <a:lnTo>
                    <a:pt x="28" y="112"/>
                  </a:lnTo>
                  <a:lnTo>
                    <a:pt x="26" y="110"/>
                  </a:lnTo>
                  <a:lnTo>
                    <a:pt x="24" y="109"/>
                  </a:lnTo>
                  <a:lnTo>
                    <a:pt x="21" y="106"/>
                  </a:lnTo>
                  <a:lnTo>
                    <a:pt x="18" y="106"/>
                  </a:lnTo>
                  <a:lnTo>
                    <a:pt x="15" y="105"/>
                  </a:lnTo>
                  <a:lnTo>
                    <a:pt x="12" y="106"/>
                  </a:lnTo>
                  <a:lnTo>
                    <a:pt x="10" y="106"/>
                  </a:lnTo>
                  <a:lnTo>
                    <a:pt x="6" y="109"/>
                  </a:lnTo>
                  <a:lnTo>
                    <a:pt x="4" y="110"/>
                  </a:lnTo>
                  <a:lnTo>
                    <a:pt x="3" y="112"/>
                  </a:lnTo>
                  <a:lnTo>
                    <a:pt x="1" y="115"/>
                  </a:lnTo>
                  <a:lnTo>
                    <a:pt x="1" y="117"/>
                  </a:lnTo>
                  <a:lnTo>
                    <a:pt x="0" y="120"/>
                  </a:lnTo>
                  <a:lnTo>
                    <a:pt x="0" y="406"/>
                  </a:lnTo>
                  <a:lnTo>
                    <a:pt x="1" y="410"/>
                  </a:lnTo>
                  <a:lnTo>
                    <a:pt x="1" y="412"/>
                  </a:lnTo>
                  <a:lnTo>
                    <a:pt x="3" y="415"/>
                  </a:lnTo>
                  <a:lnTo>
                    <a:pt x="4" y="417"/>
                  </a:lnTo>
                  <a:lnTo>
                    <a:pt x="6" y="419"/>
                  </a:lnTo>
                  <a:lnTo>
                    <a:pt x="10" y="420"/>
                  </a:lnTo>
                  <a:lnTo>
                    <a:pt x="12" y="421"/>
                  </a:lnTo>
                  <a:lnTo>
                    <a:pt x="15" y="421"/>
                  </a:lnTo>
                  <a:lnTo>
                    <a:pt x="107" y="421"/>
                  </a:lnTo>
                  <a:lnTo>
                    <a:pt x="108" y="428"/>
                  </a:lnTo>
                  <a:lnTo>
                    <a:pt x="110" y="434"/>
                  </a:lnTo>
                  <a:lnTo>
                    <a:pt x="114" y="440"/>
                  </a:lnTo>
                  <a:lnTo>
                    <a:pt x="117" y="445"/>
                  </a:lnTo>
                  <a:lnTo>
                    <a:pt x="124" y="456"/>
                  </a:lnTo>
                  <a:lnTo>
                    <a:pt x="133" y="464"/>
                  </a:lnTo>
                  <a:lnTo>
                    <a:pt x="138" y="468"/>
                  </a:lnTo>
                  <a:lnTo>
                    <a:pt x="144" y="472"/>
                  </a:lnTo>
                  <a:lnTo>
                    <a:pt x="149" y="475"/>
                  </a:lnTo>
                  <a:lnTo>
                    <a:pt x="155" y="477"/>
                  </a:lnTo>
                  <a:lnTo>
                    <a:pt x="161" y="479"/>
                  </a:lnTo>
                  <a:lnTo>
                    <a:pt x="167" y="480"/>
                  </a:lnTo>
                  <a:lnTo>
                    <a:pt x="174" y="481"/>
                  </a:lnTo>
                  <a:lnTo>
                    <a:pt x="181" y="481"/>
                  </a:lnTo>
                  <a:lnTo>
                    <a:pt x="187" y="481"/>
                  </a:lnTo>
                  <a:lnTo>
                    <a:pt x="194" y="480"/>
                  </a:lnTo>
                  <a:lnTo>
                    <a:pt x="200" y="479"/>
                  </a:lnTo>
                  <a:lnTo>
                    <a:pt x="207" y="477"/>
                  </a:lnTo>
                  <a:lnTo>
                    <a:pt x="212" y="475"/>
                  </a:lnTo>
                  <a:lnTo>
                    <a:pt x="219" y="472"/>
                  </a:lnTo>
                  <a:lnTo>
                    <a:pt x="224" y="468"/>
                  </a:lnTo>
                  <a:lnTo>
                    <a:pt x="228" y="464"/>
                  </a:lnTo>
                  <a:lnTo>
                    <a:pt x="238" y="456"/>
                  </a:lnTo>
                  <a:lnTo>
                    <a:pt x="245" y="445"/>
                  </a:lnTo>
                  <a:lnTo>
                    <a:pt x="249" y="440"/>
                  </a:lnTo>
                  <a:lnTo>
                    <a:pt x="251" y="434"/>
                  </a:lnTo>
                  <a:lnTo>
                    <a:pt x="253" y="428"/>
                  </a:lnTo>
                  <a:lnTo>
                    <a:pt x="254" y="421"/>
                  </a:lnTo>
                  <a:lnTo>
                    <a:pt x="436" y="421"/>
                  </a:lnTo>
                  <a:lnTo>
                    <a:pt x="483" y="421"/>
                  </a:lnTo>
                  <a:lnTo>
                    <a:pt x="484" y="428"/>
                  </a:lnTo>
                  <a:lnTo>
                    <a:pt x="486" y="434"/>
                  </a:lnTo>
                  <a:lnTo>
                    <a:pt x="490" y="440"/>
                  </a:lnTo>
                  <a:lnTo>
                    <a:pt x="493" y="445"/>
                  </a:lnTo>
                  <a:lnTo>
                    <a:pt x="499" y="456"/>
                  </a:lnTo>
                  <a:lnTo>
                    <a:pt x="509" y="464"/>
                  </a:lnTo>
                  <a:lnTo>
                    <a:pt x="514" y="468"/>
                  </a:lnTo>
                  <a:lnTo>
                    <a:pt x="520" y="472"/>
                  </a:lnTo>
                  <a:lnTo>
                    <a:pt x="525" y="475"/>
                  </a:lnTo>
                  <a:lnTo>
                    <a:pt x="530" y="477"/>
                  </a:lnTo>
                  <a:lnTo>
                    <a:pt x="537" y="479"/>
                  </a:lnTo>
                  <a:lnTo>
                    <a:pt x="543" y="480"/>
                  </a:lnTo>
                  <a:lnTo>
                    <a:pt x="550" y="481"/>
                  </a:lnTo>
                  <a:lnTo>
                    <a:pt x="557" y="481"/>
                  </a:lnTo>
                  <a:lnTo>
                    <a:pt x="563" y="481"/>
                  </a:lnTo>
                  <a:lnTo>
                    <a:pt x="570" y="480"/>
                  </a:lnTo>
                  <a:lnTo>
                    <a:pt x="576" y="479"/>
                  </a:lnTo>
                  <a:lnTo>
                    <a:pt x="583" y="477"/>
                  </a:lnTo>
                  <a:lnTo>
                    <a:pt x="588" y="475"/>
                  </a:lnTo>
                  <a:lnTo>
                    <a:pt x="593" y="472"/>
                  </a:lnTo>
                  <a:lnTo>
                    <a:pt x="599" y="468"/>
                  </a:lnTo>
                  <a:lnTo>
                    <a:pt x="604" y="464"/>
                  </a:lnTo>
                  <a:lnTo>
                    <a:pt x="614" y="456"/>
                  </a:lnTo>
                  <a:lnTo>
                    <a:pt x="621" y="445"/>
                  </a:lnTo>
                  <a:lnTo>
                    <a:pt x="623" y="440"/>
                  </a:lnTo>
                  <a:lnTo>
                    <a:pt x="627" y="434"/>
                  </a:lnTo>
                  <a:lnTo>
                    <a:pt x="629" y="428"/>
                  </a:lnTo>
                  <a:lnTo>
                    <a:pt x="630" y="421"/>
                  </a:lnTo>
                  <a:lnTo>
                    <a:pt x="707" y="421"/>
                  </a:lnTo>
                  <a:lnTo>
                    <a:pt x="710" y="421"/>
                  </a:lnTo>
                  <a:lnTo>
                    <a:pt x="712" y="420"/>
                  </a:lnTo>
                  <a:lnTo>
                    <a:pt x="716" y="419"/>
                  </a:lnTo>
                  <a:lnTo>
                    <a:pt x="718" y="417"/>
                  </a:lnTo>
                  <a:lnTo>
                    <a:pt x="720" y="415"/>
                  </a:lnTo>
                  <a:lnTo>
                    <a:pt x="721" y="412"/>
                  </a:lnTo>
                  <a:lnTo>
                    <a:pt x="722" y="410"/>
                  </a:lnTo>
                  <a:lnTo>
                    <a:pt x="722" y="406"/>
                  </a:lnTo>
                  <a:lnTo>
                    <a:pt x="722" y="256"/>
                  </a:lnTo>
                  <a:lnTo>
                    <a:pt x="722" y="253"/>
                  </a:lnTo>
                  <a:lnTo>
                    <a:pt x="721" y="250"/>
                  </a:lnTo>
                  <a:lnTo>
                    <a:pt x="721"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220"/>
            <p:cNvSpPr>
              <a:spLocks/>
            </p:cNvSpPr>
            <p:nvPr/>
          </p:nvSpPr>
          <p:spPr bwMode="auto">
            <a:xfrm>
              <a:off x="8793163" y="2565400"/>
              <a:ext cx="28575" cy="38100"/>
            </a:xfrm>
            <a:custGeom>
              <a:avLst/>
              <a:gdLst>
                <a:gd name="T0" fmla="*/ 15 w 90"/>
                <a:gd name="T1" fmla="*/ 120 h 120"/>
                <a:gd name="T2" fmla="*/ 75 w 90"/>
                <a:gd name="T3" fmla="*/ 120 h 120"/>
                <a:gd name="T4" fmla="*/ 78 w 90"/>
                <a:gd name="T5" fmla="*/ 120 h 120"/>
                <a:gd name="T6" fmla="*/ 81 w 90"/>
                <a:gd name="T7" fmla="*/ 119 h 120"/>
                <a:gd name="T8" fmla="*/ 84 w 90"/>
                <a:gd name="T9" fmla="*/ 117 h 120"/>
                <a:gd name="T10" fmla="*/ 86 w 90"/>
                <a:gd name="T11" fmla="*/ 116 h 120"/>
                <a:gd name="T12" fmla="*/ 88 w 90"/>
                <a:gd name="T13" fmla="*/ 114 h 120"/>
                <a:gd name="T14" fmla="*/ 89 w 90"/>
                <a:gd name="T15" fmla="*/ 111 h 120"/>
                <a:gd name="T16" fmla="*/ 90 w 90"/>
                <a:gd name="T17" fmla="*/ 109 h 120"/>
                <a:gd name="T18" fmla="*/ 90 w 90"/>
                <a:gd name="T19" fmla="*/ 105 h 120"/>
                <a:gd name="T20" fmla="*/ 90 w 90"/>
                <a:gd name="T21" fmla="*/ 102 h 120"/>
                <a:gd name="T22" fmla="*/ 89 w 90"/>
                <a:gd name="T23" fmla="*/ 99 h 120"/>
                <a:gd name="T24" fmla="*/ 88 w 90"/>
                <a:gd name="T25" fmla="*/ 97 h 120"/>
                <a:gd name="T26" fmla="*/ 86 w 90"/>
                <a:gd name="T27" fmla="*/ 95 h 120"/>
                <a:gd name="T28" fmla="*/ 84 w 90"/>
                <a:gd name="T29" fmla="*/ 93 h 120"/>
                <a:gd name="T30" fmla="*/ 81 w 90"/>
                <a:gd name="T31" fmla="*/ 91 h 120"/>
                <a:gd name="T32" fmla="*/ 78 w 90"/>
                <a:gd name="T33" fmla="*/ 90 h 120"/>
                <a:gd name="T34" fmla="*/ 75 w 90"/>
                <a:gd name="T35" fmla="*/ 90 h 120"/>
                <a:gd name="T36" fmla="*/ 30 w 90"/>
                <a:gd name="T37" fmla="*/ 90 h 120"/>
                <a:gd name="T38" fmla="*/ 30 w 90"/>
                <a:gd name="T39" fmla="*/ 15 h 120"/>
                <a:gd name="T40" fmla="*/ 30 w 90"/>
                <a:gd name="T41" fmla="*/ 12 h 120"/>
                <a:gd name="T42" fmla="*/ 29 w 90"/>
                <a:gd name="T43" fmla="*/ 9 h 120"/>
                <a:gd name="T44" fmla="*/ 28 w 90"/>
                <a:gd name="T45" fmla="*/ 7 h 120"/>
                <a:gd name="T46" fmla="*/ 26 w 90"/>
                <a:gd name="T47" fmla="*/ 5 h 120"/>
                <a:gd name="T48" fmla="*/ 24 w 90"/>
                <a:gd name="T49" fmla="*/ 3 h 120"/>
                <a:gd name="T50" fmla="*/ 21 w 90"/>
                <a:gd name="T51" fmla="*/ 1 h 120"/>
                <a:gd name="T52" fmla="*/ 18 w 90"/>
                <a:gd name="T53" fmla="*/ 0 h 120"/>
                <a:gd name="T54" fmla="*/ 15 w 90"/>
                <a:gd name="T55" fmla="*/ 0 h 120"/>
                <a:gd name="T56" fmla="*/ 12 w 90"/>
                <a:gd name="T57" fmla="*/ 0 h 120"/>
                <a:gd name="T58" fmla="*/ 10 w 90"/>
                <a:gd name="T59" fmla="*/ 1 h 120"/>
                <a:gd name="T60" fmla="*/ 6 w 90"/>
                <a:gd name="T61" fmla="*/ 3 h 120"/>
                <a:gd name="T62" fmla="*/ 4 w 90"/>
                <a:gd name="T63" fmla="*/ 5 h 120"/>
                <a:gd name="T64" fmla="*/ 3 w 90"/>
                <a:gd name="T65" fmla="*/ 7 h 120"/>
                <a:gd name="T66" fmla="*/ 1 w 90"/>
                <a:gd name="T67" fmla="*/ 9 h 120"/>
                <a:gd name="T68" fmla="*/ 1 w 90"/>
                <a:gd name="T69" fmla="*/ 12 h 120"/>
                <a:gd name="T70" fmla="*/ 0 w 90"/>
                <a:gd name="T71" fmla="*/ 15 h 120"/>
                <a:gd name="T72" fmla="*/ 0 w 90"/>
                <a:gd name="T73" fmla="*/ 105 h 120"/>
                <a:gd name="T74" fmla="*/ 1 w 90"/>
                <a:gd name="T75" fmla="*/ 109 h 120"/>
                <a:gd name="T76" fmla="*/ 1 w 90"/>
                <a:gd name="T77" fmla="*/ 111 h 120"/>
                <a:gd name="T78" fmla="*/ 3 w 90"/>
                <a:gd name="T79" fmla="*/ 114 h 120"/>
                <a:gd name="T80" fmla="*/ 4 w 90"/>
                <a:gd name="T81" fmla="*/ 116 h 120"/>
                <a:gd name="T82" fmla="*/ 6 w 90"/>
                <a:gd name="T83" fmla="*/ 117 h 120"/>
                <a:gd name="T84" fmla="*/ 10 w 90"/>
                <a:gd name="T85" fmla="*/ 119 h 120"/>
                <a:gd name="T86" fmla="*/ 13 w 90"/>
                <a:gd name="T87" fmla="*/ 120 h 120"/>
                <a:gd name="T88" fmla="*/ 15 w 90"/>
                <a:gd name="T8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 h="120">
                  <a:moveTo>
                    <a:pt x="15" y="120"/>
                  </a:moveTo>
                  <a:lnTo>
                    <a:pt x="75" y="120"/>
                  </a:lnTo>
                  <a:lnTo>
                    <a:pt x="78" y="120"/>
                  </a:lnTo>
                  <a:lnTo>
                    <a:pt x="81" y="119"/>
                  </a:lnTo>
                  <a:lnTo>
                    <a:pt x="84" y="117"/>
                  </a:lnTo>
                  <a:lnTo>
                    <a:pt x="86" y="116"/>
                  </a:lnTo>
                  <a:lnTo>
                    <a:pt x="88" y="114"/>
                  </a:lnTo>
                  <a:lnTo>
                    <a:pt x="89" y="111"/>
                  </a:lnTo>
                  <a:lnTo>
                    <a:pt x="90" y="109"/>
                  </a:lnTo>
                  <a:lnTo>
                    <a:pt x="90" y="105"/>
                  </a:lnTo>
                  <a:lnTo>
                    <a:pt x="90" y="102"/>
                  </a:lnTo>
                  <a:lnTo>
                    <a:pt x="89" y="99"/>
                  </a:lnTo>
                  <a:lnTo>
                    <a:pt x="88" y="97"/>
                  </a:lnTo>
                  <a:lnTo>
                    <a:pt x="86" y="95"/>
                  </a:lnTo>
                  <a:lnTo>
                    <a:pt x="84" y="93"/>
                  </a:lnTo>
                  <a:lnTo>
                    <a:pt x="81" y="91"/>
                  </a:lnTo>
                  <a:lnTo>
                    <a:pt x="78" y="90"/>
                  </a:lnTo>
                  <a:lnTo>
                    <a:pt x="75" y="90"/>
                  </a:lnTo>
                  <a:lnTo>
                    <a:pt x="30" y="90"/>
                  </a:lnTo>
                  <a:lnTo>
                    <a:pt x="30" y="15"/>
                  </a:lnTo>
                  <a:lnTo>
                    <a:pt x="30" y="12"/>
                  </a:lnTo>
                  <a:lnTo>
                    <a:pt x="29" y="9"/>
                  </a:lnTo>
                  <a:lnTo>
                    <a:pt x="28" y="7"/>
                  </a:lnTo>
                  <a:lnTo>
                    <a:pt x="26" y="5"/>
                  </a:lnTo>
                  <a:lnTo>
                    <a:pt x="24" y="3"/>
                  </a:lnTo>
                  <a:lnTo>
                    <a:pt x="21" y="1"/>
                  </a:lnTo>
                  <a:lnTo>
                    <a:pt x="18" y="0"/>
                  </a:lnTo>
                  <a:lnTo>
                    <a:pt x="15" y="0"/>
                  </a:lnTo>
                  <a:lnTo>
                    <a:pt x="12" y="0"/>
                  </a:lnTo>
                  <a:lnTo>
                    <a:pt x="10" y="1"/>
                  </a:lnTo>
                  <a:lnTo>
                    <a:pt x="6" y="3"/>
                  </a:lnTo>
                  <a:lnTo>
                    <a:pt x="4" y="5"/>
                  </a:lnTo>
                  <a:lnTo>
                    <a:pt x="3" y="7"/>
                  </a:lnTo>
                  <a:lnTo>
                    <a:pt x="1" y="9"/>
                  </a:lnTo>
                  <a:lnTo>
                    <a:pt x="1" y="12"/>
                  </a:lnTo>
                  <a:lnTo>
                    <a:pt x="0" y="15"/>
                  </a:lnTo>
                  <a:lnTo>
                    <a:pt x="0" y="105"/>
                  </a:lnTo>
                  <a:lnTo>
                    <a:pt x="1" y="109"/>
                  </a:lnTo>
                  <a:lnTo>
                    <a:pt x="1" y="111"/>
                  </a:lnTo>
                  <a:lnTo>
                    <a:pt x="3" y="114"/>
                  </a:lnTo>
                  <a:lnTo>
                    <a:pt x="4" y="116"/>
                  </a:lnTo>
                  <a:lnTo>
                    <a:pt x="6" y="117"/>
                  </a:lnTo>
                  <a:lnTo>
                    <a:pt x="10" y="119"/>
                  </a:lnTo>
                  <a:lnTo>
                    <a:pt x="13"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221"/>
            <p:cNvSpPr>
              <a:spLocks/>
            </p:cNvSpPr>
            <p:nvPr/>
          </p:nvSpPr>
          <p:spPr bwMode="auto">
            <a:xfrm>
              <a:off x="8736013" y="2698750"/>
              <a:ext cx="47625" cy="11113"/>
            </a:xfrm>
            <a:custGeom>
              <a:avLst/>
              <a:gdLst>
                <a:gd name="T0" fmla="*/ 135 w 150"/>
                <a:gd name="T1" fmla="*/ 0 h 31"/>
                <a:gd name="T2" fmla="*/ 15 w 150"/>
                <a:gd name="T3" fmla="*/ 0 h 31"/>
                <a:gd name="T4" fmla="*/ 12 w 150"/>
                <a:gd name="T5" fmla="*/ 1 h 31"/>
                <a:gd name="T6" fmla="*/ 9 w 150"/>
                <a:gd name="T7" fmla="*/ 2 h 31"/>
                <a:gd name="T8" fmla="*/ 6 w 150"/>
                <a:gd name="T9" fmla="*/ 4 h 31"/>
                <a:gd name="T10" fmla="*/ 4 w 150"/>
                <a:gd name="T11" fmla="*/ 6 h 31"/>
                <a:gd name="T12" fmla="*/ 2 w 150"/>
                <a:gd name="T13" fmla="*/ 8 h 31"/>
                <a:gd name="T14" fmla="*/ 1 w 150"/>
                <a:gd name="T15" fmla="*/ 10 h 31"/>
                <a:gd name="T16" fmla="*/ 0 w 150"/>
                <a:gd name="T17" fmla="*/ 13 h 31"/>
                <a:gd name="T18" fmla="*/ 0 w 150"/>
                <a:gd name="T19" fmla="*/ 16 h 31"/>
                <a:gd name="T20" fmla="*/ 0 w 150"/>
                <a:gd name="T21" fmla="*/ 19 h 31"/>
                <a:gd name="T22" fmla="*/ 1 w 150"/>
                <a:gd name="T23" fmla="*/ 22 h 31"/>
                <a:gd name="T24" fmla="*/ 2 w 150"/>
                <a:gd name="T25" fmla="*/ 24 h 31"/>
                <a:gd name="T26" fmla="*/ 4 w 150"/>
                <a:gd name="T27" fmla="*/ 26 h 31"/>
                <a:gd name="T28" fmla="*/ 6 w 150"/>
                <a:gd name="T29" fmla="*/ 28 h 31"/>
                <a:gd name="T30" fmla="*/ 9 w 150"/>
                <a:gd name="T31" fmla="*/ 29 h 31"/>
                <a:gd name="T32" fmla="*/ 12 w 150"/>
                <a:gd name="T33" fmla="*/ 30 h 31"/>
                <a:gd name="T34" fmla="*/ 15 w 150"/>
                <a:gd name="T35" fmla="*/ 31 h 31"/>
                <a:gd name="T36" fmla="*/ 135 w 150"/>
                <a:gd name="T37" fmla="*/ 31 h 31"/>
                <a:gd name="T38" fmla="*/ 138 w 150"/>
                <a:gd name="T39" fmla="*/ 30 h 31"/>
                <a:gd name="T40" fmla="*/ 141 w 150"/>
                <a:gd name="T41" fmla="*/ 29 h 31"/>
                <a:gd name="T42" fmla="*/ 144 w 150"/>
                <a:gd name="T43" fmla="*/ 28 h 31"/>
                <a:gd name="T44" fmla="*/ 146 w 150"/>
                <a:gd name="T45" fmla="*/ 26 h 31"/>
                <a:gd name="T46" fmla="*/ 148 w 150"/>
                <a:gd name="T47" fmla="*/ 24 h 31"/>
                <a:gd name="T48" fmla="*/ 149 w 150"/>
                <a:gd name="T49" fmla="*/ 22 h 31"/>
                <a:gd name="T50" fmla="*/ 150 w 150"/>
                <a:gd name="T51" fmla="*/ 19 h 31"/>
                <a:gd name="T52" fmla="*/ 150 w 150"/>
                <a:gd name="T53" fmla="*/ 16 h 31"/>
                <a:gd name="T54" fmla="*/ 150 w 150"/>
                <a:gd name="T55" fmla="*/ 13 h 31"/>
                <a:gd name="T56" fmla="*/ 149 w 150"/>
                <a:gd name="T57" fmla="*/ 10 h 31"/>
                <a:gd name="T58" fmla="*/ 148 w 150"/>
                <a:gd name="T59" fmla="*/ 8 h 31"/>
                <a:gd name="T60" fmla="*/ 146 w 150"/>
                <a:gd name="T61" fmla="*/ 6 h 31"/>
                <a:gd name="T62" fmla="*/ 144 w 150"/>
                <a:gd name="T63" fmla="*/ 4 h 31"/>
                <a:gd name="T64" fmla="*/ 141 w 150"/>
                <a:gd name="T65" fmla="*/ 2 h 31"/>
                <a:gd name="T66" fmla="*/ 138 w 150"/>
                <a:gd name="T67" fmla="*/ 1 h 31"/>
                <a:gd name="T68" fmla="*/ 135 w 150"/>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31">
                  <a:moveTo>
                    <a:pt x="135" y="0"/>
                  </a:moveTo>
                  <a:lnTo>
                    <a:pt x="15" y="0"/>
                  </a:lnTo>
                  <a:lnTo>
                    <a:pt x="12" y="1"/>
                  </a:lnTo>
                  <a:lnTo>
                    <a:pt x="9" y="2"/>
                  </a:lnTo>
                  <a:lnTo>
                    <a:pt x="6" y="4"/>
                  </a:lnTo>
                  <a:lnTo>
                    <a:pt x="4" y="6"/>
                  </a:lnTo>
                  <a:lnTo>
                    <a:pt x="2" y="8"/>
                  </a:lnTo>
                  <a:lnTo>
                    <a:pt x="1" y="10"/>
                  </a:lnTo>
                  <a:lnTo>
                    <a:pt x="0" y="13"/>
                  </a:lnTo>
                  <a:lnTo>
                    <a:pt x="0" y="16"/>
                  </a:lnTo>
                  <a:lnTo>
                    <a:pt x="0" y="19"/>
                  </a:lnTo>
                  <a:lnTo>
                    <a:pt x="1" y="22"/>
                  </a:lnTo>
                  <a:lnTo>
                    <a:pt x="2" y="24"/>
                  </a:lnTo>
                  <a:lnTo>
                    <a:pt x="4" y="26"/>
                  </a:lnTo>
                  <a:lnTo>
                    <a:pt x="6" y="28"/>
                  </a:lnTo>
                  <a:lnTo>
                    <a:pt x="9" y="29"/>
                  </a:lnTo>
                  <a:lnTo>
                    <a:pt x="12" y="30"/>
                  </a:lnTo>
                  <a:lnTo>
                    <a:pt x="15" y="31"/>
                  </a:lnTo>
                  <a:lnTo>
                    <a:pt x="135" y="31"/>
                  </a:lnTo>
                  <a:lnTo>
                    <a:pt x="138" y="30"/>
                  </a:lnTo>
                  <a:lnTo>
                    <a:pt x="141" y="29"/>
                  </a:lnTo>
                  <a:lnTo>
                    <a:pt x="144" y="28"/>
                  </a:lnTo>
                  <a:lnTo>
                    <a:pt x="146" y="26"/>
                  </a:lnTo>
                  <a:lnTo>
                    <a:pt x="148" y="24"/>
                  </a:lnTo>
                  <a:lnTo>
                    <a:pt x="149" y="22"/>
                  </a:lnTo>
                  <a:lnTo>
                    <a:pt x="150" y="19"/>
                  </a:lnTo>
                  <a:lnTo>
                    <a:pt x="150" y="16"/>
                  </a:lnTo>
                  <a:lnTo>
                    <a:pt x="150" y="13"/>
                  </a:lnTo>
                  <a:lnTo>
                    <a:pt x="149" y="10"/>
                  </a:lnTo>
                  <a:lnTo>
                    <a:pt x="148" y="8"/>
                  </a:lnTo>
                  <a:lnTo>
                    <a:pt x="146" y="6"/>
                  </a:lnTo>
                  <a:lnTo>
                    <a:pt x="144" y="4"/>
                  </a:lnTo>
                  <a:lnTo>
                    <a:pt x="141" y="2"/>
                  </a:lnTo>
                  <a:lnTo>
                    <a:pt x="138" y="1"/>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222"/>
            <p:cNvSpPr>
              <a:spLocks/>
            </p:cNvSpPr>
            <p:nvPr/>
          </p:nvSpPr>
          <p:spPr bwMode="auto">
            <a:xfrm>
              <a:off x="8755063" y="2719388"/>
              <a:ext cx="28575" cy="9525"/>
            </a:xfrm>
            <a:custGeom>
              <a:avLst/>
              <a:gdLst>
                <a:gd name="T0" fmla="*/ 75 w 90"/>
                <a:gd name="T1" fmla="*/ 0 h 30"/>
                <a:gd name="T2" fmla="*/ 15 w 90"/>
                <a:gd name="T3" fmla="*/ 0 h 30"/>
                <a:gd name="T4" fmla="*/ 12 w 90"/>
                <a:gd name="T5" fmla="*/ 0 h 30"/>
                <a:gd name="T6" fmla="*/ 10 w 90"/>
                <a:gd name="T7" fmla="*/ 1 h 30"/>
                <a:gd name="T8" fmla="*/ 6 w 90"/>
                <a:gd name="T9" fmla="*/ 3 h 30"/>
                <a:gd name="T10" fmla="*/ 4 w 90"/>
                <a:gd name="T11" fmla="*/ 5 h 30"/>
                <a:gd name="T12" fmla="*/ 2 w 90"/>
                <a:gd name="T13" fmla="*/ 7 h 30"/>
                <a:gd name="T14" fmla="*/ 1 w 90"/>
                <a:gd name="T15" fmla="*/ 9 h 30"/>
                <a:gd name="T16" fmla="*/ 0 w 90"/>
                <a:gd name="T17" fmla="*/ 12 h 30"/>
                <a:gd name="T18" fmla="*/ 0 w 90"/>
                <a:gd name="T19" fmla="*/ 15 h 30"/>
                <a:gd name="T20" fmla="*/ 0 w 90"/>
                <a:gd name="T21" fmla="*/ 19 h 30"/>
                <a:gd name="T22" fmla="*/ 1 w 90"/>
                <a:gd name="T23" fmla="*/ 21 h 30"/>
                <a:gd name="T24" fmla="*/ 2 w 90"/>
                <a:gd name="T25" fmla="*/ 24 h 30"/>
                <a:gd name="T26" fmla="*/ 4 w 90"/>
                <a:gd name="T27" fmla="*/ 26 h 30"/>
                <a:gd name="T28" fmla="*/ 6 w 90"/>
                <a:gd name="T29" fmla="*/ 27 h 30"/>
                <a:gd name="T30" fmla="*/ 10 w 90"/>
                <a:gd name="T31" fmla="*/ 29 h 30"/>
                <a:gd name="T32" fmla="*/ 12 w 90"/>
                <a:gd name="T33" fmla="*/ 29 h 30"/>
                <a:gd name="T34" fmla="*/ 15 w 90"/>
                <a:gd name="T35" fmla="*/ 30 h 30"/>
                <a:gd name="T36" fmla="*/ 75 w 90"/>
                <a:gd name="T37" fmla="*/ 30 h 30"/>
                <a:gd name="T38" fmla="*/ 78 w 90"/>
                <a:gd name="T39" fmla="*/ 29 h 30"/>
                <a:gd name="T40" fmla="*/ 81 w 90"/>
                <a:gd name="T41" fmla="*/ 29 h 30"/>
                <a:gd name="T42" fmla="*/ 84 w 90"/>
                <a:gd name="T43" fmla="*/ 27 h 30"/>
                <a:gd name="T44" fmla="*/ 86 w 90"/>
                <a:gd name="T45" fmla="*/ 26 h 30"/>
                <a:gd name="T46" fmla="*/ 88 w 90"/>
                <a:gd name="T47" fmla="*/ 24 h 30"/>
                <a:gd name="T48" fmla="*/ 89 w 90"/>
                <a:gd name="T49" fmla="*/ 21 h 30"/>
                <a:gd name="T50" fmla="*/ 90 w 90"/>
                <a:gd name="T51" fmla="*/ 19 h 30"/>
                <a:gd name="T52" fmla="*/ 90 w 90"/>
                <a:gd name="T53" fmla="*/ 15 h 30"/>
                <a:gd name="T54" fmla="*/ 90 w 90"/>
                <a:gd name="T55" fmla="*/ 12 h 30"/>
                <a:gd name="T56" fmla="*/ 89 w 90"/>
                <a:gd name="T57" fmla="*/ 9 h 30"/>
                <a:gd name="T58" fmla="*/ 88 w 90"/>
                <a:gd name="T59" fmla="*/ 7 h 30"/>
                <a:gd name="T60" fmla="*/ 86 w 90"/>
                <a:gd name="T61" fmla="*/ 5 h 30"/>
                <a:gd name="T62" fmla="*/ 84 w 90"/>
                <a:gd name="T63" fmla="*/ 3 h 30"/>
                <a:gd name="T64" fmla="*/ 81 w 90"/>
                <a:gd name="T65" fmla="*/ 1 h 30"/>
                <a:gd name="T66" fmla="*/ 78 w 90"/>
                <a:gd name="T67" fmla="*/ 0 h 30"/>
                <a:gd name="T68" fmla="*/ 75 w 90"/>
                <a:gd name="T69" fmla="*/ 0 h 30"/>
                <a:gd name="T70" fmla="*/ 75 w 90"/>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30">
                  <a:moveTo>
                    <a:pt x="7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29"/>
                  </a:lnTo>
                  <a:lnTo>
                    <a:pt x="15" y="30"/>
                  </a:lnTo>
                  <a:lnTo>
                    <a:pt x="75" y="30"/>
                  </a:lnTo>
                  <a:lnTo>
                    <a:pt x="78" y="29"/>
                  </a:lnTo>
                  <a:lnTo>
                    <a:pt x="81" y="29"/>
                  </a:lnTo>
                  <a:lnTo>
                    <a:pt x="84" y="27"/>
                  </a:lnTo>
                  <a:lnTo>
                    <a:pt x="86" y="26"/>
                  </a:lnTo>
                  <a:lnTo>
                    <a:pt x="88" y="24"/>
                  </a:lnTo>
                  <a:lnTo>
                    <a:pt x="89" y="21"/>
                  </a:lnTo>
                  <a:lnTo>
                    <a:pt x="90" y="19"/>
                  </a:lnTo>
                  <a:lnTo>
                    <a:pt x="90" y="15"/>
                  </a:lnTo>
                  <a:lnTo>
                    <a:pt x="90" y="12"/>
                  </a:lnTo>
                  <a:lnTo>
                    <a:pt x="89" y="9"/>
                  </a:lnTo>
                  <a:lnTo>
                    <a:pt x="88" y="7"/>
                  </a:lnTo>
                  <a:lnTo>
                    <a:pt x="86" y="5"/>
                  </a:lnTo>
                  <a:lnTo>
                    <a:pt x="84" y="3"/>
                  </a:lnTo>
                  <a:lnTo>
                    <a:pt x="81" y="1"/>
                  </a:lnTo>
                  <a:lnTo>
                    <a:pt x="78" y="0"/>
                  </a:lnTo>
                  <a:lnTo>
                    <a:pt x="75" y="0"/>
                  </a:lnTo>
                  <a:lnTo>
                    <a:pt x="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223"/>
            <p:cNvSpPr>
              <a:spLocks/>
            </p:cNvSpPr>
            <p:nvPr/>
          </p:nvSpPr>
          <p:spPr bwMode="auto">
            <a:xfrm>
              <a:off x="8764588" y="2738438"/>
              <a:ext cx="19050" cy="9525"/>
            </a:xfrm>
            <a:custGeom>
              <a:avLst/>
              <a:gdLst>
                <a:gd name="T0" fmla="*/ 45 w 60"/>
                <a:gd name="T1" fmla="*/ 0 h 30"/>
                <a:gd name="T2" fmla="*/ 15 w 60"/>
                <a:gd name="T3" fmla="*/ 0 h 30"/>
                <a:gd name="T4" fmla="*/ 12 w 60"/>
                <a:gd name="T5" fmla="*/ 0 h 30"/>
                <a:gd name="T6" fmla="*/ 10 w 60"/>
                <a:gd name="T7" fmla="*/ 1 h 30"/>
                <a:gd name="T8" fmla="*/ 6 w 60"/>
                <a:gd name="T9" fmla="*/ 3 h 30"/>
                <a:gd name="T10" fmla="*/ 4 w 60"/>
                <a:gd name="T11" fmla="*/ 5 h 30"/>
                <a:gd name="T12" fmla="*/ 2 w 60"/>
                <a:gd name="T13" fmla="*/ 7 h 30"/>
                <a:gd name="T14" fmla="*/ 1 w 60"/>
                <a:gd name="T15" fmla="*/ 9 h 30"/>
                <a:gd name="T16" fmla="*/ 0 w 60"/>
                <a:gd name="T17" fmla="*/ 12 h 30"/>
                <a:gd name="T18" fmla="*/ 0 w 60"/>
                <a:gd name="T19" fmla="*/ 15 h 30"/>
                <a:gd name="T20" fmla="*/ 0 w 60"/>
                <a:gd name="T21" fmla="*/ 19 h 30"/>
                <a:gd name="T22" fmla="*/ 1 w 60"/>
                <a:gd name="T23" fmla="*/ 21 h 30"/>
                <a:gd name="T24" fmla="*/ 2 w 60"/>
                <a:gd name="T25" fmla="*/ 24 h 30"/>
                <a:gd name="T26" fmla="*/ 4 w 60"/>
                <a:gd name="T27" fmla="*/ 26 h 30"/>
                <a:gd name="T28" fmla="*/ 6 w 60"/>
                <a:gd name="T29" fmla="*/ 27 h 30"/>
                <a:gd name="T30" fmla="*/ 10 w 60"/>
                <a:gd name="T31" fmla="*/ 29 h 30"/>
                <a:gd name="T32" fmla="*/ 12 w 60"/>
                <a:gd name="T33" fmla="*/ 30 h 30"/>
                <a:gd name="T34" fmla="*/ 15 w 60"/>
                <a:gd name="T35" fmla="*/ 30 h 30"/>
                <a:gd name="T36" fmla="*/ 45 w 60"/>
                <a:gd name="T37" fmla="*/ 30 h 30"/>
                <a:gd name="T38" fmla="*/ 48 w 60"/>
                <a:gd name="T39" fmla="*/ 30 h 30"/>
                <a:gd name="T40" fmla="*/ 51 w 60"/>
                <a:gd name="T41" fmla="*/ 29 h 30"/>
                <a:gd name="T42" fmla="*/ 54 w 60"/>
                <a:gd name="T43" fmla="*/ 27 h 30"/>
                <a:gd name="T44" fmla="*/ 56 w 60"/>
                <a:gd name="T45" fmla="*/ 26 h 30"/>
                <a:gd name="T46" fmla="*/ 58 w 60"/>
                <a:gd name="T47" fmla="*/ 24 h 30"/>
                <a:gd name="T48" fmla="*/ 59 w 60"/>
                <a:gd name="T49" fmla="*/ 21 h 30"/>
                <a:gd name="T50" fmla="*/ 60 w 60"/>
                <a:gd name="T51" fmla="*/ 19 h 30"/>
                <a:gd name="T52" fmla="*/ 60 w 60"/>
                <a:gd name="T53" fmla="*/ 15 h 30"/>
                <a:gd name="T54" fmla="*/ 60 w 60"/>
                <a:gd name="T55" fmla="*/ 12 h 30"/>
                <a:gd name="T56" fmla="*/ 59 w 60"/>
                <a:gd name="T57" fmla="*/ 9 h 30"/>
                <a:gd name="T58" fmla="*/ 58 w 60"/>
                <a:gd name="T59" fmla="*/ 7 h 30"/>
                <a:gd name="T60" fmla="*/ 56 w 60"/>
                <a:gd name="T61" fmla="*/ 5 h 30"/>
                <a:gd name="T62" fmla="*/ 54 w 60"/>
                <a:gd name="T63" fmla="*/ 3 h 30"/>
                <a:gd name="T64" fmla="*/ 51 w 60"/>
                <a:gd name="T65" fmla="*/ 1 h 30"/>
                <a:gd name="T66" fmla="*/ 48 w 60"/>
                <a:gd name="T67" fmla="*/ 0 h 30"/>
                <a:gd name="T68" fmla="*/ 45 w 60"/>
                <a:gd name="T6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30">
                  <a:moveTo>
                    <a:pt x="45" y="0"/>
                  </a:moveTo>
                  <a:lnTo>
                    <a:pt x="15" y="0"/>
                  </a:lnTo>
                  <a:lnTo>
                    <a:pt x="12" y="0"/>
                  </a:lnTo>
                  <a:lnTo>
                    <a:pt x="10" y="1"/>
                  </a:lnTo>
                  <a:lnTo>
                    <a:pt x="6" y="3"/>
                  </a:lnTo>
                  <a:lnTo>
                    <a:pt x="4" y="5"/>
                  </a:lnTo>
                  <a:lnTo>
                    <a:pt x="2" y="7"/>
                  </a:lnTo>
                  <a:lnTo>
                    <a:pt x="1" y="9"/>
                  </a:lnTo>
                  <a:lnTo>
                    <a:pt x="0" y="12"/>
                  </a:lnTo>
                  <a:lnTo>
                    <a:pt x="0" y="15"/>
                  </a:lnTo>
                  <a:lnTo>
                    <a:pt x="0" y="19"/>
                  </a:lnTo>
                  <a:lnTo>
                    <a:pt x="1" y="21"/>
                  </a:lnTo>
                  <a:lnTo>
                    <a:pt x="2" y="24"/>
                  </a:lnTo>
                  <a:lnTo>
                    <a:pt x="4" y="26"/>
                  </a:lnTo>
                  <a:lnTo>
                    <a:pt x="6" y="27"/>
                  </a:lnTo>
                  <a:lnTo>
                    <a:pt x="10" y="29"/>
                  </a:lnTo>
                  <a:lnTo>
                    <a:pt x="12" y="30"/>
                  </a:lnTo>
                  <a:lnTo>
                    <a:pt x="15" y="30"/>
                  </a:lnTo>
                  <a:lnTo>
                    <a:pt x="45" y="30"/>
                  </a:lnTo>
                  <a:lnTo>
                    <a:pt x="48" y="30"/>
                  </a:lnTo>
                  <a:lnTo>
                    <a:pt x="51" y="29"/>
                  </a:lnTo>
                  <a:lnTo>
                    <a:pt x="54" y="27"/>
                  </a:lnTo>
                  <a:lnTo>
                    <a:pt x="56" y="26"/>
                  </a:lnTo>
                  <a:lnTo>
                    <a:pt x="58" y="24"/>
                  </a:lnTo>
                  <a:lnTo>
                    <a:pt x="59" y="21"/>
                  </a:lnTo>
                  <a:lnTo>
                    <a:pt x="60" y="19"/>
                  </a:lnTo>
                  <a:lnTo>
                    <a:pt x="60" y="15"/>
                  </a:lnTo>
                  <a:lnTo>
                    <a:pt x="60" y="12"/>
                  </a:lnTo>
                  <a:lnTo>
                    <a:pt x="59" y="9"/>
                  </a:lnTo>
                  <a:lnTo>
                    <a:pt x="58" y="7"/>
                  </a:lnTo>
                  <a:lnTo>
                    <a:pt x="56" y="5"/>
                  </a:lnTo>
                  <a:lnTo>
                    <a:pt x="54" y="3"/>
                  </a:lnTo>
                  <a:lnTo>
                    <a:pt x="51" y="1"/>
                  </a:lnTo>
                  <a:lnTo>
                    <a:pt x="48"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224"/>
            <p:cNvSpPr>
              <a:spLocks noEditPoints="1"/>
            </p:cNvSpPr>
            <p:nvPr/>
          </p:nvSpPr>
          <p:spPr bwMode="auto">
            <a:xfrm>
              <a:off x="8740775" y="2536825"/>
              <a:ext cx="115888" cy="114300"/>
            </a:xfrm>
            <a:custGeom>
              <a:avLst/>
              <a:gdLst>
                <a:gd name="T0" fmla="*/ 211 w 361"/>
                <a:gd name="T1" fmla="*/ 34 h 361"/>
                <a:gd name="T2" fmla="*/ 252 w 361"/>
                <a:gd name="T3" fmla="*/ 49 h 361"/>
                <a:gd name="T4" fmla="*/ 286 w 361"/>
                <a:gd name="T5" fmla="*/ 75 h 361"/>
                <a:gd name="T6" fmla="*/ 313 w 361"/>
                <a:gd name="T7" fmla="*/ 110 h 361"/>
                <a:gd name="T8" fmla="*/ 328 w 361"/>
                <a:gd name="T9" fmla="*/ 151 h 361"/>
                <a:gd name="T10" fmla="*/ 330 w 361"/>
                <a:gd name="T11" fmla="*/ 196 h 361"/>
                <a:gd name="T12" fmla="*/ 319 w 361"/>
                <a:gd name="T13" fmla="*/ 239 h 361"/>
                <a:gd name="T14" fmla="*/ 297 w 361"/>
                <a:gd name="T15" fmla="*/ 277 h 361"/>
                <a:gd name="T16" fmla="*/ 265 w 361"/>
                <a:gd name="T17" fmla="*/ 306 h 361"/>
                <a:gd name="T18" fmla="*/ 225 w 361"/>
                <a:gd name="T19" fmla="*/ 325 h 361"/>
                <a:gd name="T20" fmla="*/ 180 w 361"/>
                <a:gd name="T21" fmla="*/ 331 h 361"/>
                <a:gd name="T22" fmla="*/ 136 w 361"/>
                <a:gd name="T23" fmla="*/ 325 h 361"/>
                <a:gd name="T24" fmla="*/ 96 w 361"/>
                <a:gd name="T25" fmla="*/ 306 h 361"/>
                <a:gd name="T26" fmla="*/ 64 w 361"/>
                <a:gd name="T27" fmla="*/ 277 h 361"/>
                <a:gd name="T28" fmla="*/ 42 w 361"/>
                <a:gd name="T29" fmla="*/ 239 h 361"/>
                <a:gd name="T30" fmla="*/ 31 w 361"/>
                <a:gd name="T31" fmla="*/ 196 h 361"/>
                <a:gd name="T32" fmla="*/ 33 w 361"/>
                <a:gd name="T33" fmla="*/ 151 h 361"/>
                <a:gd name="T34" fmla="*/ 48 w 361"/>
                <a:gd name="T35" fmla="*/ 110 h 361"/>
                <a:gd name="T36" fmla="*/ 74 w 361"/>
                <a:gd name="T37" fmla="*/ 75 h 361"/>
                <a:gd name="T38" fmla="*/ 108 w 361"/>
                <a:gd name="T39" fmla="*/ 49 h 361"/>
                <a:gd name="T40" fmla="*/ 150 w 361"/>
                <a:gd name="T41" fmla="*/ 34 h 361"/>
                <a:gd name="T42" fmla="*/ 180 w 361"/>
                <a:gd name="T43" fmla="*/ 30 h 361"/>
                <a:gd name="T44" fmla="*/ 216 w 361"/>
                <a:gd name="T45" fmla="*/ 358 h 361"/>
                <a:gd name="T46" fmla="*/ 267 w 361"/>
                <a:gd name="T47" fmla="*/ 340 h 361"/>
                <a:gd name="T48" fmla="*/ 307 w 361"/>
                <a:gd name="T49" fmla="*/ 309 h 361"/>
                <a:gd name="T50" fmla="*/ 339 w 361"/>
                <a:gd name="T51" fmla="*/ 267 h 361"/>
                <a:gd name="T52" fmla="*/ 357 w 361"/>
                <a:gd name="T53" fmla="*/ 218 h 361"/>
                <a:gd name="T54" fmla="*/ 360 w 361"/>
                <a:gd name="T55" fmla="*/ 163 h 361"/>
                <a:gd name="T56" fmla="*/ 346 w 361"/>
                <a:gd name="T57" fmla="*/ 111 h 361"/>
                <a:gd name="T58" fmla="*/ 319 w 361"/>
                <a:gd name="T59" fmla="*/ 67 h 361"/>
                <a:gd name="T60" fmla="*/ 281 w 361"/>
                <a:gd name="T61" fmla="*/ 31 h 361"/>
                <a:gd name="T62" fmla="*/ 234 w 361"/>
                <a:gd name="T63" fmla="*/ 9 h 361"/>
                <a:gd name="T64" fmla="*/ 180 w 361"/>
                <a:gd name="T65" fmla="*/ 0 h 361"/>
                <a:gd name="T66" fmla="*/ 126 w 361"/>
                <a:gd name="T67" fmla="*/ 9 h 361"/>
                <a:gd name="T68" fmla="*/ 79 w 361"/>
                <a:gd name="T69" fmla="*/ 31 h 361"/>
                <a:gd name="T70" fmla="*/ 41 w 361"/>
                <a:gd name="T71" fmla="*/ 67 h 361"/>
                <a:gd name="T72" fmla="*/ 14 w 361"/>
                <a:gd name="T73" fmla="*/ 111 h 361"/>
                <a:gd name="T74" fmla="*/ 1 w 361"/>
                <a:gd name="T75" fmla="*/ 163 h 361"/>
                <a:gd name="T76" fmla="*/ 3 w 361"/>
                <a:gd name="T77" fmla="*/ 218 h 361"/>
                <a:gd name="T78" fmla="*/ 21 w 361"/>
                <a:gd name="T79" fmla="*/ 267 h 361"/>
                <a:gd name="T80" fmla="*/ 53 w 361"/>
                <a:gd name="T81" fmla="*/ 309 h 361"/>
                <a:gd name="T82" fmla="*/ 94 w 361"/>
                <a:gd name="T83" fmla="*/ 340 h 361"/>
                <a:gd name="T84" fmla="*/ 144 w 361"/>
                <a:gd name="T85" fmla="*/ 35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361">
                  <a:moveTo>
                    <a:pt x="180" y="30"/>
                  </a:moveTo>
                  <a:lnTo>
                    <a:pt x="196" y="31"/>
                  </a:lnTo>
                  <a:lnTo>
                    <a:pt x="211" y="34"/>
                  </a:lnTo>
                  <a:lnTo>
                    <a:pt x="225" y="38"/>
                  </a:lnTo>
                  <a:lnTo>
                    <a:pt x="239" y="42"/>
                  </a:lnTo>
                  <a:lnTo>
                    <a:pt x="252" y="49"/>
                  </a:lnTo>
                  <a:lnTo>
                    <a:pt x="265" y="56"/>
                  </a:lnTo>
                  <a:lnTo>
                    <a:pt x="276" y="65"/>
                  </a:lnTo>
                  <a:lnTo>
                    <a:pt x="286" y="75"/>
                  </a:lnTo>
                  <a:lnTo>
                    <a:pt x="297" y="85"/>
                  </a:lnTo>
                  <a:lnTo>
                    <a:pt x="305" y="97"/>
                  </a:lnTo>
                  <a:lnTo>
                    <a:pt x="313" y="110"/>
                  </a:lnTo>
                  <a:lnTo>
                    <a:pt x="319" y="122"/>
                  </a:lnTo>
                  <a:lnTo>
                    <a:pt x="324" y="136"/>
                  </a:lnTo>
                  <a:lnTo>
                    <a:pt x="328" y="151"/>
                  </a:lnTo>
                  <a:lnTo>
                    <a:pt x="330" y="165"/>
                  </a:lnTo>
                  <a:lnTo>
                    <a:pt x="331" y="181"/>
                  </a:lnTo>
                  <a:lnTo>
                    <a:pt x="330" y="196"/>
                  </a:lnTo>
                  <a:lnTo>
                    <a:pt x="328" y="211"/>
                  </a:lnTo>
                  <a:lnTo>
                    <a:pt x="324" y="225"/>
                  </a:lnTo>
                  <a:lnTo>
                    <a:pt x="319" y="239"/>
                  </a:lnTo>
                  <a:lnTo>
                    <a:pt x="313" y="253"/>
                  </a:lnTo>
                  <a:lnTo>
                    <a:pt x="305" y="265"/>
                  </a:lnTo>
                  <a:lnTo>
                    <a:pt x="297" y="277"/>
                  </a:lnTo>
                  <a:lnTo>
                    <a:pt x="286" y="287"/>
                  </a:lnTo>
                  <a:lnTo>
                    <a:pt x="276" y="297"/>
                  </a:lnTo>
                  <a:lnTo>
                    <a:pt x="265" y="306"/>
                  </a:lnTo>
                  <a:lnTo>
                    <a:pt x="252" y="313"/>
                  </a:lnTo>
                  <a:lnTo>
                    <a:pt x="239" y="320"/>
                  </a:lnTo>
                  <a:lnTo>
                    <a:pt x="225" y="325"/>
                  </a:lnTo>
                  <a:lnTo>
                    <a:pt x="211" y="328"/>
                  </a:lnTo>
                  <a:lnTo>
                    <a:pt x="196" y="330"/>
                  </a:lnTo>
                  <a:lnTo>
                    <a:pt x="180" y="331"/>
                  </a:lnTo>
                  <a:lnTo>
                    <a:pt x="165" y="330"/>
                  </a:lnTo>
                  <a:lnTo>
                    <a:pt x="150" y="328"/>
                  </a:lnTo>
                  <a:lnTo>
                    <a:pt x="136" y="325"/>
                  </a:lnTo>
                  <a:lnTo>
                    <a:pt x="122" y="320"/>
                  </a:lnTo>
                  <a:lnTo>
                    <a:pt x="108" y="313"/>
                  </a:lnTo>
                  <a:lnTo>
                    <a:pt x="96" y="306"/>
                  </a:lnTo>
                  <a:lnTo>
                    <a:pt x="85" y="297"/>
                  </a:lnTo>
                  <a:lnTo>
                    <a:pt x="74" y="287"/>
                  </a:lnTo>
                  <a:lnTo>
                    <a:pt x="64" y="277"/>
                  </a:lnTo>
                  <a:lnTo>
                    <a:pt x="56" y="265"/>
                  </a:lnTo>
                  <a:lnTo>
                    <a:pt x="48" y="253"/>
                  </a:lnTo>
                  <a:lnTo>
                    <a:pt x="42" y="239"/>
                  </a:lnTo>
                  <a:lnTo>
                    <a:pt x="36" y="225"/>
                  </a:lnTo>
                  <a:lnTo>
                    <a:pt x="33" y="211"/>
                  </a:lnTo>
                  <a:lnTo>
                    <a:pt x="31" y="196"/>
                  </a:lnTo>
                  <a:lnTo>
                    <a:pt x="30" y="181"/>
                  </a:lnTo>
                  <a:lnTo>
                    <a:pt x="31" y="165"/>
                  </a:lnTo>
                  <a:lnTo>
                    <a:pt x="33" y="151"/>
                  </a:lnTo>
                  <a:lnTo>
                    <a:pt x="36" y="136"/>
                  </a:lnTo>
                  <a:lnTo>
                    <a:pt x="42" y="122"/>
                  </a:lnTo>
                  <a:lnTo>
                    <a:pt x="48" y="110"/>
                  </a:lnTo>
                  <a:lnTo>
                    <a:pt x="56" y="97"/>
                  </a:lnTo>
                  <a:lnTo>
                    <a:pt x="64" y="86"/>
                  </a:lnTo>
                  <a:lnTo>
                    <a:pt x="74" y="75"/>
                  </a:lnTo>
                  <a:lnTo>
                    <a:pt x="85" y="65"/>
                  </a:lnTo>
                  <a:lnTo>
                    <a:pt x="96" y="56"/>
                  </a:lnTo>
                  <a:lnTo>
                    <a:pt x="108" y="49"/>
                  </a:lnTo>
                  <a:lnTo>
                    <a:pt x="122" y="42"/>
                  </a:lnTo>
                  <a:lnTo>
                    <a:pt x="136" y="38"/>
                  </a:lnTo>
                  <a:lnTo>
                    <a:pt x="150" y="34"/>
                  </a:lnTo>
                  <a:lnTo>
                    <a:pt x="165" y="31"/>
                  </a:lnTo>
                  <a:lnTo>
                    <a:pt x="180" y="30"/>
                  </a:lnTo>
                  <a:lnTo>
                    <a:pt x="180" y="30"/>
                  </a:lnTo>
                  <a:close/>
                  <a:moveTo>
                    <a:pt x="180" y="361"/>
                  </a:moveTo>
                  <a:lnTo>
                    <a:pt x="199" y="360"/>
                  </a:lnTo>
                  <a:lnTo>
                    <a:pt x="216" y="358"/>
                  </a:lnTo>
                  <a:lnTo>
                    <a:pt x="234" y="354"/>
                  </a:lnTo>
                  <a:lnTo>
                    <a:pt x="251" y="347"/>
                  </a:lnTo>
                  <a:lnTo>
                    <a:pt x="267" y="340"/>
                  </a:lnTo>
                  <a:lnTo>
                    <a:pt x="281" y="330"/>
                  </a:lnTo>
                  <a:lnTo>
                    <a:pt x="295" y="321"/>
                  </a:lnTo>
                  <a:lnTo>
                    <a:pt x="307" y="309"/>
                  </a:lnTo>
                  <a:lnTo>
                    <a:pt x="319" y="296"/>
                  </a:lnTo>
                  <a:lnTo>
                    <a:pt x="330" y="282"/>
                  </a:lnTo>
                  <a:lnTo>
                    <a:pt x="339" y="267"/>
                  </a:lnTo>
                  <a:lnTo>
                    <a:pt x="346" y="251"/>
                  </a:lnTo>
                  <a:lnTo>
                    <a:pt x="352" y="235"/>
                  </a:lnTo>
                  <a:lnTo>
                    <a:pt x="357" y="218"/>
                  </a:lnTo>
                  <a:lnTo>
                    <a:pt x="360" y="200"/>
                  </a:lnTo>
                  <a:lnTo>
                    <a:pt x="361" y="181"/>
                  </a:lnTo>
                  <a:lnTo>
                    <a:pt x="360" y="163"/>
                  </a:lnTo>
                  <a:lnTo>
                    <a:pt x="357" y="145"/>
                  </a:lnTo>
                  <a:lnTo>
                    <a:pt x="352" y="128"/>
                  </a:lnTo>
                  <a:lnTo>
                    <a:pt x="346" y="111"/>
                  </a:lnTo>
                  <a:lnTo>
                    <a:pt x="339" y="96"/>
                  </a:lnTo>
                  <a:lnTo>
                    <a:pt x="330" y="81"/>
                  </a:lnTo>
                  <a:lnTo>
                    <a:pt x="319" y="67"/>
                  </a:lnTo>
                  <a:lnTo>
                    <a:pt x="307" y="54"/>
                  </a:lnTo>
                  <a:lnTo>
                    <a:pt x="295" y="42"/>
                  </a:lnTo>
                  <a:lnTo>
                    <a:pt x="281" y="31"/>
                  </a:lnTo>
                  <a:lnTo>
                    <a:pt x="267" y="23"/>
                  </a:lnTo>
                  <a:lnTo>
                    <a:pt x="251" y="15"/>
                  </a:lnTo>
                  <a:lnTo>
                    <a:pt x="234" y="9"/>
                  </a:lnTo>
                  <a:lnTo>
                    <a:pt x="216" y="5"/>
                  </a:lnTo>
                  <a:lnTo>
                    <a:pt x="199" y="1"/>
                  </a:lnTo>
                  <a:lnTo>
                    <a:pt x="180" y="0"/>
                  </a:lnTo>
                  <a:lnTo>
                    <a:pt x="162" y="1"/>
                  </a:lnTo>
                  <a:lnTo>
                    <a:pt x="144" y="5"/>
                  </a:lnTo>
                  <a:lnTo>
                    <a:pt x="126" y="9"/>
                  </a:lnTo>
                  <a:lnTo>
                    <a:pt x="110" y="15"/>
                  </a:lnTo>
                  <a:lnTo>
                    <a:pt x="94" y="23"/>
                  </a:lnTo>
                  <a:lnTo>
                    <a:pt x="79" y="31"/>
                  </a:lnTo>
                  <a:lnTo>
                    <a:pt x="65" y="42"/>
                  </a:lnTo>
                  <a:lnTo>
                    <a:pt x="53" y="54"/>
                  </a:lnTo>
                  <a:lnTo>
                    <a:pt x="41" y="67"/>
                  </a:lnTo>
                  <a:lnTo>
                    <a:pt x="31" y="81"/>
                  </a:lnTo>
                  <a:lnTo>
                    <a:pt x="21" y="96"/>
                  </a:lnTo>
                  <a:lnTo>
                    <a:pt x="14" y="111"/>
                  </a:lnTo>
                  <a:lnTo>
                    <a:pt x="8" y="128"/>
                  </a:lnTo>
                  <a:lnTo>
                    <a:pt x="3" y="145"/>
                  </a:lnTo>
                  <a:lnTo>
                    <a:pt x="1" y="163"/>
                  </a:lnTo>
                  <a:lnTo>
                    <a:pt x="0" y="181"/>
                  </a:lnTo>
                  <a:lnTo>
                    <a:pt x="1" y="200"/>
                  </a:lnTo>
                  <a:lnTo>
                    <a:pt x="3" y="218"/>
                  </a:lnTo>
                  <a:lnTo>
                    <a:pt x="8" y="235"/>
                  </a:lnTo>
                  <a:lnTo>
                    <a:pt x="14" y="251"/>
                  </a:lnTo>
                  <a:lnTo>
                    <a:pt x="21" y="267"/>
                  </a:lnTo>
                  <a:lnTo>
                    <a:pt x="31" y="282"/>
                  </a:lnTo>
                  <a:lnTo>
                    <a:pt x="41" y="296"/>
                  </a:lnTo>
                  <a:lnTo>
                    <a:pt x="53" y="309"/>
                  </a:lnTo>
                  <a:lnTo>
                    <a:pt x="65" y="321"/>
                  </a:lnTo>
                  <a:lnTo>
                    <a:pt x="79" y="330"/>
                  </a:lnTo>
                  <a:lnTo>
                    <a:pt x="94" y="340"/>
                  </a:lnTo>
                  <a:lnTo>
                    <a:pt x="110" y="347"/>
                  </a:lnTo>
                  <a:lnTo>
                    <a:pt x="126" y="354"/>
                  </a:lnTo>
                  <a:lnTo>
                    <a:pt x="144" y="358"/>
                  </a:lnTo>
                  <a:lnTo>
                    <a:pt x="162" y="360"/>
                  </a:lnTo>
                  <a:lnTo>
                    <a:pt x="180" y="3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3" name="Group 312"/>
          <p:cNvGrpSpPr/>
          <p:nvPr/>
        </p:nvGrpSpPr>
        <p:grpSpPr>
          <a:xfrm>
            <a:off x="7188616" y="5420448"/>
            <a:ext cx="285750" cy="285750"/>
            <a:chOff x="9882188" y="1354138"/>
            <a:chExt cx="285750" cy="285750"/>
          </a:xfrm>
          <a:solidFill>
            <a:srgbClr val="3B3939"/>
          </a:solidFill>
        </p:grpSpPr>
        <p:sp>
          <p:nvSpPr>
            <p:cNvPr id="314" name="Freeform 186"/>
            <p:cNvSpPr>
              <a:spLocks noEditPoints="1"/>
            </p:cNvSpPr>
            <p:nvPr/>
          </p:nvSpPr>
          <p:spPr bwMode="auto">
            <a:xfrm>
              <a:off x="9891713" y="1482725"/>
              <a:ext cx="133350" cy="157163"/>
            </a:xfrm>
            <a:custGeom>
              <a:avLst/>
              <a:gdLst>
                <a:gd name="T0" fmla="*/ 89 w 421"/>
                <a:gd name="T1" fmla="*/ 454 h 496"/>
                <a:gd name="T2" fmla="*/ 30 w 421"/>
                <a:gd name="T3" fmla="*/ 392 h 496"/>
                <a:gd name="T4" fmla="*/ 145 w 421"/>
                <a:gd name="T5" fmla="*/ 416 h 496"/>
                <a:gd name="T6" fmla="*/ 253 w 421"/>
                <a:gd name="T7" fmla="*/ 418 h 496"/>
                <a:gd name="T8" fmla="*/ 373 w 421"/>
                <a:gd name="T9" fmla="*/ 399 h 496"/>
                <a:gd name="T10" fmla="*/ 355 w 421"/>
                <a:gd name="T11" fmla="*/ 448 h 496"/>
                <a:gd name="T12" fmla="*/ 211 w 421"/>
                <a:gd name="T13" fmla="*/ 466 h 496"/>
                <a:gd name="T14" fmla="*/ 302 w 421"/>
                <a:gd name="T15" fmla="*/ 36 h 496"/>
                <a:gd name="T16" fmla="*/ 389 w 421"/>
                <a:gd name="T17" fmla="*/ 60 h 496"/>
                <a:gd name="T18" fmla="*/ 302 w 421"/>
                <a:gd name="T19" fmla="*/ 83 h 496"/>
                <a:gd name="T20" fmla="*/ 148 w 421"/>
                <a:gd name="T21" fmla="*/ 86 h 496"/>
                <a:gd name="T22" fmla="*/ 43 w 421"/>
                <a:gd name="T23" fmla="*/ 64 h 496"/>
                <a:gd name="T24" fmla="*/ 95 w 421"/>
                <a:gd name="T25" fmla="*/ 39 h 496"/>
                <a:gd name="T26" fmla="*/ 391 w 421"/>
                <a:gd name="T27" fmla="*/ 132 h 496"/>
                <a:gd name="T28" fmla="*/ 306 w 421"/>
                <a:gd name="T29" fmla="*/ 157 h 496"/>
                <a:gd name="T30" fmla="*/ 145 w 421"/>
                <a:gd name="T31" fmla="*/ 161 h 496"/>
                <a:gd name="T32" fmla="*/ 37 w 421"/>
                <a:gd name="T33" fmla="*/ 137 h 496"/>
                <a:gd name="T34" fmla="*/ 94 w 421"/>
                <a:gd name="T35" fmla="*/ 109 h 496"/>
                <a:gd name="T36" fmla="*/ 211 w 421"/>
                <a:gd name="T37" fmla="*/ 120 h 496"/>
                <a:gd name="T38" fmla="*/ 327 w 421"/>
                <a:gd name="T39" fmla="*/ 109 h 496"/>
                <a:gd name="T40" fmla="*/ 391 w 421"/>
                <a:gd name="T41" fmla="*/ 207 h 496"/>
                <a:gd name="T42" fmla="*/ 306 w 421"/>
                <a:gd name="T43" fmla="*/ 233 h 496"/>
                <a:gd name="T44" fmla="*/ 145 w 421"/>
                <a:gd name="T45" fmla="*/ 236 h 496"/>
                <a:gd name="T46" fmla="*/ 37 w 421"/>
                <a:gd name="T47" fmla="*/ 212 h 496"/>
                <a:gd name="T48" fmla="*/ 94 w 421"/>
                <a:gd name="T49" fmla="*/ 184 h 496"/>
                <a:gd name="T50" fmla="*/ 211 w 421"/>
                <a:gd name="T51" fmla="*/ 195 h 496"/>
                <a:gd name="T52" fmla="*/ 327 w 421"/>
                <a:gd name="T53" fmla="*/ 184 h 496"/>
                <a:gd name="T54" fmla="*/ 391 w 421"/>
                <a:gd name="T55" fmla="*/ 282 h 496"/>
                <a:gd name="T56" fmla="*/ 306 w 421"/>
                <a:gd name="T57" fmla="*/ 308 h 496"/>
                <a:gd name="T58" fmla="*/ 145 w 421"/>
                <a:gd name="T59" fmla="*/ 311 h 496"/>
                <a:gd name="T60" fmla="*/ 37 w 421"/>
                <a:gd name="T61" fmla="*/ 288 h 496"/>
                <a:gd name="T62" fmla="*/ 94 w 421"/>
                <a:gd name="T63" fmla="*/ 260 h 496"/>
                <a:gd name="T64" fmla="*/ 211 w 421"/>
                <a:gd name="T65" fmla="*/ 270 h 496"/>
                <a:gd name="T66" fmla="*/ 327 w 421"/>
                <a:gd name="T67" fmla="*/ 260 h 496"/>
                <a:gd name="T68" fmla="*/ 391 w 421"/>
                <a:gd name="T69" fmla="*/ 357 h 496"/>
                <a:gd name="T70" fmla="*/ 306 w 421"/>
                <a:gd name="T71" fmla="*/ 383 h 496"/>
                <a:gd name="T72" fmla="*/ 145 w 421"/>
                <a:gd name="T73" fmla="*/ 386 h 496"/>
                <a:gd name="T74" fmla="*/ 37 w 421"/>
                <a:gd name="T75" fmla="*/ 363 h 496"/>
                <a:gd name="T76" fmla="*/ 94 w 421"/>
                <a:gd name="T77" fmla="*/ 335 h 496"/>
                <a:gd name="T78" fmla="*/ 211 w 421"/>
                <a:gd name="T79" fmla="*/ 344 h 496"/>
                <a:gd name="T80" fmla="*/ 327 w 421"/>
                <a:gd name="T81" fmla="*/ 335 h 496"/>
                <a:gd name="T82" fmla="*/ 211 w 421"/>
                <a:gd name="T83" fmla="*/ 0 h 496"/>
                <a:gd name="T84" fmla="*/ 64 w 421"/>
                <a:gd name="T85" fmla="*/ 16 h 496"/>
                <a:gd name="T86" fmla="*/ 6 w 421"/>
                <a:gd name="T87" fmla="*/ 43 h 496"/>
                <a:gd name="T88" fmla="*/ 0 w 421"/>
                <a:gd name="T89" fmla="*/ 135 h 496"/>
                <a:gd name="T90" fmla="*/ 1 w 421"/>
                <a:gd name="T91" fmla="*/ 440 h 496"/>
                <a:gd name="T92" fmla="*/ 24 w 421"/>
                <a:gd name="T93" fmla="*/ 463 h 496"/>
                <a:gd name="T94" fmla="*/ 114 w 421"/>
                <a:gd name="T95" fmla="*/ 488 h 496"/>
                <a:gd name="T96" fmla="*/ 273 w 421"/>
                <a:gd name="T97" fmla="*/ 492 h 496"/>
                <a:gd name="T98" fmla="*/ 387 w 421"/>
                <a:gd name="T99" fmla="*/ 469 h 496"/>
                <a:gd name="T100" fmla="*/ 420 w 421"/>
                <a:gd name="T101" fmla="*/ 443 h 496"/>
                <a:gd name="T102" fmla="*/ 421 w 421"/>
                <a:gd name="T103" fmla="*/ 210 h 496"/>
                <a:gd name="T104" fmla="*/ 418 w 421"/>
                <a:gd name="T105" fmla="*/ 48 h 496"/>
                <a:gd name="T106" fmla="*/ 373 w 421"/>
                <a:gd name="T107" fmla="*/ 20 h 496"/>
                <a:gd name="T108" fmla="*/ 240 w 421"/>
                <a:gd name="T10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1" h="496">
                  <a:moveTo>
                    <a:pt x="211" y="466"/>
                  </a:moveTo>
                  <a:lnTo>
                    <a:pt x="177" y="464"/>
                  </a:lnTo>
                  <a:lnTo>
                    <a:pt x="145" y="462"/>
                  </a:lnTo>
                  <a:lnTo>
                    <a:pt x="115" y="458"/>
                  </a:lnTo>
                  <a:lnTo>
                    <a:pt x="89" y="454"/>
                  </a:lnTo>
                  <a:lnTo>
                    <a:pt x="67" y="448"/>
                  </a:lnTo>
                  <a:lnTo>
                    <a:pt x="50" y="443"/>
                  </a:lnTo>
                  <a:lnTo>
                    <a:pt x="37" y="438"/>
                  </a:lnTo>
                  <a:lnTo>
                    <a:pt x="30" y="433"/>
                  </a:lnTo>
                  <a:lnTo>
                    <a:pt x="30" y="392"/>
                  </a:lnTo>
                  <a:lnTo>
                    <a:pt x="49" y="399"/>
                  </a:lnTo>
                  <a:lnTo>
                    <a:pt x="71" y="404"/>
                  </a:lnTo>
                  <a:lnTo>
                    <a:pt x="94" y="410"/>
                  </a:lnTo>
                  <a:lnTo>
                    <a:pt x="119" y="414"/>
                  </a:lnTo>
                  <a:lnTo>
                    <a:pt x="145" y="416"/>
                  </a:lnTo>
                  <a:lnTo>
                    <a:pt x="168" y="418"/>
                  </a:lnTo>
                  <a:lnTo>
                    <a:pt x="191" y="419"/>
                  </a:lnTo>
                  <a:lnTo>
                    <a:pt x="211" y="421"/>
                  </a:lnTo>
                  <a:lnTo>
                    <a:pt x="230" y="419"/>
                  </a:lnTo>
                  <a:lnTo>
                    <a:pt x="253" y="418"/>
                  </a:lnTo>
                  <a:lnTo>
                    <a:pt x="277" y="416"/>
                  </a:lnTo>
                  <a:lnTo>
                    <a:pt x="302" y="414"/>
                  </a:lnTo>
                  <a:lnTo>
                    <a:pt x="327" y="410"/>
                  </a:lnTo>
                  <a:lnTo>
                    <a:pt x="350" y="404"/>
                  </a:lnTo>
                  <a:lnTo>
                    <a:pt x="373" y="399"/>
                  </a:lnTo>
                  <a:lnTo>
                    <a:pt x="391" y="392"/>
                  </a:lnTo>
                  <a:lnTo>
                    <a:pt x="391" y="432"/>
                  </a:lnTo>
                  <a:lnTo>
                    <a:pt x="385" y="438"/>
                  </a:lnTo>
                  <a:lnTo>
                    <a:pt x="372" y="443"/>
                  </a:lnTo>
                  <a:lnTo>
                    <a:pt x="355" y="448"/>
                  </a:lnTo>
                  <a:lnTo>
                    <a:pt x="332" y="454"/>
                  </a:lnTo>
                  <a:lnTo>
                    <a:pt x="306" y="458"/>
                  </a:lnTo>
                  <a:lnTo>
                    <a:pt x="277" y="462"/>
                  </a:lnTo>
                  <a:lnTo>
                    <a:pt x="245" y="464"/>
                  </a:lnTo>
                  <a:lnTo>
                    <a:pt x="211" y="466"/>
                  </a:lnTo>
                  <a:lnTo>
                    <a:pt x="211" y="466"/>
                  </a:lnTo>
                  <a:close/>
                  <a:moveTo>
                    <a:pt x="211" y="30"/>
                  </a:moveTo>
                  <a:lnTo>
                    <a:pt x="243" y="30"/>
                  </a:lnTo>
                  <a:lnTo>
                    <a:pt x="274" y="32"/>
                  </a:lnTo>
                  <a:lnTo>
                    <a:pt x="302" y="36"/>
                  </a:lnTo>
                  <a:lnTo>
                    <a:pt x="327" y="39"/>
                  </a:lnTo>
                  <a:lnTo>
                    <a:pt x="348" y="45"/>
                  </a:lnTo>
                  <a:lnTo>
                    <a:pt x="365" y="50"/>
                  </a:lnTo>
                  <a:lnTo>
                    <a:pt x="379" y="54"/>
                  </a:lnTo>
                  <a:lnTo>
                    <a:pt x="389" y="60"/>
                  </a:lnTo>
                  <a:lnTo>
                    <a:pt x="379" y="64"/>
                  </a:lnTo>
                  <a:lnTo>
                    <a:pt x="365" y="69"/>
                  </a:lnTo>
                  <a:lnTo>
                    <a:pt x="348" y="75"/>
                  </a:lnTo>
                  <a:lnTo>
                    <a:pt x="327" y="79"/>
                  </a:lnTo>
                  <a:lnTo>
                    <a:pt x="302" y="83"/>
                  </a:lnTo>
                  <a:lnTo>
                    <a:pt x="274" y="86"/>
                  </a:lnTo>
                  <a:lnTo>
                    <a:pt x="243" y="88"/>
                  </a:lnTo>
                  <a:lnTo>
                    <a:pt x="211" y="90"/>
                  </a:lnTo>
                  <a:lnTo>
                    <a:pt x="178" y="88"/>
                  </a:lnTo>
                  <a:lnTo>
                    <a:pt x="148" y="86"/>
                  </a:lnTo>
                  <a:lnTo>
                    <a:pt x="120" y="83"/>
                  </a:lnTo>
                  <a:lnTo>
                    <a:pt x="95" y="79"/>
                  </a:lnTo>
                  <a:lnTo>
                    <a:pt x="74" y="75"/>
                  </a:lnTo>
                  <a:lnTo>
                    <a:pt x="56" y="69"/>
                  </a:lnTo>
                  <a:lnTo>
                    <a:pt x="43" y="64"/>
                  </a:lnTo>
                  <a:lnTo>
                    <a:pt x="33" y="60"/>
                  </a:lnTo>
                  <a:lnTo>
                    <a:pt x="43" y="54"/>
                  </a:lnTo>
                  <a:lnTo>
                    <a:pt x="56" y="50"/>
                  </a:lnTo>
                  <a:lnTo>
                    <a:pt x="74" y="45"/>
                  </a:lnTo>
                  <a:lnTo>
                    <a:pt x="95" y="39"/>
                  </a:lnTo>
                  <a:lnTo>
                    <a:pt x="120" y="36"/>
                  </a:lnTo>
                  <a:lnTo>
                    <a:pt x="148" y="32"/>
                  </a:lnTo>
                  <a:lnTo>
                    <a:pt x="178" y="30"/>
                  </a:lnTo>
                  <a:lnTo>
                    <a:pt x="211" y="30"/>
                  </a:lnTo>
                  <a:close/>
                  <a:moveTo>
                    <a:pt x="391" y="132"/>
                  </a:moveTo>
                  <a:lnTo>
                    <a:pt x="385" y="137"/>
                  </a:lnTo>
                  <a:lnTo>
                    <a:pt x="372" y="142"/>
                  </a:lnTo>
                  <a:lnTo>
                    <a:pt x="355" y="147"/>
                  </a:lnTo>
                  <a:lnTo>
                    <a:pt x="332" y="153"/>
                  </a:lnTo>
                  <a:lnTo>
                    <a:pt x="306" y="157"/>
                  </a:lnTo>
                  <a:lnTo>
                    <a:pt x="277" y="161"/>
                  </a:lnTo>
                  <a:lnTo>
                    <a:pt x="245" y="163"/>
                  </a:lnTo>
                  <a:lnTo>
                    <a:pt x="211" y="165"/>
                  </a:lnTo>
                  <a:lnTo>
                    <a:pt x="177" y="163"/>
                  </a:lnTo>
                  <a:lnTo>
                    <a:pt x="145" y="161"/>
                  </a:lnTo>
                  <a:lnTo>
                    <a:pt x="115" y="157"/>
                  </a:lnTo>
                  <a:lnTo>
                    <a:pt x="89" y="153"/>
                  </a:lnTo>
                  <a:lnTo>
                    <a:pt x="67" y="147"/>
                  </a:lnTo>
                  <a:lnTo>
                    <a:pt x="50" y="142"/>
                  </a:lnTo>
                  <a:lnTo>
                    <a:pt x="37" y="137"/>
                  </a:lnTo>
                  <a:lnTo>
                    <a:pt x="30" y="132"/>
                  </a:lnTo>
                  <a:lnTo>
                    <a:pt x="30" y="91"/>
                  </a:lnTo>
                  <a:lnTo>
                    <a:pt x="49" y="98"/>
                  </a:lnTo>
                  <a:lnTo>
                    <a:pt x="71" y="105"/>
                  </a:lnTo>
                  <a:lnTo>
                    <a:pt x="94" y="109"/>
                  </a:lnTo>
                  <a:lnTo>
                    <a:pt x="119" y="113"/>
                  </a:lnTo>
                  <a:lnTo>
                    <a:pt x="145" y="116"/>
                  </a:lnTo>
                  <a:lnTo>
                    <a:pt x="168" y="117"/>
                  </a:lnTo>
                  <a:lnTo>
                    <a:pt x="191" y="120"/>
                  </a:lnTo>
                  <a:lnTo>
                    <a:pt x="211" y="120"/>
                  </a:lnTo>
                  <a:lnTo>
                    <a:pt x="230" y="120"/>
                  </a:lnTo>
                  <a:lnTo>
                    <a:pt x="253" y="117"/>
                  </a:lnTo>
                  <a:lnTo>
                    <a:pt x="277" y="116"/>
                  </a:lnTo>
                  <a:lnTo>
                    <a:pt x="302" y="113"/>
                  </a:lnTo>
                  <a:lnTo>
                    <a:pt x="327" y="109"/>
                  </a:lnTo>
                  <a:lnTo>
                    <a:pt x="350" y="105"/>
                  </a:lnTo>
                  <a:lnTo>
                    <a:pt x="373" y="98"/>
                  </a:lnTo>
                  <a:lnTo>
                    <a:pt x="391" y="91"/>
                  </a:lnTo>
                  <a:lnTo>
                    <a:pt x="391" y="132"/>
                  </a:lnTo>
                  <a:close/>
                  <a:moveTo>
                    <a:pt x="391" y="207"/>
                  </a:moveTo>
                  <a:lnTo>
                    <a:pt x="385" y="212"/>
                  </a:lnTo>
                  <a:lnTo>
                    <a:pt x="372" y="217"/>
                  </a:lnTo>
                  <a:lnTo>
                    <a:pt x="355" y="222"/>
                  </a:lnTo>
                  <a:lnTo>
                    <a:pt x="332" y="228"/>
                  </a:lnTo>
                  <a:lnTo>
                    <a:pt x="306" y="233"/>
                  </a:lnTo>
                  <a:lnTo>
                    <a:pt x="277" y="236"/>
                  </a:lnTo>
                  <a:lnTo>
                    <a:pt x="245" y="238"/>
                  </a:lnTo>
                  <a:lnTo>
                    <a:pt x="211" y="240"/>
                  </a:lnTo>
                  <a:lnTo>
                    <a:pt x="177" y="238"/>
                  </a:lnTo>
                  <a:lnTo>
                    <a:pt x="145" y="236"/>
                  </a:lnTo>
                  <a:lnTo>
                    <a:pt x="115" y="233"/>
                  </a:lnTo>
                  <a:lnTo>
                    <a:pt x="89" y="228"/>
                  </a:lnTo>
                  <a:lnTo>
                    <a:pt x="67" y="222"/>
                  </a:lnTo>
                  <a:lnTo>
                    <a:pt x="50" y="217"/>
                  </a:lnTo>
                  <a:lnTo>
                    <a:pt x="37" y="212"/>
                  </a:lnTo>
                  <a:lnTo>
                    <a:pt x="30" y="207"/>
                  </a:lnTo>
                  <a:lnTo>
                    <a:pt x="30" y="166"/>
                  </a:lnTo>
                  <a:lnTo>
                    <a:pt x="49" y="173"/>
                  </a:lnTo>
                  <a:lnTo>
                    <a:pt x="71" y="180"/>
                  </a:lnTo>
                  <a:lnTo>
                    <a:pt x="94" y="184"/>
                  </a:lnTo>
                  <a:lnTo>
                    <a:pt x="119" y="188"/>
                  </a:lnTo>
                  <a:lnTo>
                    <a:pt x="145" y="191"/>
                  </a:lnTo>
                  <a:lnTo>
                    <a:pt x="168" y="193"/>
                  </a:lnTo>
                  <a:lnTo>
                    <a:pt x="191" y="195"/>
                  </a:lnTo>
                  <a:lnTo>
                    <a:pt x="211" y="195"/>
                  </a:lnTo>
                  <a:lnTo>
                    <a:pt x="230" y="195"/>
                  </a:lnTo>
                  <a:lnTo>
                    <a:pt x="253" y="193"/>
                  </a:lnTo>
                  <a:lnTo>
                    <a:pt x="277" y="191"/>
                  </a:lnTo>
                  <a:lnTo>
                    <a:pt x="302" y="188"/>
                  </a:lnTo>
                  <a:lnTo>
                    <a:pt x="327" y="184"/>
                  </a:lnTo>
                  <a:lnTo>
                    <a:pt x="350" y="180"/>
                  </a:lnTo>
                  <a:lnTo>
                    <a:pt x="373" y="173"/>
                  </a:lnTo>
                  <a:lnTo>
                    <a:pt x="391" y="167"/>
                  </a:lnTo>
                  <a:lnTo>
                    <a:pt x="391" y="207"/>
                  </a:lnTo>
                  <a:close/>
                  <a:moveTo>
                    <a:pt x="391" y="282"/>
                  </a:moveTo>
                  <a:lnTo>
                    <a:pt x="385" y="288"/>
                  </a:lnTo>
                  <a:lnTo>
                    <a:pt x="372" y="293"/>
                  </a:lnTo>
                  <a:lnTo>
                    <a:pt x="355" y="298"/>
                  </a:lnTo>
                  <a:lnTo>
                    <a:pt x="332" y="303"/>
                  </a:lnTo>
                  <a:lnTo>
                    <a:pt x="306" y="308"/>
                  </a:lnTo>
                  <a:lnTo>
                    <a:pt x="277" y="311"/>
                  </a:lnTo>
                  <a:lnTo>
                    <a:pt x="245" y="315"/>
                  </a:lnTo>
                  <a:lnTo>
                    <a:pt x="211" y="315"/>
                  </a:lnTo>
                  <a:lnTo>
                    <a:pt x="177" y="315"/>
                  </a:lnTo>
                  <a:lnTo>
                    <a:pt x="145" y="311"/>
                  </a:lnTo>
                  <a:lnTo>
                    <a:pt x="115" y="308"/>
                  </a:lnTo>
                  <a:lnTo>
                    <a:pt x="89" y="303"/>
                  </a:lnTo>
                  <a:lnTo>
                    <a:pt x="67" y="298"/>
                  </a:lnTo>
                  <a:lnTo>
                    <a:pt x="50" y="293"/>
                  </a:lnTo>
                  <a:lnTo>
                    <a:pt x="37" y="288"/>
                  </a:lnTo>
                  <a:lnTo>
                    <a:pt x="30" y="282"/>
                  </a:lnTo>
                  <a:lnTo>
                    <a:pt x="30" y="242"/>
                  </a:lnTo>
                  <a:lnTo>
                    <a:pt x="49" y="248"/>
                  </a:lnTo>
                  <a:lnTo>
                    <a:pt x="71" y="255"/>
                  </a:lnTo>
                  <a:lnTo>
                    <a:pt x="94" y="260"/>
                  </a:lnTo>
                  <a:lnTo>
                    <a:pt x="119" y="263"/>
                  </a:lnTo>
                  <a:lnTo>
                    <a:pt x="145" y="266"/>
                  </a:lnTo>
                  <a:lnTo>
                    <a:pt x="168" y="268"/>
                  </a:lnTo>
                  <a:lnTo>
                    <a:pt x="191" y="270"/>
                  </a:lnTo>
                  <a:lnTo>
                    <a:pt x="211" y="270"/>
                  </a:lnTo>
                  <a:lnTo>
                    <a:pt x="230" y="270"/>
                  </a:lnTo>
                  <a:lnTo>
                    <a:pt x="253" y="268"/>
                  </a:lnTo>
                  <a:lnTo>
                    <a:pt x="277" y="266"/>
                  </a:lnTo>
                  <a:lnTo>
                    <a:pt x="302" y="263"/>
                  </a:lnTo>
                  <a:lnTo>
                    <a:pt x="327" y="260"/>
                  </a:lnTo>
                  <a:lnTo>
                    <a:pt x="350" y="255"/>
                  </a:lnTo>
                  <a:lnTo>
                    <a:pt x="373" y="248"/>
                  </a:lnTo>
                  <a:lnTo>
                    <a:pt x="391" y="242"/>
                  </a:lnTo>
                  <a:lnTo>
                    <a:pt x="391" y="282"/>
                  </a:lnTo>
                  <a:close/>
                  <a:moveTo>
                    <a:pt x="391" y="357"/>
                  </a:moveTo>
                  <a:lnTo>
                    <a:pt x="385" y="363"/>
                  </a:lnTo>
                  <a:lnTo>
                    <a:pt x="372" y="368"/>
                  </a:lnTo>
                  <a:lnTo>
                    <a:pt x="355" y="373"/>
                  </a:lnTo>
                  <a:lnTo>
                    <a:pt x="332" y="379"/>
                  </a:lnTo>
                  <a:lnTo>
                    <a:pt x="306" y="383"/>
                  </a:lnTo>
                  <a:lnTo>
                    <a:pt x="277" y="386"/>
                  </a:lnTo>
                  <a:lnTo>
                    <a:pt x="245" y="389"/>
                  </a:lnTo>
                  <a:lnTo>
                    <a:pt x="211" y="391"/>
                  </a:lnTo>
                  <a:lnTo>
                    <a:pt x="177" y="389"/>
                  </a:lnTo>
                  <a:lnTo>
                    <a:pt x="145" y="386"/>
                  </a:lnTo>
                  <a:lnTo>
                    <a:pt x="115" y="383"/>
                  </a:lnTo>
                  <a:lnTo>
                    <a:pt x="89" y="379"/>
                  </a:lnTo>
                  <a:lnTo>
                    <a:pt x="67" y="373"/>
                  </a:lnTo>
                  <a:lnTo>
                    <a:pt x="50" y="368"/>
                  </a:lnTo>
                  <a:lnTo>
                    <a:pt x="37" y="363"/>
                  </a:lnTo>
                  <a:lnTo>
                    <a:pt x="30" y="357"/>
                  </a:lnTo>
                  <a:lnTo>
                    <a:pt x="30" y="317"/>
                  </a:lnTo>
                  <a:lnTo>
                    <a:pt x="49" y="324"/>
                  </a:lnTo>
                  <a:lnTo>
                    <a:pt x="71" y="329"/>
                  </a:lnTo>
                  <a:lnTo>
                    <a:pt x="94" y="335"/>
                  </a:lnTo>
                  <a:lnTo>
                    <a:pt x="119" y="338"/>
                  </a:lnTo>
                  <a:lnTo>
                    <a:pt x="145" y="341"/>
                  </a:lnTo>
                  <a:lnTo>
                    <a:pt x="168" y="343"/>
                  </a:lnTo>
                  <a:lnTo>
                    <a:pt x="191" y="344"/>
                  </a:lnTo>
                  <a:lnTo>
                    <a:pt x="211" y="344"/>
                  </a:lnTo>
                  <a:lnTo>
                    <a:pt x="230" y="344"/>
                  </a:lnTo>
                  <a:lnTo>
                    <a:pt x="253" y="343"/>
                  </a:lnTo>
                  <a:lnTo>
                    <a:pt x="277" y="341"/>
                  </a:lnTo>
                  <a:lnTo>
                    <a:pt x="302" y="338"/>
                  </a:lnTo>
                  <a:lnTo>
                    <a:pt x="327" y="335"/>
                  </a:lnTo>
                  <a:lnTo>
                    <a:pt x="350" y="329"/>
                  </a:lnTo>
                  <a:lnTo>
                    <a:pt x="373" y="324"/>
                  </a:lnTo>
                  <a:lnTo>
                    <a:pt x="391" y="317"/>
                  </a:lnTo>
                  <a:lnTo>
                    <a:pt x="391" y="357"/>
                  </a:lnTo>
                  <a:close/>
                  <a:moveTo>
                    <a:pt x="211" y="0"/>
                  </a:moveTo>
                  <a:lnTo>
                    <a:pt x="182" y="0"/>
                  </a:lnTo>
                  <a:lnTo>
                    <a:pt x="149" y="2"/>
                  </a:lnTo>
                  <a:lnTo>
                    <a:pt x="114" y="6"/>
                  </a:lnTo>
                  <a:lnTo>
                    <a:pt x="80" y="12"/>
                  </a:lnTo>
                  <a:lnTo>
                    <a:pt x="64" y="16"/>
                  </a:lnTo>
                  <a:lnTo>
                    <a:pt x="49" y="20"/>
                  </a:lnTo>
                  <a:lnTo>
                    <a:pt x="35" y="25"/>
                  </a:lnTo>
                  <a:lnTo>
                    <a:pt x="24" y="31"/>
                  </a:lnTo>
                  <a:lnTo>
                    <a:pt x="14" y="37"/>
                  </a:lnTo>
                  <a:lnTo>
                    <a:pt x="6" y="43"/>
                  </a:lnTo>
                  <a:lnTo>
                    <a:pt x="4" y="48"/>
                  </a:lnTo>
                  <a:lnTo>
                    <a:pt x="2" y="51"/>
                  </a:lnTo>
                  <a:lnTo>
                    <a:pt x="1" y="55"/>
                  </a:lnTo>
                  <a:lnTo>
                    <a:pt x="0" y="60"/>
                  </a:lnTo>
                  <a:lnTo>
                    <a:pt x="0" y="135"/>
                  </a:lnTo>
                  <a:lnTo>
                    <a:pt x="0" y="210"/>
                  </a:lnTo>
                  <a:lnTo>
                    <a:pt x="0" y="285"/>
                  </a:lnTo>
                  <a:lnTo>
                    <a:pt x="0" y="359"/>
                  </a:lnTo>
                  <a:lnTo>
                    <a:pt x="0" y="436"/>
                  </a:lnTo>
                  <a:lnTo>
                    <a:pt x="1" y="440"/>
                  </a:lnTo>
                  <a:lnTo>
                    <a:pt x="2" y="443"/>
                  </a:lnTo>
                  <a:lnTo>
                    <a:pt x="4" y="447"/>
                  </a:lnTo>
                  <a:lnTo>
                    <a:pt x="6" y="451"/>
                  </a:lnTo>
                  <a:lnTo>
                    <a:pt x="14" y="458"/>
                  </a:lnTo>
                  <a:lnTo>
                    <a:pt x="24" y="463"/>
                  </a:lnTo>
                  <a:lnTo>
                    <a:pt x="35" y="469"/>
                  </a:lnTo>
                  <a:lnTo>
                    <a:pt x="49" y="474"/>
                  </a:lnTo>
                  <a:lnTo>
                    <a:pt x="64" y="478"/>
                  </a:lnTo>
                  <a:lnTo>
                    <a:pt x="80" y="483"/>
                  </a:lnTo>
                  <a:lnTo>
                    <a:pt x="114" y="488"/>
                  </a:lnTo>
                  <a:lnTo>
                    <a:pt x="149" y="492"/>
                  </a:lnTo>
                  <a:lnTo>
                    <a:pt x="182" y="494"/>
                  </a:lnTo>
                  <a:lnTo>
                    <a:pt x="211" y="496"/>
                  </a:lnTo>
                  <a:lnTo>
                    <a:pt x="240" y="494"/>
                  </a:lnTo>
                  <a:lnTo>
                    <a:pt x="273" y="492"/>
                  </a:lnTo>
                  <a:lnTo>
                    <a:pt x="307" y="488"/>
                  </a:lnTo>
                  <a:lnTo>
                    <a:pt x="342" y="483"/>
                  </a:lnTo>
                  <a:lnTo>
                    <a:pt x="358" y="478"/>
                  </a:lnTo>
                  <a:lnTo>
                    <a:pt x="373" y="474"/>
                  </a:lnTo>
                  <a:lnTo>
                    <a:pt x="387" y="469"/>
                  </a:lnTo>
                  <a:lnTo>
                    <a:pt x="398" y="463"/>
                  </a:lnTo>
                  <a:lnTo>
                    <a:pt x="408" y="458"/>
                  </a:lnTo>
                  <a:lnTo>
                    <a:pt x="416" y="451"/>
                  </a:lnTo>
                  <a:lnTo>
                    <a:pt x="418" y="447"/>
                  </a:lnTo>
                  <a:lnTo>
                    <a:pt x="420" y="443"/>
                  </a:lnTo>
                  <a:lnTo>
                    <a:pt x="421" y="440"/>
                  </a:lnTo>
                  <a:lnTo>
                    <a:pt x="421" y="436"/>
                  </a:lnTo>
                  <a:lnTo>
                    <a:pt x="421" y="359"/>
                  </a:lnTo>
                  <a:lnTo>
                    <a:pt x="421" y="285"/>
                  </a:lnTo>
                  <a:lnTo>
                    <a:pt x="421" y="210"/>
                  </a:lnTo>
                  <a:lnTo>
                    <a:pt x="421" y="135"/>
                  </a:lnTo>
                  <a:lnTo>
                    <a:pt x="421" y="60"/>
                  </a:lnTo>
                  <a:lnTo>
                    <a:pt x="421" y="55"/>
                  </a:lnTo>
                  <a:lnTo>
                    <a:pt x="420" y="51"/>
                  </a:lnTo>
                  <a:lnTo>
                    <a:pt x="418" y="48"/>
                  </a:lnTo>
                  <a:lnTo>
                    <a:pt x="416" y="43"/>
                  </a:lnTo>
                  <a:lnTo>
                    <a:pt x="408" y="37"/>
                  </a:lnTo>
                  <a:lnTo>
                    <a:pt x="398" y="31"/>
                  </a:lnTo>
                  <a:lnTo>
                    <a:pt x="387" y="25"/>
                  </a:lnTo>
                  <a:lnTo>
                    <a:pt x="373" y="20"/>
                  </a:lnTo>
                  <a:lnTo>
                    <a:pt x="358" y="16"/>
                  </a:lnTo>
                  <a:lnTo>
                    <a:pt x="342" y="12"/>
                  </a:lnTo>
                  <a:lnTo>
                    <a:pt x="307" y="6"/>
                  </a:lnTo>
                  <a:lnTo>
                    <a:pt x="273" y="2"/>
                  </a:lnTo>
                  <a:lnTo>
                    <a:pt x="240"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187"/>
            <p:cNvSpPr>
              <a:spLocks/>
            </p:cNvSpPr>
            <p:nvPr/>
          </p:nvSpPr>
          <p:spPr bwMode="auto">
            <a:xfrm>
              <a:off x="9882188" y="1354138"/>
              <a:ext cx="285750" cy="180975"/>
            </a:xfrm>
            <a:custGeom>
              <a:avLst/>
              <a:gdLst>
                <a:gd name="T0" fmla="*/ 0 w 902"/>
                <a:gd name="T1" fmla="*/ 0 h 571"/>
                <a:gd name="T2" fmla="*/ 0 w 902"/>
                <a:gd name="T3" fmla="*/ 345 h 571"/>
                <a:gd name="T4" fmla="*/ 1 w 902"/>
                <a:gd name="T5" fmla="*/ 348 h 571"/>
                <a:gd name="T6" fmla="*/ 1 w 902"/>
                <a:gd name="T7" fmla="*/ 351 h 571"/>
                <a:gd name="T8" fmla="*/ 3 w 902"/>
                <a:gd name="T9" fmla="*/ 353 h 571"/>
                <a:gd name="T10" fmla="*/ 4 w 902"/>
                <a:gd name="T11" fmla="*/ 355 h 571"/>
                <a:gd name="T12" fmla="*/ 6 w 902"/>
                <a:gd name="T13" fmla="*/ 357 h 571"/>
                <a:gd name="T14" fmla="*/ 10 w 902"/>
                <a:gd name="T15" fmla="*/ 358 h 571"/>
                <a:gd name="T16" fmla="*/ 12 w 902"/>
                <a:gd name="T17" fmla="*/ 360 h 571"/>
                <a:gd name="T18" fmla="*/ 15 w 902"/>
                <a:gd name="T19" fmla="*/ 361 h 571"/>
                <a:gd name="T20" fmla="*/ 18 w 902"/>
                <a:gd name="T21" fmla="*/ 360 h 571"/>
                <a:gd name="T22" fmla="*/ 21 w 902"/>
                <a:gd name="T23" fmla="*/ 358 h 571"/>
                <a:gd name="T24" fmla="*/ 24 w 902"/>
                <a:gd name="T25" fmla="*/ 357 h 571"/>
                <a:gd name="T26" fmla="*/ 26 w 902"/>
                <a:gd name="T27" fmla="*/ 355 h 571"/>
                <a:gd name="T28" fmla="*/ 28 w 902"/>
                <a:gd name="T29" fmla="*/ 353 h 571"/>
                <a:gd name="T30" fmla="*/ 29 w 902"/>
                <a:gd name="T31" fmla="*/ 351 h 571"/>
                <a:gd name="T32" fmla="*/ 30 w 902"/>
                <a:gd name="T33" fmla="*/ 348 h 571"/>
                <a:gd name="T34" fmla="*/ 30 w 902"/>
                <a:gd name="T35" fmla="*/ 345 h 571"/>
                <a:gd name="T36" fmla="*/ 30 w 902"/>
                <a:gd name="T37" fmla="*/ 30 h 571"/>
                <a:gd name="T38" fmla="*/ 872 w 902"/>
                <a:gd name="T39" fmla="*/ 30 h 571"/>
                <a:gd name="T40" fmla="*/ 872 w 902"/>
                <a:gd name="T41" fmla="*/ 541 h 571"/>
                <a:gd name="T42" fmla="*/ 572 w 902"/>
                <a:gd name="T43" fmla="*/ 541 h 571"/>
                <a:gd name="T44" fmla="*/ 569 w 902"/>
                <a:gd name="T45" fmla="*/ 541 h 571"/>
                <a:gd name="T46" fmla="*/ 566 w 902"/>
                <a:gd name="T47" fmla="*/ 542 h 571"/>
                <a:gd name="T48" fmla="*/ 563 w 902"/>
                <a:gd name="T49" fmla="*/ 543 h 571"/>
                <a:gd name="T50" fmla="*/ 561 w 902"/>
                <a:gd name="T51" fmla="*/ 545 h 571"/>
                <a:gd name="T52" fmla="*/ 559 w 902"/>
                <a:gd name="T53" fmla="*/ 547 h 571"/>
                <a:gd name="T54" fmla="*/ 558 w 902"/>
                <a:gd name="T55" fmla="*/ 550 h 571"/>
                <a:gd name="T56" fmla="*/ 557 w 902"/>
                <a:gd name="T57" fmla="*/ 552 h 571"/>
                <a:gd name="T58" fmla="*/ 557 w 902"/>
                <a:gd name="T59" fmla="*/ 556 h 571"/>
                <a:gd name="T60" fmla="*/ 557 w 902"/>
                <a:gd name="T61" fmla="*/ 559 h 571"/>
                <a:gd name="T62" fmla="*/ 558 w 902"/>
                <a:gd name="T63" fmla="*/ 561 h 571"/>
                <a:gd name="T64" fmla="*/ 559 w 902"/>
                <a:gd name="T65" fmla="*/ 564 h 571"/>
                <a:gd name="T66" fmla="*/ 561 w 902"/>
                <a:gd name="T67" fmla="*/ 566 h 571"/>
                <a:gd name="T68" fmla="*/ 563 w 902"/>
                <a:gd name="T69" fmla="*/ 568 h 571"/>
                <a:gd name="T70" fmla="*/ 566 w 902"/>
                <a:gd name="T71" fmla="*/ 569 h 571"/>
                <a:gd name="T72" fmla="*/ 569 w 902"/>
                <a:gd name="T73" fmla="*/ 571 h 571"/>
                <a:gd name="T74" fmla="*/ 572 w 902"/>
                <a:gd name="T75" fmla="*/ 571 h 571"/>
                <a:gd name="T76" fmla="*/ 902 w 902"/>
                <a:gd name="T77" fmla="*/ 571 h 571"/>
                <a:gd name="T78" fmla="*/ 902 w 902"/>
                <a:gd name="T79" fmla="*/ 0 h 571"/>
                <a:gd name="T80" fmla="*/ 0 w 902"/>
                <a:gd name="T8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571">
                  <a:moveTo>
                    <a:pt x="0" y="0"/>
                  </a:moveTo>
                  <a:lnTo>
                    <a:pt x="0" y="345"/>
                  </a:lnTo>
                  <a:lnTo>
                    <a:pt x="1" y="348"/>
                  </a:lnTo>
                  <a:lnTo>
                    <a:pt x="1" y="351"/>
                  </a:lnTo>
                  <a:lnTo>
                    <a:pt x="3" y="353"/>
                  </a:lnTo>
                  <a:lnTo>
                    <a:pt x="4" y="355"/>
                  </a:lnTo>
                  <a:lnTo>
                    <a:pt x="6" y="357"/>
                  </a:lnTo>
                  <a:lnTo>
                    <a:pt x="10" y="358"/>
                  </a:lnTo>
                  <a:lnTo>
                    <a:pt x="12" y="360"/>
                  </a:lnTo>
                  <a:lnTo>
                    <a:pt x="15" y="361"/>
                  </a:lnTo>
                  <a:lnTo>
                    <a:pt x="18" y="360"/>
                  </a:lnTo>
                  <a:lnTo>
                    <a:pt x="21" y="358"/>
                  </a:lnTo>
                  <a:lnTo>
                    <a:pt x="24" y="357"/>
                  </a:lnTo>
                  <a:lnTo>
                    <a:pt x="26" y="355"/>
                  </a:lnTo>
                  <a:lnTo>
                    <a:pt x="28" y="353"/>
                  </a:lnTo>
                  <a:lnTo>
                    <a:pt x="29" y="351"/>
                  </a:lnTo>
                  <a:lnTo>
                    <a:pt x="30" y="348"/>
                  </a:lnTo>
                  <a:lnTo>
                    <a:pt x="30" y="345"/>
                  </a:lnTo>
                  <a:lnTo>
                    <a:pt x="30" y="30"/>
                  </a:lnTo>
                  <a:lnTo>
                    <a:pt x="872" y="30"/>
                  </a:lnTo>
                  <a:lnTo>
                    <a:pt x="872" y="541"/>
                  </a:lnTo>
                  <a:lnTo>
                    <a:pt x="572" y="541"/>
                  </a:lnTo>
                  <a:lnTo>
                    <a:pt x="569" y="541"/>
                  </a:lnTo>
                  <a:lnTo>
                    <a:pt x="566" y="542"/>
                  </a:lnTo>
                  <a:lnTo>
                    <a:pt x="563" y="543"/>
                  </a:lnTo>
                  <a:lnTo>
                    <a:pt x="561" y="545"/>
                  </a:lnTo>
                  <a:lnTo>
                    <a:pt x="559" y="547"/>
                  </a:lnTo>
                  <a:lnTo>
                    <a:pt x="558" y="550"/>
                  </a:lnTo>
                  <a:lnTo>
                    <a:pt x="557" y="552"/>
                  </a:lnTo>
                  <a:lnTo>
                    <a:pt x="557" y="556"/>
                  </a:lnTo>
                  <a:lnTo>
                    <a:pt x="557" y="559"/>
                  </a:lnTo>
                  <a:lnTo>
                    <a:pt x="558" y="561"/>
                  </a:lnTo>
                  <a:lnTo>
                    <a:pt x="559" y="564"/>
                  </a:lnTo>
                  <a:lnTo>
                    <a:pt x="561" y="566"/>
                  </a:lnTo>
                  <a:lnTo>
                    <a:pt x="563" y="568"/>
                  </a:lnTo>
                  <a:lnTo>
                    <a:pt x="566" y="569"/>
                  </a:lnTo>
                  <a:lnTo>
                    <a:pt x="569" y="571"/>
                  </a:lnTo>
                  <a:lnTo>
                    <a:pt x="572" y="571"/>
                  </a:lnTo>
                  <a:lnTo>
                    <a:pt x="902" y="571"/>
                  </a:lnTo>
                  <a:lnTo>
                    <a:pt x="90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188"/>
            <p:cNvSpPr>
              <a:spLocks noEditPoints="1"/>
            </p:cNvSpPr>
            <p:nvPr/>
          </p:nvSpPr>
          <p:spPr bwMode="auto">
            <a:xfrm>
              <a:off x="9986963" y="1406525"/>
              <a:ext cx="76200" cy="76200"/>
            </a:xfrm>
            <a:custGeom>
              <a:avLst/>
              <a:gdLst>
                <a:gd name="T0" fmla="*/ 102 w 241"/>
                <a:gd name="T1" fmla="*/ 208 h 241"/>
                <a:gd name="T2" fmla="*/ 77 w 241"/>
                <a:gd name="T3" fmla="*/ 199 h 241"/>
                <a:gd name="T4" fmla="*/ 57 w 241"/>
                <a:gd name="T5" fmla="*/ 184 h 241"/>
                <a:gd name="T6" fmla="*/ 41 w 241"/>
                <a:gd name="T7" fmla="*/ 162 h 241"/>
                <a:gd name="T8" fmla="*/ 32 w 241"/>
                <a:gd name="T9" fmla="*/ 138 h 241"/>
                <a:gd name="T10" fmla="*/ 31 w 241"/>
                <a:gd name="T11" fmla="*/ 111 h 241"/>
                <a:gd name="T12" fmla="*/ 37 w 241"/>
                <a:gd name="T13" fmla="*/ 85 h 241"/>
                <a:gd name="T14" fmla="*/ 50 w 241"/>
                <a:gd name="T15" fmla="*/ 63 h 241"/>
                <a:gd name="T16" fmla="*/ 70 w 241"/>
                <a:gd name="T17" fmla="*/ 46 h 241"/>
                <a:gd name="T18" fmla="*/ 93 w 241"/>
                <a:gd name="T19" fmla="*/ 34 h 241"/>
                <a:gd name="T20" fmla="*/ 120 w 241"/>
                <a:gd name="T21" fmla="*/ 30 h 241"/>
                <a:gd name="T22" fmla="*/ 147 w 241"/>
                <a:gd name="T23" fmla="*/ 34 h 241"/>
                <a:gd name="T24" fmla="*/ 170 w 241"/>
                <a:gd name="T25" fmla="*/ 46 h 241"/>
                <a:gd name="T26" fmla="*/ 190 w 241"/>
                <a:gd name="T27" fmla="*/ 63 h 241"/>
                <a:gd name="T28" fmla="*/ 204 w 241"/>
                <a:gd name="T29" fmla="*/ 85 h 241"/>
                <a:gd name="T30" fmla="*/ 210 w 241"/>
                <a:gd name="T31" fmla="*/ 111 h 241"/>
                <a:gd name="T32" fmla="*/ 209 w 241"/>
                <a:gd name="T33" fmla="*/ 138 h 241"/>
                <a:gd name="T34" fmla="*/ 199 w 241"/>
                <a:gd name="T35" fmla="*/ 162 h 241"/>
                <a:gd name="T36" fmla="*/ 184 w 241"/>
                <a:gd name="T37" fmla="*/ 184 h 241"/>
                <a:gd name="T38" fmla="*/ 163 w 241"/>
                <a:gd name="T39" fmla="*/ 199 h 241"/>
                <a:gd name="T40" fmla="*/ 138 w 241"/>
                <a:gd name="T41" fmla="*/ 208 h 241"/>
                <a:gd name="T42" fmla="*/ 120 w 241"/>
                <a:gd name="T43" fmla="*/ 210 h 241"/>
                <a:gd name="T44" fmla="*/ 96 w 241"/>
                <a:gd name="T45" fmla="*/ 2 h 241"/>
                <a:gd name="T46" fmla="*/ 63 w 241"/>
                <a:gd name="T47" fmla="*/ 15 h 241"/>
                <a:gd name="T48" fmla="*/ 35 w 241"/>
                <a:gd name="T49" fmla="*/ 35 h 241"/>
                <a:gd name="T50" fmla="*/ 15 w 241"/>
                <a:gd name="T51" fmla="*/ 63 h 241"/>
                <a:gd name="T52" fmla="*/ 2 w 241"/>
                <a:gd name="T53" fmla="*/ 96 h 241"/>
                <a:gd name="T54" fmla="*/ 1 w 241"/>
                <a:gd name="T55" fmla="*/ 132 h 241"/>
                <a:gd name="T56" fmla="*/ 10 w 241"/>
                <a:gd name="T57" fmla="*/ 167 h 241"/>
                <a:gd name="T58" fmla="*/ 28 w 241"/>
                <a:gd name="T59" fmla="*/ 197 h 241"/>
                <a:gd name="T60" fmla="*/ 54 w 241"/>
                <a:gd name="T61" fmla="*/ 219 h 241"/>
                <a:gd name="T62" fmla="*/ 85 w 241"/>
                <a:gd name="T63" fmla="*/ 235 h 241"/>
                <a:gd name="T64" fmla="*/ 120 w 241"/>
                <a:gd name="T65" fmla="*/ 241 h 241"/>
                <a:gd name="T66" fmla="*/ 156 w 241"/>
                <a:gd name="T67" fmla="*/ 235 h 241"/>
                <a:gd name="T68" fmla="*/ 187 w 241"/>
                <a:gd name="T69" fmla="*/ 219 h 241"/>
                <a:gd name="T70" fmla="*/ 213 w 241"/>
                <a:gd name="T71" fmla="*/ 197 h 241"/>
                <a:gd name="T72" fmla="*/ 231 w 241"/>
                <a:gd name="T73" fmla="*/ 167 h 241"/>
                <a:gd name="T74" fmla="*/ 240 w 241"/>
                <a:gd name="T75" fmla="*/ 132 h 241"/>
                <a:gd name="T76" fmla="*/ 238 w 241"/>
                <a:gd name="T77" fmla="*/ 96 h 241"/>
                <a:gd name="T78" fmla="*/ 226 w 241"/>
                <a:gd name="T79" fmla="*/ 63 h 241"/>
                <a:gd name="T80" fmla="*/ 206 w 241"/>
                <a:gd name="T81" fmla="*/ 35 h 241"/>
                <a:gd name="T82" fmla="*/ 178 w 241"/>
                <a:gd name="T83" fmla="*/ 15 h 241"/>
                <a:gd name="T84" fmla="*/ 145 w 241"/>
                <a:gd name="T85" fmla="*/ 2 h 241"/>
                <a:gd name="T86" fmla="*/ 120 w 241"/>
                <a:gd name="T8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1" h="241">
                  <a:moveTo>
                    <a:pt x="120" y="210"/>
                  </a:moveTo>
                  <a:lnTo>
                    <a:pt x="111" y="210"/>
                  </a:lnTo>
                  <a:lnTo>
                    <a:pt x="102" y="208"/>
                  </a:lnTo>
                  <a:lnTo>
                    <a:pt x="93" y="206"/>
                  </a:lnTo>
                  <a:lnTo>
                    <a:pt x="86" y="203"/>
                  </a:lnTo>
                  <a:lnTo>
                    <a:pt x="77" y="199"/>
                  </a:lnTo>
                  <a:lnTo>
                    <a:pt x="70" y="195"/>
                  </a:lnTo>
                  <a:lnTo>
                    <a:pt x="63" y="189"/>
                  </a:lnTo>
                  <a:lnTo>
                    <a:pt x="57" y="184"/>
                  </a:lnTo>
                  <a:lnTo>
                    <a:pt x="50" y="177"/>
                  </a:lnTo>
                  <a:lnTo>
                    <a:pt x="46" y="170"/>
                  </a:lnTo>
                  <a:lnTo>
                    <a:pt x="41" y="162"/>
                  </a:lnTo>
                  <a:lnTo>
                    <a:pt x="37" y="155"/>
                  </a:lnTo>
                  <a:lnTo>
                    <a:pt x="34" y="146"/>
                  </a:lnTo>
                  <a:lnTo>
                    <a:pt x="32" y="138"/>
                  </a:lnTo>
                  <a:lnTo>
                    <a:pt x="31" y="129"/>
                  </a:lnTo>
                  <a:lnTo>
                    <a:pt x="30" y="120"/>
                  </a:lnTo>
                  <a:lnTo>
                    <a:pt x="31" y="111"/>
                  </a:lnTo>
                  <a:lnTo>
                    <a:pt x="32" y="101"/>
                  </a:lnTo>
                  <a:lnTo>
                    <a:pt x="34" y="93"/>
                  </a:lnTo>
                  <a:lnTo>
                    <a:pt x="37" y="85"/>
                  </a:lnTo>
                  <a:lnTo>
                    <a:pt x="41" y="77"/>
                  </a:lnTo>
                  <a:lnTo>
                    <a:pt x="46" y="69"/>
                  </a:lnTo>
                  <a:lnTo>
                    <a:pt x="50" y="63"/>
                  </a:lnTo>
                  <a:lnTo>
                    <a:pt x="57" y="56"/>
                  </a:lnTo>
                  <a:lnTo>
                    <a:pt x="63" y="50"/>
                  </a:lnTo>
                  <a:lnTo>
                    <a:pt x="70" y="46"/>
                  </a:lnTo>
                  <a:lnTo>
                    <a:pt x="77" y="40"/>
                  </a:lnTo>
                  <a:lnTo>
                    <a:pt x="86" y="37"/>
                  </a:lnTo>
                  <a:lnTo>
                    <a:pt x="93" y="34"/>
                  </a:lnTo>
                  <a:lnTo>
                    <a:pt x="102" y="32"/>
                  </a:lnTo>
                  <a:lnTo>
                    <a:pt x="111" y="31"/>
                  </a:lnTo>
                  <a:lnTo>
                    <a:pt x="120" y="30"/>
                  </a:lnTo>
                  <a:lnTo>
                    <a:pt x="130" y="31"/>
                  </a:lnTo>
                  <a:lnTo>
                    <a:pt x="138" y="32"/>
                  </a:lnTo>
                  <a:lnTo>
                    <a:pt x="147" y="34"/>
                  </a:lnTo>
                  <a:lnTo>
                    <a:pt x="155" y="37"/>
                  </a:lnTo>
                  <a:lnTo>
                    <a:pt x="163" y="40"/>
                  </a:lnTo>
                  <a:lnTo>
                    <a:pt x="170" y="46"/>
                  </a:lnTo>
                  <a:lnTo>
                    <a:pt x="178" y="50"/>
                  </a:lnTo>
                  <a:lnTo>
                    <a:pt x="184" y="56"/>
                  </a:lnTo>
                  <a:lnTo>
                    <a:pt x="190" y="63"/>
                  </a:lnTo>
                  <a:lnTo>
                    <a:pt x="195" y="69"/>
                  </a:lnTo>
                  <a:lnTo>
                    <a:pt x="199" y="77"/>
                  </a:lnTo>
                  <a:lnTo>
                    <a:pt x="204" y="85"/>
                  </a:lnTo>
                  <a:lnTo>
                    <a:pt x="207" y="93"/>
                  </a:lnTo>
                  <a:lnTo>
                    <a:pt x="209" y="101"/>
                  </a:lnTo>
                  <a:lnTo>
                    <a:pt x="210" y="111"/>
                  </a:lnTo>
                  <a:lnTo>
                    <a:pt x="211" y="120"/>
                  </a:lnTo>
                  <a:lnTo>
                    <a:pt x="210" y="129"/>
                  </a:lnTo>
                  <a:lnTo>
                    <a:pt x="209" y="138"/>
                  </a:lnTo>
                  <a:lnTo>
                    <a:pt x="207" y="146"/>
                  </a:lnTo>
                  <a:lnTo>
                    <a:pt x="204" y="155"/>
                  </a:lnTo>
                  <a:lnTo>
                    <a:pt x="199" y="162"/>
                  </a:lnTo>
                  <a:lnTo>
                    <a:pt x="195" y="170"/>
                  </a:lnTo>
                  <a:lnTo>
                    <a:pt x="190" y="177"/>
                  </a:lnTo>
                  <a:lnTo>
                    <a:pt x="184" y="184"/>
                  </a:lnTo>
                  <a:lnTo>
                    <a:pt x="178" y="189"/>
                  </a:lnTo>
                  <a:lnTo>
                    <a:pt x="170" y="195"/>
                  </a:lnTo>
                  <a:lnTo>
                    <a:pt x="163" y="199"/>
                  </a:lnTo>
                  <a:lnTo>
                    <a:pt x="155" y="203"/>
                  </a:lnTo>
                  <a:lnTo>
                    <a:pt x="147" y="206"/>
                  </a:lnTo>
                  <a:lnTo>
                    <a:pt x="138" y="208"/>
                  </a:lnTo>
                  <a:lnTo>
                    <a:pt x="130" y="210"/>
                  </a:lnTo>
                  <a:lnTo>
                    <a:pt x="120" y="211"/>
                  </a:lnTo>
                  <a:lnTo>
                    <a:pt x="120" y="210"/>
                  </a:lnTo>
                  <a:close/>
                  <a:moveTo>
                    <a:pt x="120" y="0"/>
                  </a:moveTo>
                  <a:lnTo>
                    <a:pt x="108" y="1"/>
                  </a:lnTo>
                  <a:lnTo>
                    <a:pt x="96" y="2"/>
                  </a:lnTo>
                  <a:lnTo>
                    <a:pt x="85" y="5"/>
                  </a:lnTo>
                  <a:lnTo>
                    <a:pt x="74" y="9"/>
                  </a:lnTo>
                  <a:lnTo>
                    <a:pt x="63" y="15"/>
                  </a:lnTo>
                  <a:lnTo>
                    <a:pt x="54" y="20"/>
                  </a:lnTo>
                  <a:lnTo>
                    <a:pt x="44" y="27"/>
                  </a:lnTo>
                  <a:lnTo>
                    <a:pt x="35" y="35"/>
                  </a:lnTo>
                  <a:lnTo>
                    <a:pt x="28" y="43"/>
                  </a:lnTo>
                  <a:lnTo>
                    <a:pt x="20" y="53"/>
                  </a:lnTo>
                  <a:lnTo>
                    <a:pt x="15" y="63"/>
                  </a:lnTo>
                  <a:lnTo>
                    <a:pt x="10" y="73"/>
                  </a:lnTo>
                  <a:lnTo>
                    <a:pt x="5" y="84"/>
                  </a:lnTo>
                  <a:lnTo>
                    <a:pt x="2" y="96"/>
                  </a:lnTo>
                  <a:lnTo>
                    <a:pt x="1" y="108"/>
                  </a:lnTo>
                  <a:lnTo>
                    <a:pt x="0" y="120"/>
                  </a:lnTo>
                  <a:lnTo>
                    <a:pt x="1" y="132"/>
                  </a:lnTo>
                  <a:lnTo>
                    <a:pt x="2" y="144"/>
                  </a:lnTo>
                  <a:lnTo>
                    <a:pt x="5" y="156"/>
                  </a:lnTo>
                  <a:lnTo>
                    <a:pt x="10" y="167"/>
                  </a:lnTo>
                  <a:lnTo>
                    <a:pt x="15" y="177"/>
                  </a:lnTo>
                  <a:lnTo>
                    <a:pt x="20" y="187"/>
                  </a:lnTo>
                  <a:lnTo>
                    <a:pt x="28" y="197"/>
                  </a:lnTo>
                  <a:lnTo>
                    <a:pt x="35" y="205"/>
                  </a:lnTo>
                  <a:lnTo>
                    <a:pt x="44" y="213"/>
                  </a:lnTo>
                  <a:lnTo>
                    <a:pt x="54" y="219"/>
                  </a:lnTo>
                  <a:lnTo>
                    <a:pt x="63" y="226"/>
                  </a:lnTo>
                  <a:lnTo>
                    <a:pt x="74" y="231"/>
                  </a:lnTo>
                  <a:lnTo>
                    <a:pt x="85" y="235"/>
                  </a:lnTo>
                  <a:lnTo>
                    <a:pt x="96" y="237"/>
                  </a:lnTo>
                  <a:lnTo>
                    <a:pt x="108" y="239"/>
                  </a:lnTo>
                  <a:lnTo>
                    <a:pt x="120" y="241"/>
                  </a:lnTo>
                  <a:lnTo>
                    <a:pt x="133" y="239"/>
                  </a:lnTo>
                  <a:lnTo>
                    <a:pt x="145" y="237"/>
                  </a:lnTo>
                  <a:lnTo>
                    <a:pt x="156" y="235"/>
                  </a:lnTo>
                  <a:lnTo>
                    <a:pt x="167" y="231"/>
                  </a:lnTo>
                  <a:lnTo>
                    <a:pt x="178" y="226"/>
                  </a:lnTo>
                  <a:lnTo>
                    <a:pt x="187" y="219"/>
                  </a:lnTo>
                  <a:lnTo>
                    <a:pt x="197" y="213"/>
                  </a:lnTo>
                  <a:lnTo>
                    <a:pt x="206" y="205"/>
                  </a:lnTo>
                  <a:lnTo>
                    <a:pt x="213" y="197"/>
                  </a:lnTo>
                  <a:lnTo>
                    <a:pt x="220" y="187"/>
                  </a:lnTo>
                  <a:lnTo>
                    <a:pt x="226" y="177"/>
                  </a:lnTo>
                  <a:lnTo>
                    <a:pt x="231" y="167"/>
                  </a:lnTo>
                  <a:lnTo>
                    <a:pt x="236" y="156"/>
                  </a:lnTo>
                  <a:lnTo>
                    <a:pt x="238" y="144"/>
                  </a:lnTo>
                  <a:lnTo>
                    <a:pt x="240" y="132"/>
                  </a:lnTo>
                  <a:lnTo>
                    <a:pt x="241" y="120"/>
                  </a:lnTo>
                  <a:lnTo>
                    <a:pt x="240" y="108"/>
                  </a:lnTo>
                  <a:lnTo>
                    <a:pt x="238" y="96"/>
                  </a:lnTo>
                  <a:lnTo>
                    <a:pt x="236" y="84"/>
                  </a:lnTo>
                  <a:lnTo>
                    <a:pt x="231" y="73"/>
                  </a:lnTo>
                  <a:lnTo>
                    <a:pt x="226" y="63"/>
                  </a:lnTo>
                  <a:lnTo>
                    <a:pt x="220" y="53"/>
                  </a:lnTo>
                  <a:lnTo>
                    <a:pt x="213" y="43"/>
                  </a:lnTo>
                  <a:lnTo>
                    <a:pt x="206" y="35"/>
                  </a:lnTo>
                  <a:lnTo>
                    <a:pt x="197" y="27"/>
                  </a:lnTo>
                  <a:lnTo>
                    <a:pt x="187" y="20"/>
                  </a:lnTo>
                  <a:lnTo>
                    <a:pt x="178" y="15"/>
                  </a:lnTo>
                  <a:lnTo>
                    <a:pt x="167" y="9"/>
                  </a:lnTo>
                  <a:lnTo>
                    <a:pt x="156" y="5"/>
                  </a:lnTo>
                  <a:lnTo>
                    <a:pt x="145" y="2"/>
                  </a:lnTo>
                  <a:lnTo>
                    <a:pt x="133" y="1"/>
                  </a:lnTo>
                  <a:lnTo>
                    <a:pt x="120" y="0"/>
                  </a:lnTo>
                  <a:lnTo>
                    <a:pt x="1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189"/>
            <p:cNvSpPr>
              <a:spLocks noEditPoints="1"/>
            </p:cNvSpPr>
            <p:nvPr/>
          </p:nvSpPr>
          <p:spPr bwMode="auto">
            <a:xfrm>
              <a:off x="10091738" y="1458913"/>
              <a:ext cx="28575" cy="28575"/>
            </a:xfrm>
            <a:custGeom>
              <a:avLst/>
              <a:gdLst>
                <a:gd name="T0" fmla="*/ 30 w 90"/>
                <a:gd name="T1" fmla="*/ 42 h 91"/>
                <a:gd name="T2" fmla="*/ 32 w 90"/>
                <a:gd name="T3" fmla="*/ 37 h 91"/>
                <a:gd name="T4" fmla="*/ 36 w 90"/>
                <a:gd name="T5" fmla="*/ 33 h 91"/>
                <a:gd name="T6" fmla="*/ 42 w 90"/>
                <a:gd name="T7" fmla="*/ 31 h 91"/>
                <a:gd name="T8" fmla="*/ 48 w 90"/>
                <a:gd name="T9" fmla="*/ 31 h 91"/>
                <a:gd name="T10" fmla="*/ 54 w 90"/>
                <a:gd name="T11" fmla="*/ 33 h 91"/>
                <a:gd name="T12" fmla="*/ 58 w 90"/>
                <a:gd name="T13" fmla="*/ 37 h 91"/>
                <a:gd name="T14" fmla="*/ 60 w 90"/>
                <a:gd name="T15" fmla="*/ 42 h 91"/>
                <a:gd name="T16" fmla="*/ 60 w 90"/>
                <a:gd name="T17" fmla="*/ 48 h 91"/>
                <a:gd name="T18" fmla="*/ 58 w 90"/>
                <a:gd name="T19" fmla="*/ 53 h 91"/>
                <a:gd name="T20" fmla="*/ 54 w 90"/>
                <a:gd name="T21" fmla="*/ 57 h 91"/>
                <a:gd name="T22" fmla="*/ 48 w 90"/>
                <a:gd name="T23" fmla="*/ 60 h 91"/>
                <a:gd name="T24" fmla="*/ 42 w 90"/>
                <a:gd name="T25" fmla="*/ 60 h 91"/>
                <a:gd name="T26" fmla="*/ 36 w 90"/>
                <a:gd name="T27" fmla="*/ 57 h 91"/>
                <a:gd name="T28" fmla="*/ 32 w 90"/>
                <a:gd name="T29" fmla="*/ 53 h 91"/>
                <a:gd name="T30" fmla="*/ 30 w 90"/>
                <a:gd name="T31" fmla="*/ 48 h 91"/>
                <a:gd name="T32" fmla="*/ 30 w 90"/>
                <a:gd name="T33" fmla="*/ 45 h 91"/>
                <a:gd name="T34" fmla="*/ 89 w 90"/>
                <a:gd name="T35" fmla="*/ 36 h 91"/>
                <a:gd name="T36" fmla="*/ 83 w 90"/>
                <a:gd name="T37" fmla="*/ 20 h 91"/>
                <a:gd name="T38" fmla="*/ 70 w 90"/>
                <a:gd name="T39" fmla="*/ 8 h 91"/>
                <a:gd name="T40" fmla="*/ 54 w 90"/>
                <a:gd name="T41" fmla="*/ 1 h 91"/>
                <a:gd name="T42" fmla="*/ 35 w 90"/>
                <a:gd name="T43" fmla="*/ 1 h 91"/>
                <a:gd name="T44" fmla="*/ 19 w 90"/>
                <a:gd name="T45" fmla="*/ 8 h 91"/>
                <a:gd name="T46" fmla="*/ 8 w 90"/>
                <a:gd name="T47" fmla="*/ 20 h 91"/>
                <a:gd name="T48" fmla="*/ 1 w 90"/>
                <a:gd name="T49" fmla="*/ 36 h 91"/>
                <a:gd name="T50" fmla="*/ 1 w 90"/>
                <a:gd name="T51" fmla="*/ 54 h 91"/>
                <a:gd name="T52" fmla="*/ 8 w 90"/>
                <a:gd name="T53" fmla="*/ 70 h 91"/>
                <a:gd name="T54" fmla="*/ 19 w 90"/>
                <a:gd name="T55" fmla="*/ 82 h 91"/>
                <a:gd name="T56" fmla="*/ 35 w 90"/>
                <a:gd name="T57" fmla="*/ 89 h 91"/>
                <a:gd name="T58" fmla="*/ 54 w 90"/>
                <a:gd name="T59" fmla="*/ 89 h 91"/>
                <a:gd name="T60" fmla="*/ 70 w 90"/>
                <a:gd name="T61" fmla="*/ 82 h 91"/>
                <a:gd name="T62" fmla="*/ 83 w 90"/>
                <a:gd name="T63" fmla="*/ 70 h 91"/>
                <a:gd name="T64" fmla="*/ 89 w 90"/>
                <a:gd name="T65" fmla="*/ 54 h 91"/>
                <a:gd name="T66" fmla="*/ 90 w 90"/>
                <a:gd name="T6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30" y="45"/>
                  </a:moveTo>
                  <a:lnTo>
                    <a:pt x="30" y="42"/>
                  </a:lnTo>
                  <a:lnTo>
                    <a:pt x="31" y="39"/>
                  </a:lnTo>
                  <a:lnTo>
                    <a:pt x="32" y="37"/>
                  </a:lnTo>
                  <a:lnTo>
                    <a:pt x="34" y="35"/>
                  </a:lnTo>
                  <a:lnTo>
                    <a:pt x="36" y="33"/>
                  </a:lnTo>
                  <a:lnTo>
                    <a:pt x="39" y="32"/>
                  </a:lnTo>
                  <a:lnTo>
                    <a:pt x="42" y="31"/>
                  </a:lnTo>
                  <a:lnTo>
                    <a:pt x="45" y="31"/>
                  </a:lnTo>
                  <a:lnTo>
                    <a:pt x="48" y="31"/>
                  </a:lnTo>
                  <a:lnTo>
                    <a:pt x="50" y="32"/>
                  </a:lnTo>
                  <a:lnTo>
                    <a:pt x="54" y="33"/>
                  </a:lnTo>
                  <a:lnTo>
                    <a:pt x="56" y="35"/>
                  </a:lnTo>
                  <a:lnTo>
                    <a:pt x="58" y="37"/>
                  </a:lnTo>
                  <a:lnTo>
                    <a:pt x="59" y="39"/>
                  </a:lnTo>
                  <a:lnTo>
                    <a:pt x="60" y="42"/>
                  </a:lnTo>
                  <a:lnTo>
                    <a:pt x="60" y="46"/>
                  </a:lnTo>
                  <a:lnTo>
                    <a:pt x="60" y="48"/>
                  </a:lnTo>
                  <a:lnTo>
                    <a:pt x="59" y="51"/>
                  </a:lnTo>
                  <a:lnTo>
                    <a:pt x="58" y="53"/>
                  </a:lnTo>
                  <a:lnTo>
                    <a:pt x="56" y="55"/>
                  </a:lnTo>
                  <a:lnTo>
                    <a:pt x="54" y="57"/>
                  </a:lnTo>
                  <a:lnTo>
                    <a:pt x="50" y="58"/>
                  </a:lnTo>
                  <a:lnTo>
                    <a:pt x="48" y="60"/>
                  </a:lnTo>
                  <a:lnTo>
                    <a:pt x="45" y="61"/>
                  </a:lnTo>
                  <a:lnTo>
                    <a:pt x="42" y="60"/>
                  </a:lnTo>
                  <a:lnTo>
                    <a:pt x="39" y="58"/>
                  </a:lnTo>
                  <a:lnTo>
                    <a:pt x="36" y="57"/>
                  </a:lnTo>
                  <a:lnTo>
                    <a:pt x="34" y="55"/>
                  </a:lnTo>
                  <a:lnTo>
                    <a:pt x="32" y="53"/>
                  </a:lnTo>
                  <a:lnTo>
                    <a:pt x="31" y="51"/>
                  </a:lnTo>
                  <a:lnTo>
                    <a:pt x="30" y="48"/>
                  </a:lnTo>
                  <a:lnTo>
                    <a:pt x="30" y="46"/>
                  </a:lnTo>
                  <a:lnTo>
                    <a:pt x="30" y="45"/>
                  </a:lnTo>
                  <a:close/>
                  <a:moveTo>
                    <a:pt x="90" y="45"/>
                  </a:moveTo>
                  <a:lnTo>
                    <a:pt x="89" y="36"/>
                  </a:lnTo>
                  <a:lnTo>
                    <a:pt x="87" y="27"/>
                  </a:lnTo>
                  <a:lnTo>
                    <a:pt x="83" y="20"/>
                  </a:lnTo>
                  <a:lnTo>
                    <a:pt x="77" y="13"/>
                  </a:lnTo>
                  <a:lnTo>
                    <a:pt x="70" y="8"/>
                  </a:lnTo>
                  <a:lnTo>
                    <a:pt x="62" y="4"/>
                  </a:lnTo>
                  <a:lnTo>
                    <a:pt x="54" y="1"/>
                  </a:lnTo>
                  <a:lnTo>
                    <a:pt x="45" y="0"/>
                  </a:lnTo>
                  <a:lnTo>
                    <a:pt x="35" y="1"/>
                  </a:lnTo>
                  <a:lnTo>
                    <a:pt x="28" y="4"/>
                  </a:lnTo>
                  <a:lnTo>
                    <a:pt x="19" y="8"/>
                  </a:lnTo>
                  <a:lnTo>
                    <a:pt x="13" y="13"/>
                  </a:lnTo>
                  <a:lnTo>
                    <a:pt x="8" y="20"/>
                  </a:lnTo>
                  <a:lnTo>
                    <a:pt x="3" y="27"/>
                  </a:lnTo>
                  <a:lnTo>
                    <a:pt x="1" y="36"/>
                  </a:lnTo>
                  <a:lnTo>
                    <a:pt x="0" y="46"/>
                  </a:lnTo>
                  <a:lnTo>
                    <a:pt x="1" y="54"/>
                  </a:lnTo>
                  <a:lnTo>
                    <a:pt x="3" y="63"/>
                  </a:lnTo>
                  <a:lnTo>
                    <a:pt x="8" y="70"/>
                  </a:lnTo>
                  <a:lnTo>
                    <a:pt x="13" y="77"/>
                  </a:lnTo>
                  <a:lnTo>
                    <a:pt x="19" y="82"/>
                  </a:lnTo>
                  <a:lnTo>
                    <a:pt x="28" y="86"/>
                  </a:lnTo>
                  <a:lnTo>
                    <a:pt x="35" y="89"/>
                  </a:lnTo>
                  <a:lnTo>
                    <a:pt x="45" y="91"/>
                  </a:lnTo>
                  <a:lnTo>
                    <a:pt x="54" y="89"/>
                  </a:lnTo>
                  <a:lnTo>
                    <a:pt x="62" y="86"/>
                  </a:lnTo>
                  <a:lnTo>
                    <a:pt x="70" y="82"/>
                  </a:lnTo>
                  <a:lnTo>
                    <a:pt x="77" y="77"/>
                  </a:lnTo>
                  <a:lnTo>
                    <a:pt x="83" y="70"/>
                  </a:lnTo>
                  <a:lnTo>
                    <a:pt x="87" y="63"/>
                  </a:lnTo>
                  <a:lnTo>
                    <a:pt x="89" y="54"/>
                  </a:lnTo>
                  <a:lnTo>
                    <a:pt x="90" y="46"/>
                  </a:lnTo>
                  <a:lnTo>
                    <a:pt x="9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190"/>
            <p:cNvSpPr>
              <a:spLocks noEditPoints="1"/>
            </p:cNvSpPr>
            <p:nvPr/>
          </p:nvSpPr>
          <p:spPr bwMode="auto">
            <a:xfrm>
              <a:off x="9929813" y="1401763"/>
              <a:ext cx="28575" cy="28575"/>
            </a:xfrm>
            <a:custGeom>
              <a:avLst/>
              <a:gdLst>
                <a:gd name="T0" fmla="*/ 59 w 90"/>
                <a:gd name="T1" fmla="*/ 48 h 90"/>
                <a:gd name="T2" fmla="*/ 57 w 90"/>
                <a:gd name="T3" fmla="*/ 53 h 90"/>
                <a:gd name="T4" fmla="*/ 54 w 90"/>
                <a:gd name="T5" fmla="*/ 57 h 90"/>
                <a:gd name="T6" fmla="*/ 48 w 90"/>
                <a:gd name="T7" fmla="*/ 60 h 90"/>
                <a:gd name="T8" fmla="*/ 42 w 90"/>
                <a:gd name="T9" fmla="*/ 60 h 90"/>
                <a:gd name="T10" fmla="*/ 36 w 90"/>
                <a:gd name="T11" fmla="*/ 57 h 90"/>
                <a:gd name="T12" fmla="*/ 32 w 90"/>
                <a:gd name="T13" fmla="*/ 53 h 90"/>
                <a:gd name="T14" fmla="*/ 30 w 90"/>
                <a:gd name="T15" fmla="*/ 48 h 90"/>
                <a:gd name="T16" fmla="*/ 30 w 90"/>
                <a:gd name="T17" fmla="*/ 41 h 90"/>
                <a:gd name="T18" fmla="*/ 32 w 90"/>
                <a:gd name="T19" fmla="*/ 36 h 90"/>
                <a:gd name="T20" fmla="*/ 36 w 90"/>
                <a:gd name="T21" fmla="*/ 32 h 90"/>
                <a:gd name="T22" fmla="*/ 42 w 90"/>
                <a:gd name="T23" fmla="*/ 30 h 90"/>
                <a:gd name="T24" fmla="*/ 48 w 90"/>
                <a:gd name="T25" fmla="*/ 30 h 90"/>
                <a:gd name="T26" fmla="*/ 54 w 90"/>
                <a:gd name="T27" fmla="*/ 32 h 90"/>
                <a:gd name="T28" fmla="*/ 57 w 90"/>
                <a:gd name="T29" fmla="*/ 36 h 90"/>
                <a:gd name="T30" fmla="*/ 59 w 90"/>
                <a:gd name="T31" fmla="*/ 41 h 90"/>
                <a:gd name="T32" fmla="*/ 60 w 90"/>
                <a:gd name="T33" fmla="*/ 45 h 90"/>
                <a:gd name="T34" fmla="*/ 0 w 90"/>
                <a:gd name="T35" fmla="*/ 54 h 90"/>
                <a:gd name="T36" fmla="*/ 8 w 90"/>
                <a:gd name="T37" fmla="*/ 70 h 90"/>
                <a:gd name="T38" fmla="*/ 19 w 90"/>
                <a:gd name="T39" fmla="*/ 82 h 90"/>
                <a:gd name="T40" fmla="*/ 35 w 90"/>
                <a:gd name="T41" fmla="*/ 88 h 90"/>
                <a:gd name="T42" fmla="*/ 54 w 90"/>
                <a:gd name="T43" fmla="*/ 88 h 90"/>
                <a:gd name="T44" fmla="*/ 70 w 90"/>
                <a:gd name="T45" fmla="*/ 82 h 90"/>
                <a:gd name="T46" fmla="*/ 83 w 90"/>
                <a:gd name="T47" fmla="*/ 70 h 90"/>
                <a:gd name="T48" fmla="*/ 89 w 90"/>
                <a:gd name="T49" fmla="*/ 54 h 90"/>
                <a:gd name="T50" fmla="*/ 89 w 90"/>
                <a:gd name="T51" fmla="*/ 36 h 90"/>
                <a:gd name="T52" fmla="*/ 83 w 90"/>
                <a:gd name="T53" fmla="*/ 20 h 90"/>
                <a:gd name="T54" fmla="*/ 70 w 90"/>
                <a:gd name="T55" fmla="*/ 7 h 90"/>
                <a:gd name="T56" fmla="*/ 54 w 90"/>
                <a:gd name="T57" fmla="*/ 1 h 90"/>
                <a:gd name="T58" fmla="*/ 35 w 90"/>
                <a:gd name="T59" fmla="*/ 1 h 90"/>
                <a:gd name="T60" fmla="*/ 19 w 90"/>
                <a:gd name="T61" fmla="*/ 7 h 90"/>
                <a:gd name="T62" fmla="*/ 8 w 90"/>
                <a:gd name="T63" fmla="*/ 20 h 90"/>
                <a:gd name="T64" fmla="*/ 0 w 90"/>
                <a:gd name="T65"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90">
                  <a:moveTo>
                    <a:pt x="60" y="45"/>
                  </a:moveTo>
                  <a:lnTo>
                    <a:pt x="59" y="48"/>
                  </a:lnTo>
                  <a:lnTo>
                    <a:pt x="59" y="51"/>
                  </a:lnTo>
                  <a:lnTo>
                    <a:pt x="57" y="53"/>
                  </a:lnTo>
                  <a:lnTo>
                    <a:pt x="56" y="55"/>
                  </a:lnTo>
                  <a:lnTo>
                    <a:pt x="54" y="57"/>
                  </a:lnTo>
                  <a:lnTo>
                    <a:pt x="50" y="58"/>
                  </a:lnTo>
                  <a:lnTo>
                    <a:pt x="48" y="60"/>
                  </a:lnTo>
                  <a:lnTo>
                    <a:pt x="45" y="60"/>
                  </a:lnTo>
                  <a:lnTo>
                    <a:pt x="42" y="60"/>
                  </a:lnTo>
                  <a:lnTo>
                    <a:pt x="39" y="58"/>
                  </a:lnTo>
                  <a:lnTo>
                    <a:pt x="36" y="57"/>
                  </a:lnTo>
                  <a:lnTo>
                    <a:pt x="34" y="55"/>
                  </a:lnTo>
                  <a:lnTo>
                    <a:pt x="32" y="53"/>
                  </a:lnTo>
                  <a:lnTo>
                    <a:pt x="31" y="51"/>
                  </a:lnTo>
                  <a:lnTo>
                    <a:pt x="30" y="48"/>
                  </a:lnTo>
                  <a:lnTo>
                    <a:pt x="30" y="45"/>
                  </a:lnTo>
                  <a:lnTo>
                    <a:pt x="30" y="41"/>
                  </a:lnTo>
                  <a:lnTo>
                    <a:pt x="31" y="39"/>
                  </a:lnTo>
                  <a:lnTo>
                    <a:pt x="32" y="36"/>
                  </a:lnTo>
                  <a:lnTo>
                    <a:pt x="34" y="34"/>
                  </a:lnTo>
                  <a:lnTo>
                    <a:pt x="36" y="32"/>
                  </a:lnTo>
                  <a:lnTo>
                    <a:pt x="39" y="31"/>
                  </a:lnTo>
                  <a:lnTo>
                    <a:pt x="42" y="30"/>
                  </a:lnTo>
                  <a:lnTo>
                    <a:pt x="45" y="30"/>
                  </a:lnTo>
                  <a:lnTo>
                    <a:pt x="48" y="30"/>
                  </a:lnTo>
                  <a:lnTo>
                    <a:pt x="50" y="31"/>
                  </a:lnTo>
                  <a:lnTo>
                    <a:pt x="54" y="32"/>
                  </a:lnTo>
                  <a:lnTo>
                    <a:pt x="56" y="34"/>
                  </a:lnTo>
                  <a:lnTo>
                    <a:pt x="57" y="36"/>
                  </a:lnTo>
                  <a:lnTo>
                    <a:pt x="59" y="39"/>
                  </a:lnTo>
                  <a:lnTo>
                    <a:pt x="59" y="41"/>
                  </a:lnTo>
                  <a:lnTo>
                    <a:pt x="60" y="45"/>
                  </a:lnTo>
                  <a:lnTo>
                    <a:pt x="60" y="45"/>
                  </a:lnTo>
                  <a:close/>
                  <a:moveTo>
                    <a:pt x="0" y="45"/>
                  </a:moveTo>
                  <a:lnTo>
                    <a:pt x="0" y="54"/>
                  </a:lnTo>
                  <a:lnTo>
                    <a:pt x="3" y="62"/>
                  </a:lnTo>
                  <a:lnTo>
                    <a:pt x="8" y="70"/>
                  </a:lnTo>
                  <a:lnTo>
                    <a:pt x="13" y="77"/>
                  </a:lnTo>
                  <a:lnTo>
                    <a:pt x="19" y="82"/>
                  </a:lnTo>
                  <a:lnTo>
                    <a:pt x="27" y="86"/>
                  </a:lnTo>
                  <a:lnTo>
                    <a:pt x="35" y="88"/>
                  </a:lnTo>
                  <a:lnTo>
                    <a:pt x="45" y="90"/>
                  </a:lnTo>
                  <a:lnTo>
                    <a:pt x="54" y="88"/>
                  </a:lnTo>
                  <a:lnTo>
                    <a:pt x="62" y="86"/>
                  </a:lnTo>
                  <a:lnTo>
                    <a:pt x="70" y="82"/>
                  </a:lnTo>
                  <a:lnTo>
                    <a:pt x="76" y="77"/>
                  </a:lnTo>
                  <a:lnTo>
                    <a:pt x="83" y="70"/>
                  </a:lnTo>
                  <a:lnTo>
                    <a:pt x="87" y="62"/>
                  </a:lnTo>
                  <a:lnTo>
                    <a:pt x="89" y="54"/>
                  </a:lnTo>
                  <a:lnTo>
                    <a:pt x="90" y="45"/>
                  </a:lnTo>
                  <a:lnTo>
                    <a:pt x="89" y="36"/>
                  </a:lnTo>
                  <a:lnTo>
                    <a:pt x="87" y="27"/>
                  </a:lnTo>
                  <a:lnTo>
                    <a:pt x="83" y="20"/>
                  </a:lnTo>
                  <a:lnTo>
                    <a:pt x="76" y="12"/>
                  </a:lnTo>
                  <a:lnTo>
                    <a:pt x="70" y="7"/>
                  </a:lnTo>
                  <a:lnTo>
                    <a:pt x="62" y="3"/>
                  </a:lnTo>
                  <a:lnTo>
                    <a:pt x="54" y="1"/>
                  </a:lnTo>
                  <a:lnTo>
                    <a:pt x="45" y="0"/>
                  </a:lnTo>
                  <a:lnTo>
                    <a:pt x="35" y="1"/>
                  </a:lnTo>
                  <a:lnTo>
                    <a:pt x="27" y="3"/>
                  </a:lnTo>
                  <a:lnTo>
                    <a:pt x="19" y="7"/>
                  </a:lnTo>
                  <a:lnTo>
                    <a:pt x="13" y="12"/>
                  </a:lnTo>
                  <a:lnTo>
                    <a:pt x="8" y="20"/>
                  </a:lnTo>
                  <a:lnTo>
                    <a:pt x="3" y="27"/>
                  </a:lnTo>
                  <a:lnTo>
                    <a:pt x="0" y="36"/>
                  </a:lnTo>
                  <a:lnTo>
                    <a:pt x="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191"/>
            <p:cNvSpPr>
              <a:spLocks/>
            </p:cNvSpPr>
            <p:nvPr/>
          </p:nvSpPr>
          <p:spPr bwMode="auto">
            <a:xfrm>
              <a:off x="9901238" y="1373188"/>
              <a:ext cx="247650" cy="142875"/>
            </a:xfrm>
            <a:custGeom>
              <a:avLst/>
              <a:gdLst>
                <a:gd name="T0" fmla="*/ 498 w 782"/>
                <a:gd name="T1" fmla="*/ 441 h 451"/>
                <a:gd name="T2" fmla="*/ 503 w 782"/>
                <a:gd name="T3" fmla="*/ 447 h 451"/>
                <a:gd name="T4" fmla="*/ 512 w 782"/>
                <a:gd name="T5" fmla="*/ 451 h 451"/>
                <a:gd name="T6" fmla="*/ 710 w 782"/>
                <a:gd name="T7" fmla="*/ 448 h 451"/>
                <a:gd name="T8" fmla="*/ 735 w 782"/>
                <a:gd name="T9" fmla="*/ 440 h 451"/>
                <a:gd name="T10" fmla="*/ 756 w 782"/>
                <a:gd name="T11" fmla="*/ 424 h 451"/>
                <a:gd name="T12" fmla="*/ 771 w 782"/>
                <a:gd name="T13" fmla="*/ 403 h 451"/>
                <a:gd name="T14" fmla="*/ 781 w 782"/>
                <a:gd name="T15" fmla="*/ 379 h 451"/>
                <a:gd name="T16" fmla="*/ 782 w 782"/>
                <a:gd name="T17" fmla="*/ 90 h 451"/>
                <a:gd name="T18" fmla="*/ 779 w 782"/>
                <a:gd name="T19" fmla="*/ 63 h 451"/>
                <a:gd name="T20" fmla="*/ 767 w 782"/>
                <a:gd name="T21" fmla="*/ 39 h 451"/>
                <a:gd name="T22" fmla="*/ 750 w 782"/>
                <a:gd name="T23" fmla="*/ 20 h 451"/>
                <a:gd name="T24" fmla="*/ 727 w 782"/>
                <a:gd name="T25" fmla="*/ 6 h 451"/>
                <a:gd name="T26" fmla="*/ 702 w 782"/>
                <a:gd name="T27" fmla="*/ 0 h 451"/>
                <a:gd name="T28" fmla="*/ 81 w 782"/>
                <a:gd name="T29" fmla="*/ 0 h 451"/>
                <a:gd name="T30" fmla="*/ 56 w 782"/>
                <a:gd name="T31" fmla="*/ 6 h 451"/>
                <a:gd name="T32" fmla="*/ 33 w 782"/>
                <a:gd name="T33" fmla="*/ 20 h 451"/>
                <a:gd name="T34" fmla="*/ 16 w 782"/>
                <a:gd name="T35" fmla="*/ 39 h 451"/>
                <a:gd name="T36" fmla="*/ 4 w 782"/>
                <a:gd name="T37" fmla="*/ 63 h 451"/>
                <a:gd name="T38" fmla="*/ 0 w 782"/>
                <a:gd name="T39" fmla="*/ 90 h 451"/>
                <a:gd name="T40" fmla="*/ 2 w 782"/>
                <a:gd name="T41" fmla="*/ 291 h 451"/>
                <a:gd name="T42" fmla="*/ 7 w 782"/>
                <a:gd name="T43" fmla="*/ 297 h 451"/>
                <a:gd name="T44" fmla="*/ 15 w 782"/>
                <a:gd name="T45" fmla="*/ 301 h 451"/>
                <a:gd name="T46" fmla="*/ 24 w 782"/>
                <a:gd name="T47" fmla="*/ 297 h 451"/>
                <a:gd name="T48" fmla="*/ 29 w 782"/>
                <a:gd name="T49" fmla="*/ 291 h 451"/>
                <a:gd name="T50" fmla="*/ 30 w 782"/>
                <a:gd name="T51" fmla="*/ 90 h 451"/>
                <a:gd name="T52" fmla="*/ 33 w 782"/>
                <a:gd name="T53" fmla="*/ 71 h 451"/>
                <a:gd name="T54" fmla="*/ 41 w 782"/>
                <a:gd name="T55" fmla="*/ 55 h 451"/>
                <a:gd name="T56" fmla="*/ 52 w 782"/>
                <a:gd name="T57" fmla="*/ 43 h 451"/>
                <a:gd name="T58" fmla="*/ 67 w 782"/>
                <a:gd name="T59" fmla="*/ 34 h 451"/>
                <a:gd name="T60" fmla="*/ 85 w 782"/>
                <a:gd name="T61" fmla="*/ 30 h 451"/>
                <a:gd name="T62" fmla="*/ 698 w 782"/>
                <a:gd name="T63" fmla="*/ 30 h 451"/>
                <a:gd name="T64" fmla="*/ 716 w 782"/>
                <a:gd name="T65" fmla="*/ 34 h 451"/>
                <a:gd name="T66" fmla="*/ 731 w 782"/>
                <a:gd name="T67" fmla="*/ 43 h 451"/>
                <a:gd name="T68" fmla="*/ 742 w 782"/>
                <a:gd name="T69" fmla="*/ 55 h 451"/>
                <a:gd name="T70" fmla="*/ 750 w 782"/>
                <a:gd name="T71" fmla="*/ 71 h 451"/>
                <a:gd name="T72" fmla="*/ 752 w 782"/>
                <a:gd name="T73" fmla="*/ 90 h 451"/>
                <a:gd name="T74" fmla="*/ 751 w 782"/>
                <a:gd name="T75" fmla="*/ 372 h 451"/>
                <a:gd name="T76" fmla="*/ 744 w 782"/>
                <a:gd name="T77" fmla="*/ 389 h 451"/>
                <a:gd name="T78" fmla="*/ 735 w 782"/>
                <a:gd name="T79" fmla="*/ 403 h 451"/>
                <a:gd name="T80" fmla="*/ 721 w 782"/>
                <a:gd name="T81" fmla="*/ 413 h 451"/>
                <a:gd name="T82" fmla="*/ 704 w 782"/>
                <a:gd name="T83" fmla="*/ 419 h 451"/>
                <a:gd name="T84" fmla="*/ 512 w 782"/>
                <a:gd name="T85" fmla="*/ 421 h 451"/>
                <a:gd name="T86" fmla="*/ 503 w 782"/>
                <a:gd name="T87" fmla="*/ 423 h 451"/>
                <a:gd name="T88" fmla="*/ 498 w 782"/>
                <a:gd name="T89" fmla="*/ 429 h 451"/>
                <a:gd name="T90" fmla="*/ 497 w 782"/>
                <a:gd name="T91" fmla="*/ 436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2" h="451">
                  <a:moveTo>
                    <a:pt x="497" y="436"/>
                  </a:moveTo>
                  <a:lnTo>
                    <a:pt x="497" y="439"/>
                  </a:lnTo>
                  <a:lnTo>
                    <a:pt x="498" y="441"/>
                  </a:lnTo>
                  <a:lnTo>
                    <a:pt x="499" y="444"/>
                  </a:lnTo>
                  <a:lnTo>
                    <a:pt x="501" y="446"/>
                  </a:lnTo>
                  <a:lnTo>
                    <a:pt x="503" y="447"/>
                  </a:lnTo>
                  <a:lnTo>
                    <a:pt x="506" y="449"/>
                  </a:lnTo>
                  <a:lnTo>
                    <a:pt x="509" y="451"/>
                  </a:lnTo>
                  <a:lnTo>
                    <a:pt x="512" y="451"/>
                  </a:lnTo>
                  <a:lnTo>
                    <a:pt x="692" y="451"/>
                  </a:lnTo>
                  <a:lnTo>
                    <a:pt x="702" y="449"/>
                  </a:lnTo>
                  <a:lnTo>
                    <a:pt x="710" y="448"/>
                  </a:lnTo>
                  <a:lnTo>
                    <a:pt x="719" y="446"/>
                  </a:lnTo>
                  <a:lnTo>
                    <a:pt x="727" y="443"/>
                  </a:lnTo>
                  <a:lnTo>
                    <a:pt x="735" y="440"/>
                  </a:lnTo>
                  <a:lnTo>
                    <a:pt x="742" y="436"/>
                  </a:lnTo>
                  <a:lnTo>
                    <a:pt x="750" y="430"/>
                  </a:lnTo>
                  <a:lnTo>
                    <a:pt x="756" y="424"/>
                  </a:lnTo>
                  <a:lnTo>
                    <a:pt x="762" y="417"/>
                  </a:lnTo>
                  <a:lnTo>
                    <a:pt x="767" y="411"/>
                  </a:lnTo>
                  <a:lnTo>
                    <a:pt x="771" y="403"/>
                  </a:lnTo>
                  <a:lnTo>
                    <a:pt x="776" y="396"/>
                  </a:lnTo>
                  <a:lnTo>
                    <a:pt x="779" y="387"/>
                  </a:lnTo>
                  <a:lnTo>
                    <a:pt x="781" y="379"/>
                  </a:lnTo>
                  <a:lnTo>
                    <a:pt x="782" y="369"/>
                  </a:lnTo>
                  <a:lnTo>
                    <a:pt x="782" y="361"/>
                  </a:lnTo>
                  <a:lnTo>
                    <a:pt x="782" y="90"/>
                  </a:lnTo>
                  <a:lnTo>
                    <a:pt x="782" y="80"/>
                  </a:lnTo>
                  <a:lnTo>
                    <a:pt x="781" y="71"/>
                  </a:lnTo>
                  <a:lnTo>
                    <a:pt x="779" y="63"/>
                  </a:lnTo>
                  <a:lnTo>
                    <a:pt x="776" y="54"/>
                  </a:lnTo>
                  <a:lnTo>
                    <a:pt x="771" y="47"/>
                  </a:lnTo>
                  <a:lnTo>
                    <a:pt x="767" y="39"/>
                  </a:lnTo>
                  <a:lnTo>
                    <a:pt x="762" y="32"/>
                  </a:lnTo>
                  <a:lnTo>
                    <a:pt x="756" y="25"/>
                  </a:lnTo>
                  <a:lnTo>
                    <a:pt x="750" y="20"/>
                  </a:lnTo>
                  <a:lnTo>
                    <a:pt x="742" y="15"/>
                  </a:lnTo>
                  <a:lnTo>
                    <a:pt x="735" y="10"/>
                  </a:lnTo>
                  <a:lnTo>
                    <a:pt x="727" y="6"/>
                  </a:lnTo>
                  <a:lnTo>
                    <a:pt x="719" y="4"/>
                  </a:lnTo>
                  <a:lnTo>
                    <a:pt x="710" y="1"/>
                  </a:lnTo>
                  <a:lnTo>
                    <a:pt x="702" y="0"/>
                  </a:lnTo>
                  <a:lnTo>
                    <a:pt x="692" y="0"/>
                  </a:lnTo>
                  <a:lnTo>
                    <a:pt x="91" y="0"/>
                  </a:lnTo>
                  <a:lnTo>
                    <a:pt x="81" y="0"/>
                  </a:lnTo>
                  <a:lnTo>
                    <a:pt x="72" y="1"/>
                  </a:lnTo>
                  <a:lnTo>
                    <a:pt x="63" y="4"/>
                  </a:lnTo>
                  <a:lnTo>
                    <a:pt x="56" y="6"/>
                  </a:lnTo>
                  <a:lnTo>
                    <a:pt x="47" y="10"/>
                  </a:lnTo>
                  <a:lnTo>
                    <a:pt x="40" y="15"/>
                  </a:lnTo>
                  <a:lnTo>
                    <a:pt x="33" y="20"/>
                  </a:lnTo>
                  <a:lnTo>
                    <a:pt x="27" y="25"/>
                  </a:lnTo>
                  <a:lnTo>
                    <a:pt x="20" y="32"/>
                  </a:lnTo>
                  <a:lnTo>
                    <a:pt x="16" y="39"/>
                  </a:lnTo>
                  <a:lnTo>
                    <a:pt x="11" y="47"/>
                  </a:lnTo>
                  <a:lnTo>
                    <a:pt x="7" y="54"/>
                  </a:lnTo>
                  <a:lnTo>
                    <a:pt x="4" y="63"/>
                  </a:lnTo>
                  <a:lnTo>
                    <a:pt x="2" y="71"/>
                  </a:lnTo>
                  <a:lnTo>
                    <a:pt x="1" y="80"/>
                  </a:lnTo>
                  <a:lnTo>
                    <a:pt x="0" y="90"/>
                  </a:lnTo>
                  <a:lnTo>
                    <a:pt x="0" y="285"/>
                  </a:lnTo>
                  <a:lnTo>
                    <a:pt x="1" y="288"/>
                  </a:lnTo>
                  <a:lnTo>
                    <a:pt x="2" y="291"/>
                  </a:lnTo>
                  <a:lnTo>
                    <a:pt x="3" y="293"/>
                  </a:lnTo>
                  <a:lnTo>
                    <a:pt x="5" y="295"/>
                  </a:lnTo>
                  <a:lnTo>
                    <a:pt x="7" y="297"/>
                  </a:lnTo>
                  <a:lnTo>
                    <a:pt x="10" y="298"/>
                  </a:lnTo>
                  <a:lnTo>
                    <a:pt x="13" y="300"/>
                  </a:lnTo>
                  <a:lnTo>
                    <a:pt x="15" y="301"/>
                  </a:lnTo>
                  <a:lnTo>
                    <a:pt x="18" y="300"/>
                  </a:lnTo>
                  <a:lnTo>
                    <a:pt x="21" y="298"/>
                  </a:lnTo>
                  <a:lnTo>
                    <a:pt x="24" y="297"/>
                  </a:lnTo>
                  <a:lnTo>
                    <a:pt x="26" y="295"/>
                  </a:lnTo>
                  <a:lnTo>
                    <a:pt x="28" y="293"/>
                  </a:lnTo>
                  <a:lnTo>
                    <a:pt x="29" y="291"/>
                  </a:lnTo>
                  <a:lnTo>
                    <a:pt x="30" y="288"/>
                  </a:lnTo>
                  <a:lnTo>
                    <a:pt x="30" y="285"/>
                  </a:lnTo>
                  <a:lnTo>
                    <a:pt x="30" y="90"/>
                  </a:lnTo>
                  <a:lnTo>
                    <a:pt x="31" y="83"/>
                  </a:lnTo>
                  <a:lnTo>
                    <a:pt x="32" y="78"/>
                  </a:lnTo>
                  <a:lnTo>
                    <a:pt x="33" y="71"/>
                  </a:lnTo>
                  <a:lnTo>
                    <a:pt x="35" y="66"/>
                  </a:lnTo>
                  <a:lnTo>
                    <a:pt x="37" y="61"/>
                  </a:lnTo>
                  <a:lnTo>
                    <a:pt x="41" y="55"/>
                  </a:lnTo>
                  <a:lnTo>
                    <a:pt x="44" y="51"/>
                  </a:lnTo>
                  <a:lnTo>
                    <a:pt x="48" y="47"/>
                  </a:lnTo>
                  <a:lnTo>
                    <a:pt x="52" y="43"/>
                  </a:lnTo>
                  <a:lnTo>
                    <a:pt x="57" y="39"/>
                  </a:lnTo>
                  <a:lnTo>
                    <a:pt x="62" y="37"/>
                  </a:lnTo>
                  <a:lnTo>
                    <a:pt x="67" y="34"/>
                  </a:lnTo>
                  <a:lnTo>
                    <a:pt x="73" y="32"/>
                  </a:lnTo>
                  <a:lnTo>
                    <a:pt x="78" y="31"/>
                  </a:lnTo>
                  <a:lnTo>
                    <a:pt x="85" y="30"/>
                  </a:lnTo>
                  <a:lnTo>
                    <a:pt x="91" y="30"/>
                  </a:lnTo>
                  <a:lnTo>
                    <a:pt x="692" y="30"/>
                  </a:lnTo>
                  <a:lnTo>
                    <a:pt x="698" y="30"/>
                  </a:lnTo>
                  <a:lnTo>
                    <a:pt x="704" y="31"/>
                  </a:lnTo>
                  <a:lnTo>
                    <a:pt x="710" y="32"/>
                  </a:lnTo>
                  <a:lnTo>
                    <a:pt x="716" y="34"/>
                  </a:lnTo>
                  <a:lnTo>
                    <a:pt x="721" y="37"/>
                  </a:lnTo>
                  <a:lnTo>
                    <a:pt x="726" y="39"/>
                  </a:lnTo>
                  <a:lnTo>
                    <a:pt x="731" y="43"/>
                  </a:lnTo>
                  <a:lnTo>
                    <a:pt x="735" y="47"/>
                  </a:lnTo>
                  <a:lnTo>
                    <a:pt x="738" y="51"/>
                  </a:lnTo>
                  <a:lnTo>
                    <a:pt x="742" y="55"/>
                  </a:lnTo>
                  <a:lnTo>
                    <a:pt x="744" y="61"/>
                  </a:lnTo>
                  <a:lnTo>
                    <a:pt x="748" y="66"/>
                  </a:lnTo>
                  <a:lnTo>
                    <a:pt x="750" y="71"/>
                  </a:lnTo>
                  <a:lnTo>
                    <a:pt x="751" y="78"/>
                  </a:lnTo>
                  <a:lnTo>
                    <a:pt x="752" y="83"/>
                  </a:lnTo>
                  <a:lnTo>
                    <a:pt x="752" y="90"/>
                  </a:lnTo>
                  <a:lnTo>
                    <a:pt x="752" y="361"/>
                  </a:lnTo>
                  <a:lnTo>
                    <a:pt x="752" y="366"/>
                  </a:lnTo>
                  <a:lnTo>
                    <a:pt x="751" y="372"/>
                  </a:lnTo>
                  <a:lnTo>
                    <a:pt x="750" y="379"/>
                  </a:lnTo>
                  <a:lnTo>
                    <a:pt x="748" y="384"/>
                  </a:lnTo>
                  <a:lnTo>
                    <a:pt x="744" y="389"/>
                  </a:lnTo>
                  <a:lnTo>
                    <a:pt x="742" y="394"/>
                  </a:lnTo>
                  <a:lnTo>
                    <a:pt x="738" y="399"/>
                  </a:lnTo>
                  <a:lnTo>
                    <a:pt x="735" y="403"/>
                  </a:lnTo>
                  <a:lnTo>
                    <a:pt x="731" y="407"/>
                  </a:lnTo>
                  <a:lnTo>
                    <a:pt x="726" y="410"/>
                  </a:lnTo>
                  <a:lnTo>
                    <a:pt x="721" y="413"/>
                  </a:lnTo>
                  <a:lnTo>
                    <a:pt x="716" y="415"/>
                  </a:lnTo>
                  <a:lnTo>
                    <a:pt x="710" y="417"/>
                  </a:lnTo>
                  <a:lnTo>
                    <a:pt x="704" y="419"/>
                  </a:lnTo>
                  <a:lnTo>
                    <a:pt x="698" y="421"/>
                  </a:lnTo>
                  <a:lnTo>
                    <a:pt x="692" y="421"/>
                  </a:lnTo>
                  <a:lnTo>
                    <a:pt x="512" y="421"/>
                  </a:lnTo>
                  <a:lnTo>
                    <a:pt x="509" y="421"/>
                  </a:lnTo>
                  <a:lnTo>
                    <a:pt x="506" y="422"/>
                  </a:lnTo>
                  <a:lnTo>
                    <a:pt x="503" y="423"/>
                  </a:lnTo>
                  <a:lnTo>
                    <a:pt x="501" y="425"/>
                  </a:lnTo>
                  <a:lnTo>
                    <a:pt x="499" y="427"/>
                  </a:lnTo>
                  <a:lnTo>
                    <a:pt x="498" y="429"/>
                  </a:lnTo>
                  <a:lnTo>
                    <a:pt x="497" y="432"/>
                  </a:lnTo>
                  <a:lnTo>
                    <a:pt x="497" y="436"/>
                  </a:lnTo>
                  <a:lnTo>
                    <a:pt x="497" y="4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0" name="Group 319"/>
          <p:cNvGrpSpPr/>
          <p:nvPr/>
        </p:nvGrpSpPr>
        <p:grpSpPr>
          <a:xfrm>
            <a:off x="5808574" y="3478515"/>
            <a:ext cx="574852" cy="405594"/>
            <a:chOff x="8164513" y="2584450"/>
            <a:chExt cx="285750" cy="201613"/>
          </a:xfrm>
        </p:grpSpPr>
        <p:sp>
          <p:nvSpPr>
            <p:cNvPr id="321" name="Freeform 106"/>
            <p:cNvSpPr>
              <a:spLocks noEditPoints="1"/>
            </p:cNvSpPr>
            <p:nvPr/>
          </p:nvSpPr>
          <p:spPr bwMode="auto">
            <a:xfrm>
              <a:off x="8164513" y="2584450"/>
              <a:ext cx="285750" cy="201613"/>
            </a:xfrm>
            <a:custGeom>
              <a:avLst/>
              <a:gdLst>
                <a:gd name="T0" fmla="*/ 806 w 902"/>
                <a:gd name="T1" fmla="*/ 508 h 631"/>
                <a:gd name="T2" fmla="*/ 872 w 902"/>
                <a:gd name="T3" fmla="*/ 481 h 631"/>
                <a:gd name="T4" fmla="*/ 709 w 902"/>
                <a:gd name="T5" fmla="*/ 600 h 631"/>
                <a:gd name="T6" fmla="*/ 683 w 902"/>
                <a:gd name="T7" fmla="*/ 587 h 631"/>
                <a:gd name="T8" fmla="*/ 666 w 902"/>
                <a:gd name="T9" fmla="*/ 565 h 631"/>
                <a:gd name="T10" fmla="*/ 661 w 902"/>
                <a:gd name="T11" fmla="*/ 535 h 631"/>
                <a:gd name="T12" fmla="*/ 672 w 902"/>
                <a:gd name="T13" fmla="*/ 508 h 631"/>
                <a:gd name="T14" fmla="*/ 693 w 902"/>
                <a:gd name="T15" fmla="*/ 489 h 631"/>
                <a:gd name="T16" fmla="*/ 721 w 902"/>
                <a:gd name="T17" fmla="*/ 481 h 631"/>
                <a:gd name="T18" fmla="*/ 750 w 902"/>
                <a:gd name="T19" fmla="*/ 489 h 631"/>
                <a:gd name="T20" fmla="*/ 771 w 902"/>
                <a:gd name="T21" fmla="*/ 508 h 631"/>
                <a:gd name="T22" fmla="*/ 781 w 902"/>
                <a:gd name="T23" fmla="*/ 535 h 631"/>
                <a:gd name="T24" fmla="*/ 777 w 902"/>
                <a:gd name="T25" fmla="*/ 565 h 631"/>
                <a:gd name="T26" fmla="*/ 760 w 902"/>
                <a:gd name="T27" fmla="*/ 587 h 631"/>
                <a:gd name="T28" fmla="*/ 734 w 902"/>
                <a:gd name="T29" fmla="*/ 600 h 631"/>
                <a:gd name="T30" fmla="*/ 269 w 902"/>
                <a:gd name="T31" fmla="*/ 524 h 631"/>
                <a:gd name="T32" fmla="*/ 252 w 902"/>
                <a:gd name="T33" fmla="*/ 488 h 631"/>
                <a:gd name="T34" fmla="*/ 641 w 902"/>
                <a:gd name="T35" fmla="*/ 501 h 631"/>
                <a:gd name="T36" fmla="*/ 631 w 902"/>
                <a:gd name="T37" fmla="*/ 541 h 631"/>
                <a:gd name="T38" fmla="*/ 162 w 902"/>
                <a:gd name="T39" fmla="*/ 599 h 631"/>
                <a:gd name="T40" fmla="*/ 137 w 902"/>
                <a:gd name="T41" fmla="*/ 584 h 631"/>
                <a:gd name="T42" fmla="*/ 122 w 902"/>
                <a:gd name="T43" fmla="*/ 560 h 631"/>
                <a:gd name="T44" fmla="*/ 121 w 902"/>
                <a:gd name="T45" fmla="*/ 530 h 631"/>
                <a:gd name="T46" fmla="*/ 134 w 902"/>
                <a:gd name="T47" fmla="*/ 503 h 631"/>
                <a:gd name="T48" fmla="*/ 156 w 902"/>
                <a:gd name="T49" fmla="*/ 486 h 631"/>
                <a:gd name="T50" fmla="*/ 186 w 902"/>
                <a:gd name="T51" fmla="*/ 481 h 631"/>
                <a:gd name="T52" fmla="*/ 213 w 902"/>
                <a:gd name="T53" fmla="*/ 491 h 631"/>
                <a:gd name="T54" fmla="*/ 232 w 902"/>
                <a:gd name="T55" fmla="*/ 512 h 631"/>
                <a:gd name="T56" fmla="*/ 240 w 902"/>
                <a:gd name="T57" fmla="*/ 541 h 631"/>
                <a:gd name="T58" fmla="*/ 232 w 902"/>
                <a:gd name="T59" fmla="*/ 570 h 631"/>
                <a:gd name="T60" fmla="*/ 213 w 902"/>
                <a:gd name="T61" fmla="*/ 591 h 631"/>
                <a:gd name="T62" fmla="*/ 186 w 902"/>
                <a:gd name="T63" fmla="*/ 601 h 631"/>
                <a:gd name="T64" fmla="*/ 108 w 902"/>
                <a:gd name="T65" fmla="*/ 488 h 631"/>
                <a:gd name="T66" fmla="*/ 91 w 902"/>
                <a:gd name="T67" fmla="*/ 524 h 631"/>
                <a:gd name="T68" fmla="*/ 117 w 902"/>
                <a:gd name="T69" fmla="*/ 265 h 631"/>
                <a:gd name="T70" fmla="*/ 30 w 902"/>
                <a:gd name="T71" fmla="*/ 451 h 631"/>
                <a:gd name="T72" fmla="*/ 872 w 902"/>
                <a:gd name="T73" fmla="*/ 451 h 631"/>
                <a:gd name="T74" fmla="*/ 887 w 902"/>
                <a:gd name="T75" fmla="*/ 0 h 631"/>
                <a:gd name="T76" fmla="*/ 365 w 902"/>
                <a:gd name="T77" fmla="*/ 5 h 631"/>
                <a:gd name="T78" fmla="*/ 361 w 902"/>
                <a:gd name="T79" fmla="*/ 90 h 631"/>
                <a:gd name="T80" fmla="*/ 182 w 902"/>
                <a:gd name="T81" fmla="*/ 98 h 631"/>
                <a:gd name="T82" fmla="*/ 0 w 902"/>
                <a:gd name="T83" fmla="*/ 327 h 631"/>
                <a:gd name="T84" fmla="*/ 2 w 902"/>
                <a:gd name="T85" fmla="*/ 565 h 631"/>
                <a:gd name="T86" fmla="*/ 15 w 902"/>
                <a:gd name="T87" fmla="*/ 571 h 631"/>
                <a:gd name="T88" fmla="*/ 128 w 902"/>
                <a:gd name="T89" fmla="*/ 614 h 631"/>
                <a:gd name="T90" fmla="*/ 172 w 902"/>
                <a:gd name="T91" fmla="*/ 631 h 631"/>
                <a:gd name="T92" fmla="*/ 208 w 902"/>
                <a:gd name="T93" fmla="*/ 627 h 631"/>
                <a:gd name="T94" fmla="*/ 259 w 902"/>
                <a:gd name="T95" fmla="*/ 584 h 631"/>
                <a:gd name="T96" fmla="*/ 659 w 902"/>
                <a:gd name="T97" fmla="*/ 606 h 631"/>
                <a:gd name="T98" fmla="*/ 707 w 902"/>
                <a:gd name="T99" fmla="*/ 630 h 631"/>
                <a:gd name="T100" fmla="*/ 742 w 902"/>
                <a:gd name="T101" fmla="*/ 629 h 631"/>
                <a:gd name="T102" fmla="*/ 793 w 902"/>
                <a:gd name="T103" fmla="*/ 596 h 631"/>
                <a:gd name="T104" fmla="*/ 892 w 902"/>
                <a:gd name="T105" fmla="*/ 570 h 631"/>
                <a:gd name="T106" fmla="*/ 901 w 902"/>
                <a:gd name="T107" fmla="*/ 560 h 631"/>
                <a:gd name="T108" fmla="*/ 899 w 902"/>
                <a:gd name="T109" fmla="*/ 7 h 631"/>
                <a:gd name="T110" fmla="*/ 887 w 902"/>
                <a:gd name="T111"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2" h="631">
                  <a:moveTo>
                    <a:pt x="812" y="541"/>
                  </a:moveTo>
                  <a:lnTo>
                    <a:pt x="811" y="533"/>
                  </a:lnTo>
                  <a:lnTo>
                    <a:pt x="810" y="524"/>
                  </a:lnTo>
                  <a:lnTo>
                    <a:pt x="808" y="517"/>
                  </a:lnTo>
                  <a:lnTo>
                    <a:pt x="806" y="508"/>
                  </a:lnTo>
                  <a:lnTo>
                    <a:pt x="802" y="501"/>
                  </a:lnTo>
                  <a:lnTo>
                    <a:pt x="798" y="494"/>
                  </a:lnTo>
                  <a:lnTo>
                    <a:pt x="794" y="488"/>
                  </a:lnTo>
                  <a:lnTo>
                    <a:pt x="788" y="481"/>
                  </a:lnTo>
                  <a:lnTo>
                    <a:pt x="872" y="481"/>
                  </a:lnTo>
                  <a:lnTo>
                    <a:pt x="872" y="541"/>
                  </a:lnTo>
                  <a:lnTo>
                    <a:pt x="812" y="541"/>
                  </a:lnTo>
                  <a:close/>
                  <a:moveTo>
                    <a:pt x="721" y="601"/>
                  </a:moveTo>
                  <a:lnTo>
                    <a:pt x="716" y="601"/>
                  </a:lnTo>
                  <a:lnTo>
                    <a:pt x="709" y="600"/>
                  </a:lnTo>
                  <a:lnTo>
                    <a:pt x="704" y="599"/>
                  </a:lnTo>
                  <a:lnTo>
                    <a:pt x="697" y="597"/>
                  </a:lnTo>
                  <a:lnTo>
                    <a:pt x="693" y="594"/>
                  </a:lnTo>
                  <a:lnTo>
                    <a:pt x="688" y="591"/>
                  </a:lnTo>
                  <a:lnTo>
                    <a:pt x="683" y="587"/>
                  </a:lnTo>
                  <a:lnTo>
                    <a:pt x="679" y="584"/>
                  </a:lnTo>
                  <a:lnTo>
                    <a:pt x="675" y="580"/>
                  </a:lnTo>
                  <a:lnTo>
                    <a:pt x="672" y="575"/>
                  </a:lnTo>
                  <a:lnTo>
                    <a:pt x="668" y="570"/>
                  </a:lnTo>
                  <a:lnTo>
                    <a:pt x="666" y="565"/>
                  </a:lnTo>
                  <a:lnTo>
                    <a:pt x="664" y="560"/>
                  </a:lnTo>
                  <a:lnTo>
                    <a:pt x="662" y="553"/>
                  </a:lnTo>
                  <a:lnTo>
                    <a:pt x="661" y="548"/>
                  </a:lnTo>
                  <a:lnTo>
                    <a:pt x="661" y="541"/>
                  </a:lnTo>
                  <a:lnTo>
                    <a:pt x="661" y="535"/>
                  </a:lnTo>
                  <a:lnTo>
                    <a:pt x="662" y="530"/>
                  </a:lnTo>
                  <a:lnTo>
                    <a:pt x="664" y="523"/>
                  </a:lnTo>
                  <a:lnTo>
                    <a:pt x="666" y="518"/>
                  </a:lnTo>
                  <a:lnTo>
                    <a:pt x="668" y="512"/>
                  </a:lnTo>
                  <a:lnTo>
                    <a:pt x="672" y="508"/>
                  </a:lnTo>
                  <a:lnTo>
                    <a:pt x="675" y="503"/>
                  </a:lnTo>
                  <a:lnTo>
                    <a:pt x="679" y="499"/>
                  </a:lnTo>
                  <a:lnTo>
                    <a:pt x="683" y="495"/>
                  </a:lnTo>
                  <a:lnTo>
                    <a:pt x="688" y="491"/>
                  </a:lnTo>
                  <a:lnTo>
                    <a:pt x="693" y="489"/>
                  </a:lnTo>
                  <a:lnTo>
                    <a:pt x="697" y="486"/>
                  </a:lnTo>
                  <a:lnTo>
                    <a:pt x="704" y="484"/>
                  </a:lnTo>
                  <a:lnTo>
                    <a:pt x="709" y="482"/>
                  </a:lnTo>
                  <a:lnTo>
                    <a:pt x="716" y="481"/>
                  </a:lnTo>
                  <a:lnTo>
                    <a:pt x="721" y="481"/>
                  </a:lnTo>
                  <a:lnTo>
                    <a:pt x="727" y="481"/>
                  </a:lnTo>
                  <a:lnTo>
                    <a:pt x="734" y="482"/>
                  </a:lnTo>
                  <a:lnTo>
                    <a:pt x="739" y="484"/>
                  </a:lnTo>
                  <a:lnTo>
                    <a:pt x="745" y="486"/>
                  </a:lnTo>
                  <a:lnTo>
                    <a:pt x="750" y="489"/>
                  </a:lnTo>
                  <a:lnTo>
                    <a:pt x="755" y="491"/>
                  </a:lnTo>
                  <a:lnTo>
                    <a:pt x="760" y="495"/>
                  </a:lnTo>
                  <a:lnTo>
                    <a:pt x="764" y="499"/>
                  </a:lnTo>
                  <a:lnTo>
                    <a:pt x="768" y="503"/>
                  </a:lnTo>
                  <a:lnTo>
                    <a:pt x="771" y="508"/>
                  </a:lnTo>
                  <a:lnTo>
                    <a:pt x="775" y="512"/>
                  </a:lnTo>
                  <a:lnTo>
                    <a:pt x="777" y="518"/>
                  </a:lnTo>
                  <a:lnTo>
                    <a:pt x="779" y="523"/>
                  </a:lnTo>
                  <a:lnTo>
                    <a:pt x="780" y="530"/>
                  </a:lnTo>
                  <a:lnTo>
                    <a:pt x="781" y="535"/>
                  </a:lnTo>
                  <a:lnTo>
                    <a:pt x="781" y="541"/>
                  </a:lnTo>
                  <a:lnTo>
                    <a:pt x="781" y="548"/>
                  </a:lnTo>
                  <a:lnTo>
                    <a:pt x="780" y="553"/>
                  </a:lnTo>
                  <a:lnTo>
                    <a:pt x="779" y="560"/>
                  </a:lnTo>
                  <a:lnTo>
                    <a:pt x="777" y="565"/>
                  </a:lnTo>
                  <a:lnTo>
                    <a:pt x="775" y="570"/>
                  </a:lnTo>
                  <a:lnTo>
                    <a:pt x="771" y="575"/>
                  </a:lnTo>
                  <a:lnTo>
                    <a:pt x="768" y="580"/>
                  </a:lnTo>
                  <a:lnTo>
                    <a:pt x="764" y="584"/>
                  </a:lnTo>
                  <a:lnTo>
                    <a:pt x="760" y="587"/>
                  </a:lnTo>
                  <a:lnTo>
                    <a:pt x="755" y="591"/>
                  </a:lnTo>
                  <a:lnTo>
                    <a:pt x="750" y="594"/>
                  </a:lnTo>
                  <a:lnTo>
                    <a:pt x="745" y="597"/>
                  </a:lnTo>
                  <a:lnTo>
                    <a:pt x="739" y="599"/>
                  </a:lnTo>
                  <a:lnTo>
                    <a:pt x="734" y="600"/>
                  </a:lnTo>
                  <a:lnTo>
                    <a:pt x="727" y="601"/>
                  </a:lnTo>
                  <a:lnTo>
                    <a:pt x="721" y="601"/>
                  </a:lnTo>
                  <a:close/>
                  <a:moveTo>
                    <a:pt x="270" y="541"/>
                  </a:moveTo>
                  <a:lnTo>
                    <a:pt x="270" y="533"/>
                  </a:lnTo>
                  <a:lnTo>
                    <a:pt x="269" y="524"/>
                  </a:lnTo>
                  <a:lnTo>
                    <a:pt x="267" y="517"/>
                  </a:lnTo>
                  <a:lnTo>
                    <a:pt x="264" y="508"/>
                  </a:lnTo>
                  <a:lnTo>
                    <a:pt x="260" y="501"/>
                  </a:lnTo>
                  <a:lnTo>
                    <a:pt x="257" y="494"/>
                  </a:lnTo>
                  <a:lnTo>
                    <a:pt x="252" y="488"/>
                  </a:lnTo>
                  <a:lnTo>
                    <a:pt x="247" y="481"/>
                  </a:lnTo>
                  <a:lnTo>
                    <a:pt x="655" y="481"/>
                  </a:lnTo>
                  <a:lnTo>
                    <a:pt x="649" y="488"/>
                  </a:lnTo>
                  <a:lnTo>
                    <a:pt x="645" y="494"/>
                  </a:lnTo>
                  <a:lnTo>
                    <a:pt x="641" y="501"/>
                  </a:lnTo>
                  <a:lnTo>
                    <a:pt x="637" y="508"/>
                  </a:lnTo>
                  <a:lnTo>
                    <a:pt x="634" y="517"/>
                  </a:lnTo>
                  <a:lnTo>
                    <a:pt x="633" y="524"/>
                  </a:lnTo>
                  <a:lnTo>
                    <a:pt x="632" y="533"/>
                  </a:lnTo>
                  <a:lnTo>
                    <a:pt x="631" y="541"/>
                  </a:lnTo>
                  <a:lnTo>
                    <a:pt x="270" y="541"/>
                  </a:lnTo>
                  <a:close/>
                  <a:moveTo>
                    <a:pt x="180" y="601"/>
                  </a:moveTo>
                  <a:lnTo>
                    <a:pt x="174" y="601"/>
                  </a:lnTo>
                  <a:lnTo>
                    <a:pt x="168" y="600"/>
                  </a:lnTo>
                  <a:lnTo>
                    <a:pt x="162" y="599"/>
                  </a:lnTo>
                  <a:lnTo>
                    <a:pt x="156" y="597"/>
                  </a:lnTo>
                  <a:lnTo>
                    <a:pt x="151" y="594"/>
                  </a:lnTo>
                  <a:lnTo>
                    <a:pt x="147" y="591"/>
                  </a:lnTo>
                  <a:lnTo>
                    <a:pt x="141" y="587"/>
                  </a:lnTo>
                  <a:lnTo>
                    <a:pt x="137" y="584"/>
                  </a:lnTo>
                  <a:lnTo>
                    <a:pt x="134" y="580"/>
                  </a:lnTo>
                  <a:lnTo>
                    <a:pt x="131" y="575"/>
                  </a:lnTo>
                  <a:lnTo>
                    <a:pt x="128" y="570"/>
                  </a:lnTo>
                  <a:lnTo>
                    <a:pt x="124" y="565"/>
                  </a:lnTo>
                  <a:lnTo>
                    <a:pt x="122" y="560"/>
                  </a:lnTo>
                  <a:lnTo>
                    <a:pt x="121" y="553"/>
                  </a:lnTo>
                  <a:lnTo>
                    <a:pt x="120" y="548"/>
                  </a:lnTo>
                  <a:lnTo>
                    <a:pt x="120" y="541"/>
                  </a:lnTo>
                  <a:lnTo>
                    <a:pt x="120" y="535"/>
                  </a:lnTo>
                  <a:lnTo>
                    <a:pt x="121" y="530"/>
                  </a:lnTo>
                  <a:lnTo>
                    <a:pt x="122" y="523"/>
                  </a:lnTo>
                  <a:lnTo>
                    <a:pt x="124" y="518"/>
                  </a:lnTo>
                  <a:lnTo>
                    <a:pt x="128" y="512"/>
                  </a:lnTo>
                  <a:lnTo>
                    <a:pt x="131" y="508"/>
                  </a:lnTo>
                  <a:lnTo>
                    <a:pt x="134" y="503"/>
                  </a:lnTo>
                  <a:lnTo>
                    <a:pt x="137" y="499"/>
                  </a:lnTo>
                  <a:lnTo>
                    <a:pt x="141" y="495"/>
                  </a:lnTo>
                  <a:lnTo>
                    <a:pt x="147" y="491"/>
                  </a:lnTo>
                  <a:lnTo>
                    <a:pt x="151" y="489"/>
                  </a:lnTo>
                  <a:lnTo>
                    <a:pt x="156" y="486"/>
                  </a:lnTo>
                  <a:lnTo>
                    <a:pt x="162" y="484"/>
                  </a:lnTo>
                  <a:lnTo>
                    <a:pt x="168" y="482"/>
                  </a:lnTo>
                  <a:lnTo>
                    <a:pt x="174" y="481"/>
                  </a:lnTo>
                  <a:lnTo>
                    <a:pt x="180" y="481"/>
                  </a:lnTo>
                  <a:lnTo>
                    <a:pt x="186" y="481"/>
                  </a:lnTo>
                  <a:lnTo>
                    <a:pt x="192" y="482"/>
                  </a:lnTo>
                  <a:lnTo>
                    <a:pt x="198" y="484"/>
                  </a:lnTo>
                  <a:lnTo>
                    <a:pt x="204" y="486"/>
                  </a:lnTo>
                  <a:lnTo>
                    <a:pt x="209" y="489"/>
                  </a:lnTo>
                  <a:lnTo>
                    <a:pt x="213" y="491"/>
                  </a:lnTo>
                  <a:lnTo>
                    <a:pt x="219" y="495"/>
                  </a:lnTo>
                  <a:lnTo>
                    <a:pt x="223" y="499"/>
                  </a:lnTo>
                  <a:lnTo>
                    <a:pt x="226" y="503"/>
                  </a:lnTo>
                  <a:lnTo>
                    <a:pt x="230" y="508"/>
                  </a:lnTo>
                  <a:lnTo>
                    <a:pt x="232" y="512"/>
                  </a:lnTo>
                  <a:lnTo>
                    <a:pt x="236" y="518"/>
                  </a:lnTo>
                  <a:lnTo>
                    <a:pt x="238" y="523"/>
                  </a:lnTo>
                  <a:lnTo>
                    <a:pt x="239" y="530"/>
                  </a:lnTo>
                  <a:lnTo>
                    <a:pt x="240" y="535"/>
                  </a:lnTo>
                  <a:lnTo>
                    <a:pt x="240" y="541"/>
                  </a:lnTo>
                  <a:lnTo>
                    <a:pt x="240" y="548"/>
                  </a:lnTo>
                  <a:lnTo>
                    <a:pt x="239" y="553"/>
                  </a:lnTo>
                  <a:lnTo>
                    <a:pt x="238" y="560"/>
                  </a:lnTo>
                  <a:lnTo>
                    <a:pt x="236" y="565"/>
                  </a:lnTo>
                  <a:lnTo>
                    <a:pt x="232" y="570"/>
                  </a:lnTo>
                  <a:lnTo>
                    <a:pt x="230" y="575"/>
                  </a:lnTo>
                  <a:lnTo>
                    <a:pt x="226" y="580"/>
                  </a:lnTo>
                  <a:lnTo>
                    <a:pt x="223" y="584"/>
                  </a:lnTo>
                  <a:lnTo>
                    <a:pt x="219" y="587"/>
                  </a:lnTo>
                  <a:lnTo>
                    <a:pt x="213" y="591"/>
                  </a:lnTo>
                  <a:lnTo>
                    <a:pt x="209" y="594"/>
                  </a:lnTo>
                  <a:lnTo>
                    <a:pt x="204" y="597"/>
                  </a:lnTo>
                  <a:lnTo>
                    <a:pt x="198" y="599"/>
                  </a:lnTo>
                  <a:lnTo>
                    <a:pt x="192" y="600"/>
                  </a:lnTo>
                  <a:lnTo>
                    <a:pt x="186" y="601"/>
                  </a:lnTo>
                  <a:lnTo>
                    <a:pt x="180" y="601"/>
                  </a:lnTo>
                  <a:close/>
                  <a:moveTo>
                    <a:pt x="30" y="541"/>
                  </a:moveTo>
                  <a:lnTo>
                    <a:pt x="30" y="481"/>
                  </a:lnTo>
                  <a:lnTo>
                    <a:pt x="113" y="481"/>
                  </a:lnTo>
                  <a:lnTo>
                    <a:pt x="108" y="488"/>
                  </a:lnTo>
                  <a:lnTo>
                    <a:pt x="103" y="494"/>
                  </a:lnTo>
                  <a:lnTo>
                    <a:pt x="100" y="501"/>
                  </a:lnTo>
                  <a:lnTo>
                    <a:pt x="96" y="508"/>
                  </a:lnTo>
                  <a:lnTo>
                    <a:pt x="93" y="517"/>
                  </a:lnTo>
                  <a:lnTo>
                    <a:pt x="91" y="524"/>
                  </a:lnTo>
                  <a:lnTo>
                    <a:pt x="90" y="533"/>
                  </a:lnTo>
                  <a:lnTo>
                    <a:pt x="90" y="541"/>
                  </a:lnTo>
                  <a:lnTo>
                    <a:pt x="30" y="541"/>
                  </a:lnTo>
                  <a:close/>
                  <a:moveTo>
                    <a:pt x="115" y="267"/>
                  </a:moveTo>
                  <a:lnTo>
                    <a:pt x="117" y="265"/>
                  </a:lnTo>
                  <a:lnTo>
                    <a:pt x="118" y="264"/>
                  </a:lnTo>
                  <a:lnTo>
                    <a:pt x="204" y="120"/>
                  </a:lnTo>
                  <a:lnTo>
                    <a:pt x="361" y="120"/>
                  </a:lnTo>
                  <a:lnTo>
                    <a:pt x="361" y="451"/>
                  </a:lnTo>
                  <a:lnTo>
                    <a:pt x="30" y="451"/>
                  </a:lnTo>
                  <a:lnTo>
                    <a:pt x="30" y="338"/>
                  </a:lnTo>
                  <a:lnTo>
                    <a:pt x="115" y="267"/>
                  </a:lnTo>
                  <a:close/>
                  <a:moveTo>
                    <a:pt x="391" y="30"/>
                  </a:moveTo>
                  <a:lnTo>
                    <a:pt x="872" y="30"/>
                  </a:lnTo>
                  <a:lnTo>
                    <a:pt x="872" y="451"/>
                  </a:lnTo>
                  <a:lnTo>
                    <a:pt x="391" y="451"/>
                  </a:lnTo>
                  <a:lnTo>
                    <a:pt x="391" y="105"/>
                  </a:lnTo>
                  <a:lnTo>
                    <a:pt x="391" y="90"/>
                  </a:lnTo>
                  <a:lnTo>
                    <a:pt x="391" y="30"/>
                  </a:lnTo>
                  <a:close/>
                  <a:moveTo>
                    <a:pt x="887" y="0"/>
                  </a:moveTo>
                  <a:lnTo>
                    <a:pt x="376" y="0"/>
                  </a:lnTo>
                  <a:lnTo>
                    <a:pt x="373" y="0"/>
                  </a:lnTo>
                  <a:lnTo>
                    <a:pt x="370" y="1"/>
                  </a:lnTo>
                  <a:lnTo>
                    <a:pt x="367" y="3"/>
                  </a:lnTo>
                  <a:lnTo>
                    <a:pt x="365" y="5"/>
                  </a:lnTo>
                  <a:lnTo>
                    <a:pt x="363" y="7"/>
                  </a:lnTo>
                  <a:lnTo>
                    <a:pt x="362" y="9"/>
                  </a:lnTo>
                  <a:lnTo>
                    <a:pt x="361" y="12"/>
                  </a:lnTo>
                  <a:lnTo>
                    <a:pt x="360" y="15"/>
                  </a:lnTo>
                  <a:lnTo>
                    <a:pt x="361" y="90"/>
                  </a:lnTo>
                  <a:lnTo>
                    <a:pt x="195" y="90"/>
                  </a:lnTo>
                  <a:lnTo>
                    <a:pt x="192" y="90"/>
                  </a:lnTo>
                  <a:lnTo>
                    <a:pt x="187" y="93"/>
                  </a:lnTo>
                  <a:lnTo>
                    <a:pt x="184" y="95"/>
                  </a:lnTo>
                  <a:lnTo>
                    <a:pt x="182" y="98"/>
                  </a:lnTo>
                  <a:lnTo>
                    <a:pt x="93" y="246"/>
                  </a:lnTo>
                  <a:lnTo>
                    <a:pt x="5" y="320"/>
                  </a:lnTo>
                  <a:lnTo>
                    <a:pt x="3" y="322"/>
                  </a:lnTo>
                  <a:lnTo>
                    <a:pt x="1" y="324"/>
                  </a:lnTo>
                  <a:lnTo>
                    <a:pt x="0" y="327"/>
                  </a:lnTo>
                  <a:lnTo>
                    <a:pt x="0" y="330"/>
                  </a:lnTo>
                  <a:lnTo>
                    <a:pt x="0" y="556"/>
                  </a:lnTo>
                  <a:lnTo>
                    <a:pt x="0" y="560"/>
                  </a:lnTo>
                  <a:lnTo>
                    <a:pt x="1" y="562"/>
                  </a:lnTo>
                  <a:lnTo>
                    <a:pt x="2" y="565"/>
                  </a:lnTo>
                  <a:lnTo>
                    <a:pt x="4" y="567"/>
                  </a:lnTo>
                  <a:lnTo>
                    <a:pt x="6" y="569"/>
                  </a:lnTo>
                  <a:lnTo>
                    <a:pt x="9" y="570"/>
                  </a:lnTo>
                  <a:lnTo>
                    <a:pt x="12" y="571"/>
                  </a:lnTo>
                  <a:lnTo>
                    <a:pt x="15" y="571"/>
                  </a:lnTo>
                  <a:lnTo>
                    <a:pt x="95" y="571"/>
                  </a:lnTo>
                  <a:lnTo>
                    <a:pt x="101" y="584"/>
                  </a:lnTo>
                  <a:lnTo>
                    <a:pt x="108" y="596"/>
                  </a:lnTo>
                  <a:lnTo>
                    <a:pt x="117" y="606"/>
                  </a:lnTo>
                  <a:lnTo>
                    <a:pt x="128" y="614"/>
                  </a:lnTo>
                  <a:lnTo>
                    <a:pt x="139" y="622"/>
                  </a:lnTo>
                  <a:lnTo>
                    <a:pt x="152" y="627"/>
                  </a:lnTo>
                  <a:lnTo>
                    <a:pt x="159" y="629"/>
                  </a:lnTo>
                  <a:lnTo>
                    <a:pt x="166" y="630"/>
                  </a:lnTo>
                  <a:lnTo>
                    <a:pt x="172" y="631"/>
                  </a:lnTo>
                  <a:lnTo>
                    <a:pt x="180" y="631"/>
                  </a:lnTo>
                  <a:lnTo>
                    <a:pt x="187" y="631"/>
                  </a:lnTo>
                  <a:lnTo>
                    <a:pt x="195" y="630"/>
                  </a:lnTo>
                  <a:lnTo>
                    <a:pt x="201" y="629"/>
                  </a:lnTo>
                  <a:lnTo>
                    <a:pt x="208" y="627"/>
                  </a:lnTo>
                  <a:lnTo>
                    <a:pt x="221" y="622"/>
                  </a:lnTo>
                  <a:lnTo>
                    <a:pt x="232" y="614"/>
                  </a:lnTo>
                  <a:lnTo>
                    <a:pt x="243" y="606"/>
                  </a:lnTo>
                  <a:lnTo>
                    <a:pt x="252" y="596"/>
                  </a:lnTo>
                  <a:lnTo>
                    <a:pt x="259" y="584"/>
                  </a:lnTo>
                  <a:lnTo>
                    <a:pt x="265" y="571"/>
                  </a:lnTo>
                  <a:lnTo>
                    <a:pt x="636" y="571"/>
                  </a:lnTo>
                  <a:lnTo>
                    <a:pt x="642" y="584"/>
                  </a:lnTo>
                  <a:lnTo>
                    <a:pt x="649" y="596"/>
                  </a:lnTo>
                  <a:lnTo>
                    <a:pt x="659" y="606"/>
                  </a:lnTo>
                  <a:lnTo>
                    <a:pt x="668" y="614"/>
                  </a:lnTo>
                  <a:lnTo>
                    <a:pt x="680" y="622"/>
                  </a:lnTo>
                  <a:lnTo>
                    <a:pt x="693" y="627"/>
                  </a:lnTo>
                  <a:lnTo>
                    <a:pt x="700" y="629"/>
                  </a:lnTo>
                  <a:lnTo>
                    <a:pt x="707" y="630"/>
                  </a:lnTo>
                  <a:lnTo>
                    <a:pt x="715" y="631"/>
                  </a:lnTo>
                  <a:lnTo>
                    <a:pt x="721" y="631"/>
                  </a:lnTo>
                  <a:lnTo>
                    <a:pt x="728" y="631"/>
                  </a:lnTo>
                  <a:lnTo>
                    <a:pt x="736" y="630"/>
                  </a:lnTo>
                  <a:lnTo>
                    <a:pt x="742" y="629"/>
                  </a:lnTo>
                  <a:lnTo>
                    <a:pt x="750" y="627"/>
                  </a:lnTo>
                  <a:lnTo>
                    <a:pt x="762" y="622"/>
                  </a:lnTo>
                  <a:lnTo>
                    <a:pt x="773" y="614"/>
                  </a:lnTo>
                  <a:lnTo>
                    <a:pt x="784" y="606"/>
                  </a:lnTo>
                  <a:lnTo>
                    <a:pt x="793" y="596"/>
                  </a:lnTo>
                  <a:lnTo>
                    <a:pt x="800" y="584"/>
                  </a:lnTo>
                  <a:lnTo>
                    <a:pt x="807" y="571"/>
                  </a:lnTo>
                  <a:lnTo>
                    <a:pt x="887" y="571"/>
                  </a:lnTo>
                  <a:lnTo>
                    <a:pt x="890" y="571"/>
                  </a:lnTo>
                  <a:lnTo>
                    <a:pt x="892" y="570"/>
                  </a:lnTo>
                  <a:lnTo>
                    <a:pt x="896" y="569"/>
                  </a:lnTo>
                  <a:lnTo>
                    <a:pt x="898" y="567"/>
                  </a:lnTo>
                  <a:lnTo>
                    <a:pt x="899" y="565"/>
                  </a:lnTo>
                  <a:lnTo>
                    <a:pt x="901" y="562"/>
                  </a:lnTo>
                  <a:lnTo>
                    <a:pt x="901" y="560"/>
                  </a:lnTo>
                  <a:lnTo>
                    <a:pt x="902" y="556"/>
                  </a:lnTo>
                  <a:lnTo>
                    <a:pt x="902" y="15"/>
                  </a:lnTo>
                  <a:lnTo>
                    <a:pt x="901" y="12"/>
                  </a:lnTo>
                  <a:lnTo>
                    <a:pt x="901" y="9"/>
                  </a:lnTo>
                  <a:lnTo>
                    <a:pt x="899" y="7"/>
                  </a:lnTo>
                  <a:lnTo>
                    <a:pt x="898" y="5"/>
                  </a:lnTo>
                  <a:lnTo>
                    <a:pt x="896" y="3"/>
                  </a:lnTo>
                  <a:lnTo>
                    <a:pt x="892" y="1"/>
                  </a:lnTo>
                  <a:lnTo>
                    <a:pt x="890" y="0"/>
                  </a:lnTo>
                  <a:lnTo>
                    <a:pt x="887" y="0"/>
                  </a:lnTo>
                  <a:lnTo>
                    <a:pt x="887" y="0"/>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107"/>
            <p:cNvSpPr>
              <a:spLocks/>
            </p:cNvSpPr>
            <p:nvPr/>
          </p:nvSpPr>
          <p:spPr bwMode="auto">
            <a:xfrm>
              <a:off x="8216900" y="2632075"/>
              <a:ext cx="38100" cy="47625"/>
            </a:xfrm>
            <a:custGeom>
              <a:avLst/>
              <a:gdLst>
                <a:gd name="T0" fmla="*/ 9 w 120"/>
                <a:gd name="T1" fmla="*/ 149 h 150"/>
                <a:gd name="T2" fmla="*/ 12 w 120"/>
                <a:gd name="T3" fmla="*/ 150 h 150"/>
                <a:gd name="T4" fmla="*/ 15 w 120"/>
                <a:gd name="T5" fmla="*/ 150 h 150"/>
                <a:gd name="T6" fmla="*/ 19 w 120"/>
                <a:gd name="T7" fmla="*/ 150 h 150"/>
                <a:gd name="T8" fmla="*/ 22 w 120"/>
                <a:gd name="T9" fmla="*/ 148 h 150"/>
                <a:gd name="T10" fmla="*/ 26 w 120"/>
                <a:gd name="T11" fmla="*/ 146 h 150"/>
                <a:gd name="T12" fmla="*/ 29 w 120"/>
                <a:gd name="T13" fmla="*/ 143 h 150"/>
                <a:gd name="T14" fmla="*/ 85 w 120"/>
                <a:gd name="T15" fmla="*/ 30 h 150"/>
                <a:gd name="T16" fmla="*/ 105 w 120"/>
                <a:gd name="T17" fmla="*/ 30 h 150"/>
                <a:gd name="T18" fmla="*/ 108 w 120"/>
                <a:gd name="T19" fmla="*/ 30 h 150"/>
                <a:gd name="T20" fmla="*/ 111 w 120"/>
                <a:gd name="T21" fmla="*/ 29 h 150"/>
                <a:gd name="T22" fmla="*/ 114 w 120"/>
                <a:gd name="T23" fmla="*/ 28 h 150"/>
                <a:gd name="T24" fmla="*/ 116 w 120"/>
                <a:gd name="T25" fmla="*/ 26 h 150"/>
                <a:gd name="T26" fmla="*/ 118 w 120"/>
                <a:gd name="T27" fmla="*/ 24 h 150"/>
                <a:gd name="T28" fmla="*/ 119 w 120"/>
                <a:gd name="T29" fmla="*/ 22 h 150"/>
                <a:gd name="T30" fmla="*/ 120 w 120"/>
                <a:gd name="T31" fmla="*/ 19 h 150"/>
                <a:gd name="T32" fmla="*/ 120 w 120"/>
                <a:gd name="T33" fmla="*/ 15 h 150"/>
                <a:gd name="T34" fmla="*/ 120 w 120"/>
                <a:gd name="T35" fmla="*/ 12 h 150"/>
                <a:gd name="T36" fmla="*/ 119 w 120"/>
                <a:gd name="T37" fmla="*/ 10 h 150"/>
                <a:gd name="T38" fmla="*/ 118 w 120"/>
                <a:gd name="T39" fmla="*/ 7 h 150"/>
                <a:gd name="T40" fmla="*/ 116 w 120"/>
                <a:gd name="T41" fmla="*/ 5 h 150"/>
                <a:gd name="T42" fmla="*/ 114 w 120"/>
                <a:gd name="T43" fmla="*/ 3 h 150"/>
                <a:gd name="T44" fmla="*/ 111 w 120"/>
                <a:gd name="T45" fmla="*/ 1 h 150"/>
                <a:gd name="T46" fmla="*/ 108 w 120"/>
                <a:gd name="T47" fmla="*/ 0 h 150"/>
                <a:gd name="T48" fmla="*/ 105 w 120"/>
                <a:gd name="T49" fmla="*/ 0 h 150"/>
                <a:gd name="T50" fmla="*/ 75 w 120"/>
                <a:gd name="T51" fmla="*/ 0 h 150"/>
                <a:gd name="T52" fmla="*/ 71 w 120"/>
                <a:gd name="T53" fmla="*/ 1 h 150"/>
                <a:gd name="T54" fmla="*/ 67 w 120"/>
                <a:gd name="T55" fmla="*/ 3 h 150"/>
                <a:gd name="T56" fmla="*/ 64 w 120"/>
                <a:gd name="T57" fmla="*/ 6 h 150"/>
                <a:gd name="T58" fmla="*/ 62 w 120"/>
                <a:gd name="T59" fmla="*/ 9 h 150"/>
                <a:gd name="T60" fmla="*/ 1 w 120"/>
                <a:gd name="T61" fmla="*/ 129 h 150"/>
                <a:gd name="T62" fmla="*/ 0 w 120"/>
                <a:gd name="T63" fmla="*/ 132 h 150"/>
                <a:gd name="T64" fmla="*/ 0 w 120"/>
                <a:gd name="T65" fmla="*/ 134 h 150"/>
                <a:gd name="T66" fmla="*/ 0 w 120"/>
                <a:gd name="T67" fmla="*/ 137 h 150"/>
                <a:gd name="T68" fmla="*/ 1 w 120"/>
                <a:gd name="T69" fmla="*/ 141 h 150"/>
                <a:gd name="T70" fmla="*/ 2 w 120"/>
                <a:gd name="T71" fmla="*/ 143 h 150"/>
                <a:gd name="T72" fmla="*/ 3 w 120"/>
                <a:gd name="T73" fmla="*/ 145 h 150"/>
                <a:gd name="T74" fmla="*/ 5 w 120"/>
                <a:gd name="T75" fmla="*/ 147 h 150"/>
                <a:gd name="T76" fmla="*/ 9 w 120"/>
                <a:gd name="T77" fmla="*/ 1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0" h="150">
                  <a:moveTo>
                    <a:pt x="9" y="149"/>
                  </a:moveTo>
                  <a:lnTo>
                    <a:pt x="12" y="150"/>
                  </a:lnTo>
                  <a:lnTo>
                    <a:pt x="15" y="150"/>
                  </a:lnTo>
                  <a:lnTo>
                    <a:pt x="19" y="150"/>
                  </a:lnTo>
                  <a:lnTo>
                    <a:pt x="22" y="148"/>
                  </a:lnTo>
                  <a:lnTo>
                    <a:pt x="26" y="146"/>
                  </a:lnTo>
                  <a:lnTo>
                    <a:pt x="29" y="143"/>
                  </a:lnTo>
                  <a:lnTo>
                    <a:pt x="85" y="30"/>
                  </a:lnTo>
                  <a:lnTo>
                    <a:pt x="105" y="30"/>
                  </a:lnTo>
                  <a:lnTo>
                    <a:pt x="108" y="30"/>
                  </a:lnTo>
                  <a:lnTo>
                    <a:pt x="111" y="29"/>
                  </a:lnTo>
                  <a:lnTo>
                    <a:pt x="114" y="28"/>
                  </a:lnTo>
                  <a:lnTo>
                    <a:pt x="116" y="26"/>
                  </a:lnTo>
                  <a:lnTo>
                    <a:pt x="118" y="24"/>
                  </a:lnTo>
                  <a:lnTo>
                    <a:pt x="119" y="22"/>
                  </a:lnTo>
                  <a:lnTo>
                    <a:pt x="120" y="19"/>
                  </a:lnTo>
                  <a:lnTo>
                    <a:pt x="120" y="15"/>
                  </a:lnTo>
                  <a:lnTo>
                    <a:pt x="120" y="12"/>
                  </a:lnTo>
                  <a:lnTo>
                    <a:pt x="119" y="10"/>
                  </a:lnTo>
                  <a:lnTo>
                    <a:pt x="118" y="7"/>
                  </a:lnTo>
                  <a:lnTo>
                    <a:pt x="116" y="5"/>
                  </a:lnTo>
                  <a:lnTo>
                    <a:pt x="114" y="3"/>
                  </a:lnTo>
                  <a:lnTo>
                    <a:pt x="111" y="1"/>
                  </a:lnTo>
                  <a:lnTo>
                    <a:pt x="108" y="0"/>
                  </a:lnTo>
                  <a:lnTo>
                    <a:pt x="105" y="0"/>
                  </a:lnTo>
                  <a:lnTo>
                    <a:pt x="75" y="0"/>
                  </a:lnTo>
                  <a:lnTo>
                    <a:pt x="71" y="1"/>
                  </a:lnTo>
                  <a:lnTo>
                    <a:pt x="67" y="3"/>
                  </a:lnTo>
                  <a:lnTo>
                    <a:pt x="64" y="6"/>
                  </a:lnTo>
                  <a:lnTo>
                    <a:pt x="62" y="9"/>
                  </a:lnTo>
                  <a:lnTo>
                    <a:pt x="1" y="129"/>
                  </a:lnTo>
                  <a:lnTo>
                    <a:pt x="0" y="132"/>
                  </a:lnTo>
                  <a:lnTo>
                    <a:pt x="0" y="134"/>
                  </a:lnTo>
                  <a:lnTo>
                    <a:pt x="0" y="137"/>
                  </a:lnTo>
                  <a:lnTo>
                    <a:pt x="1" y="141"/>
                  </a:lnTo>
                  <a:lnTo>
                    <a:pt x="2" y="143"/>
                  </a:lnTo>
                  <a:lnTo>
                    <a:pt x="3" y="145"/>
                  </a:lnTo>
                  <a:lnTo>
                    <a:pt x="5" y="147"/>
                  </a:lnTo>
                  <a:lnTo>
                    <a:pt x="9" y="149"/>
                  </a:lnTo>
                  <a:close/>
                </a:path>
              </a:pathLst>
            </a:custGeom>
            <a:solidFill>
              <a:srgbClr val="2422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6" name="TextBox 115"/>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06804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12344400" y="0"/>
            <a:ext cx="469900" cy="4699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2344400" y="649557"/>
            <a:ext cx="469900" cy="469900"/>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2344400" y="1299114"/>
            <a:ext cx="469900" cy="4699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12966699" y="0"/>
            <a:ext cx="469900" cy="469900"/>
          </a:xfrm>
          <a:prstGeom prst="rect">
            <a:avLst/>
          </a:prstGeom>
          <a:solidFill>
            <a:srgbClr val="E87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12966699" y="649557"/>
            <a:ext cx="469900" cy="469900"/>
          </a:xfrm>
          <a:prstGeom prst="rect">
            <a:avLst/>
          </a:prstGeom>
          <a:solidFill>
            <a:srgbClr val="E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2966699" y="1299114"/>
            <a:ext cx="469900" cy="469900"/>
          </a:xfrm>
          <a:prstGeom prst="rect">
            <a:avLst/>
          </a:prstGeom>
          <a:solidFill>
            <a:srgbClr val="D63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3588998" y="0"/>
            <a:ext cx="469900" cy="469900"/>
          </a:xfrm>
          <a:prstGeom prst="rect">
            <a:avLst/>
          </a:prstGeom>
          <a:solidFill>
            <a:srgbClr val="8ED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13588998" y="649557"/>
            <a:ext cx="469900" cy="469900"/>
          </a:xfrm>
          <a:prstGeom prst="rect">
            <a:avLst/>
          </a:prstGeom>
          <a:solidFill>
            <a:srgbClr val="78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3588998" y="1299114"/>
            <a:ext cx="469900" cy="469900"/>
          </a:xfrm>
          <a:prstGeom prst="rect">
            <a:avLst/>
          </a:prstGeom>
          <a:solidFill>
            <a:srgbClr val="4CC7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4211297" y="0"/>
            <a:ext cx="469900" cy="469900"/>
          </a:xfrm>
          <a:prstGeom prst="rect">
            <a:avLst/>
          </a:prstGeom>
          <a:solidFill>
            <a:srgbClr val="555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14211297" y="649557"/>
            <a:ext cx="469900" cy="469900"/>
          </a:xfrm>
          <a:prstGeom prst="rect">
            <a:avLst/>
          </a:prstGeom>
          <a:solidFill>
            <a:srgbClr val="3B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14211297" y="1299114"/>
            <a:ext cx="469900" cy="469900"/>
          </a:xfrm>
          <a:prstGeom prst="rect">
            <a:avLst/>
          </a:prstGeom>
          <a:solidFill>
            <a:srgbClr val="25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 Placeholder 119"/>
          <p:cNvSpPr>
            <a:spLocks noGrp="1"/>
          </p:cNvSpPr>
          <p:nvPr>
            <p:ph type="body" sz="quarter" idx="13"/>
          </p:nvPr>
        </p:nvSpPr>
        <p:spPr>
          <a:xfrm>
            <a:off x="3107788" y="360971"/>
            <a:ext cx="5976424" cy="535531"/>
          </a:xfrm>
        </p:spPr>
        <p:txBody>
          <a:bodyPr/>
          <a:lstStyle/>
          <a:p>
            <a:r>
              <a:rPr lang="en-US" sz="3200" dirty="0"/>
              <a:t>PowerPoint Presentation</a:t>
            </a:r>
          </a:p>
        </p:txBody>
      </p:sp>
      <p:sp>
        <p:nvSpPr>
          <p:cNvPr id="117" name="Slide Number Placeholder 116"/>
          <p:cNvSpPr>
            <a:spLocks noGrp="1"/>
          </p:cNvSpPr>
          <p:nvPr>
            <p:ph type="sldNum" sz="quarter" idx="12"/>
          </p:nvPr>
        </p:nvSpPr>
        <p:spPr/>
        <p:txBody>
          <a:bodyPr/>
          <a:lstStyle/>
          <a:p>
            <a:fld id="{03206E70-9524-410D-AE9B-78D656EAA14D}" type="slidenum">
              <a:rPr lang="en-US" smtClean="0"/>
              <a:pPr/>
              <a:t>9</a:t>
            </a:fld>
            <a:endParaRPr lang="en-US"/>
          </a:p>
        </p:txBody>
      </p:sp>
      <p:sp>
        <p:nvSpPr>
          <p:cNvPr id="2" name="Text Placeholder 1"/>
          <p:cNvSpPr>
            <a:spLocks noGrp="1"/>
          </p:cNvSpPr>
          <p:nvPr>
            <p:ph type="body" sz="quarter" idx="14"/>
          </p:nvPr>
        </p:nvSpPr>
        <p:spPr>
          <a:xfrm>
            <a:off x="1857375" y="1014880"/>
            <a:ext cx="8380505" cy="400110"/>
          </a:xfrm>
        </p:spPr>
        <p:txBody>
          <a:bodyPr/>
          <a:lstStyle/>
          <a:p>
            <a:r>
              <a:rPr lang="en-US" dirty="0"/>
              <a:t>Lorem Ipsum is simply dummy text of the printing and typesetting industry. Lorem Ipsum has been the industry's standard dummy text ever since the 1500s, when an unknown printer took a galley of type and scrambled it to make a type specimen book. </a:t>
            </a:r>
          </a:p>
        </p:txBody>
      </p:sp>
      <p:grpSp>
        <p:nvGrpSpPr>
          <p:cNvPr id="121" name="Group 120"/>
          <p:cNvGrpSpPr/>
          <p:nvPr/>
        </p:nvGrpSpPr>
        <p:grpSpPr>
          <a:xfrm>
            <a:off x="2268632" y="1620410"/>
            <a:ext cx="7654736" cy="4835249"/>
            <a:chOff x="744632" y="1603158"/>
            <a:chExt cx="7654736" cy="4835249"/>
          </a:xfrm>
        </p:grpSpPr>
        <p:grpSp>
          <p:nvGrpSpPr>
            <p:cNvPr id="136" name="Group 135"/>
            <p:cNvGrpSpPr/>
            <p:nvPr/>
          </p:nvGrpSpPr>
          <p:grpSpPr>
            <a:xfrm>
              <a:off x="2965919" y="2839741"/>
              <a:ext cx="3115790" cy="3064314"/>
              <a:chOff x="2787370" y="2311543"/>
              <a:chExt cx="3427369" cy="3370745"/>
            </a:xfrm>
          </p:grpSpPr>
          <p:sp>
            <p:nvSpPr>
              <p:cNvPr id="239" name="Freeform 52"/>
              <p:cNvSpPr>
                <a:spLocks/>
              </p:cNvSpPr>
              <p:nvPr/>
            </p:nvSpPr>
            <p:spPr bwMode="auto">
              <a:xfrm>
                <a:off x="3276995" y="3360737"/>
                <a:ext cx="1247708" cy="2321551"/>
              </a:xfrm>
              <a:custGeom>
                <a:avLst/>
                <a:gdLst>
                  <a:gd name="T0" fmla="*/ 792 w 792"/>
                  <a:gd name="T1" fmla="*/ 1302 h 1474"/>
                  <a:gd name="T2" fmla="*/ 149 w 792"/>
                  <a:gd name="T3" fmla="*/ 1185 h 1474"/>
                  <a:gd name="T4" fmla="*/ 29 w 792"/>
                  <a:gd name="T5" fmla="*/ 717 h 1474"/>
                  <a:gd name="T6" fmla="*/ 179 w 792"/>
                  <a:gd name="T7" fmla="*/ 73 h 1474"/>
                  <a:gd name="T8" fmla="*/ 608 w 792"/>
                  <a:gd name="T9" fmla="*/ 33 h 1474"/>
                  <a:gd name="T10" fmla="*/ 239 w 792"/>
                  <a:gd name="T11" fmla="*/ 966 h 1474"/>
                  <a:gd name="T12" fmla="*/ 758 w 792"/>
                  <a:gd name="T13" fmla="*/ 1290 h 1474"/>
                  <a:gd name="T14" fmla="*/ 792 w 792"/>
                  <a:gd name="T15" fmla="*/ 1302 h 1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2" h="1474">
                    <a:moveTo>
                      <a:pt x="792" y="1302"/>
                    </a:moveTo>
                    <a:cubicBezTo>
                      <a:pt x="792" y="1302"/>
                      <a:pt x="365" y="1459"/>
                      <a:pt x="149" y="1185"/>
                    </a:cubicBezTo>
                    <a:cubicBezTo>
                      <a:pt x="52" y="1062"/>
                      <a:pt x="54" y="905"/>
                      <a:pt x="29" y="717"/>
                    </a:cubicBezTo>
                    <a:cubicBezTo>
                      <a:pt x="0" y="495"/>
                      <a:pt x="95" y="219"/>
                      <a:pt x="179" y="73"/>
                    </a:cubicBezTo>
                    <a:cubicBezTo>
                      <a:pt x="179" y="73"/>
                      <a:pt x="352" y="0"/>
                      <a:pt x="608" y="33"/>
                    </a:cubicBezTo>
                    <a:cubicBezTo>
                      <a:pt x="608" y="33"/>
                      <a:pt x="216" y="534"/>
                      <a:pt x="239" y="966"/>
                    </a:cubicBezTo>
                    <a:cubicBezTo>
                      <a:pt x="239" y="966"/>
                      <a:pt x="232" y="1474"/>
                      <a:pt x="758" y="1290"/>
                    </a:cubicBezTo>
                    <a:lnTo>
                      <a:pt x="792" y="130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oup 239"/>
              <p:cNvGrpSpPr/>
              <p:nvPr/>
            </p:nvGrpSpPr>
            <p:grpSpPr>
              <a:xfrm>
                <a:off x="2983887" y="2566680"/>
                <a:ext cx="2930416" cy="3007025"/>
                <a:chOff x="2983887" y="2297131"/>
                <a:chExt cx="2930416" cy="3007025"/>
              </a:xfrm>
            </p:grpSpPr>
            <p:sp>
              <p:nvSpPr>
                <p:cNvPr id="256" name="Freeform 45"/>
                <p:cNvSpPr>
                  <a:spLocks/>
                </p:cNvSpPr>
                <p:nvPr/>
              </p:nvSpPr>
              <p:spPr bwMode="auto">
                <a:xfrm>
                  <a:off x="2983887" y="3338331"/>
                  <a:ext cx="408354" cy="836025"/>
                </a:xfrm>
                <a:custGeom>
                  <a:avLst/>
                  <a:gdLst>
                    <a:gd name="T0" fmla="*/ 215 w 259"/>
                    <a:gd name="T1" fmla="*/ 0 h 531"/>
                    <a:gd name="T2" fmla="*/ 218 w 259"/>
                    <a:gd name="T3" fmla="*/ 531 h 531"/>
                    <a:gd name="T4" fmla="*/ 259 w 259"/>
                    <a:gd name="T5" fmla="*/ 199 h 531"/>
                    <a:gd name="T6" fmla="*/ 215 w 259"/>
                    <a:gd name="T7" fmla="*/ 0 h 531"/>
                  </a:gdLst>
                  <a:ahLst/>
                  <a:cxnLst>
                    <a:cxn ang="0">
                      <a:pos x="T0" y="T1"/>
                    </a:cxn>
                    <a:cxn ang="0">
                      <a:pos x="T2" y="T3"/>
                    </a:cxn>
                    <a:cxn ang="0">
                      <a:pos x="T4" y="T5"/>
                    </a:cxn>
                    <a:cxn ang="0">
                      <a:pos x="T6" y="T7"/>
                    </a:cxn>
                  </a:cxnLst>
                  <a:rect l="0" t="0" r="r" b="b"/>
                  <a:pathLst>
                    <a:path w="259" h="531">
                      <a:moveTo>
                        <a:pt x="215" y="0"/>
                      </a:moveTo>
                      <a:cubicBezTo>
                        <a:pt x="106" y="87"/>
                        <a:pt x="0" y="257"/>
                        <a:pt x="218" y="531"/>
                      </a:cubicBezTo>
                      <a:cubicBezTo>
                        <a:pt x="202" y="384"/>
                        <a:pt x="259" y="199"/>
                        <a:pt x="259" y="199"/>
                      </a:cubicBezTo>
                      <a:cubicBezTo>
                        <a:pt x="207" y="139"/>
                        <a:pt x="215" y="0"/>
                        <a:pt x="215" y="0"/>
                      </a:cubicBez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46"/>
                <p:cNvSpPr>
                  <a:spLocks/>
                </p:cNvSpPr>
                <p:nvPr/>
              </p:nvSpPr>
              <p:spPr bwMode="auto">
                <a:xfrm>
                  <a:off x="3699337" y="4878482"/>
                  <a:ext cx="774739" cy="425674"/>
                </a:xfrm>
                <a:custGeom>
                  <a:avLst/>
                  <a:gdLst>
                    <a:gd name="T0" fmla="*/ 0 w 492"/>
                    <a:gd name="T1" fmla="*/ 0 h 270"/>
                    <a:gd name="T2" fmla="*/ 492 w 492"/>
                    <a:gd name="T3" fmla="*/ 155 h 270"/>
                    <a:gd name="T4" fmla="*/ 208 w 492"/>
                    <a:gd name="T5" fmla="*/ 11 h 270"/>
                    <a:gd name="T6" fmla="*/ 0 w 492"/>
                    <a:gd name="T7" fmla="*/ 0 h 270"/>
                  </a:gdLst>
                  <a:ahLst/>
                  <a:cxnLst>
                    <a:cxn ang="0">
                      <a:pos x="T0" y="T1"/>
                    </a:cxn>
                    <a:cxn ang="0">
                      <a:pos x="T2" y="T3"/>
                    </a:cxn>
                    <a:cxn ang="0">
                      <a:pos x="T4" y="T5"/>
                    </a:cxn>
                    <a:cxn ang="0">
                      <a:pos x="T6" y="T7"/>
                    </a:cxn>
                  </a:cxnLst>
                  <a:rect l="0" t="0" r="r" b="b"/>
                  <a:pathLst>
                    <a:path w="492" h="270">
                      <a:moveTo>
                        <a:pt x="0" y="0"/>
                      </a:moveTo>
                      <a:cubicBezTo>
                        <a:pt x="47" y="132"/>
                        <a:pt x="161" y="270"/>
                        <a:pt x="492" y="155"/>
                      </a:cubicBezTo>
                      <a:cubicBezTo>
                        <a:pt x="362" y="106"/>
                        <a:pt x="208" y="11"/>
                        <a:pt x="208" y="11"/>
                      </a:cubicBezTo>
                      <a:cubicBezTo>
                        <a:pt x="134" y="40"/>
                        <a:pt x="1" y="0"/>
                        <a:pt x="0" y="0"/>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47"/>
                <p:cNvSpPr>
                  <a:spLocks/>
                </p:cNvSpPr>
                <p:nvPr/>
              </p:nvSpPr>
              <p:spPr bwMode="auto">
                <a:xfrm>
                  <a:off x="3869206" y="2297131"/>
                  <a:ext cx="798720" cy="645505"/>
                </a:xfrm>
                <a:custGeom>
                  <a:avLst/>
                  <a:gdLst>
                    <a:gd name="T0" fmla="*/ 507 w 507"/>
                    <a:gd name="T1" fmla="*/ 133 h 410"/>
                    <a:gd name="T2" fmla="*/ 0 w 507"/>
                    <a:gd name="T3" fmla="*/ 304 h 410"/>
                    <a:gd name="T4" fmla="*/ 328 w 507"/>
                    <a:gd name="T5" fmla="*/ 239 h 410"/>
                    <a:gd name="T6" fmla="*/ 507 w 507"/>
                    <a:gd name="T7" fmla="*/ 133 h 410"/>
                  </a:gdLst>
                  <a:ahLst/>
                  <a:cxnLst>
                    <a:cxn ang="0">
                      <a:pos x="T0" y="T1"/>
                    </a:cxn>
                    <a:cxn ang="0">
                      <a:pos x="T2" y="T3"/>
                    </a:cxn>
                    <a:cxn ang="0">
                      <a:pos x="T4" y="T5"/>
                    </a:cxn>
                    <a:cxn ang="0">
                      <a:pos x="T6" y="T7"/>
                    </a:cxn>
                  </a:cxnLst>
                  <a:rect l="0" t="0" r="r" b="b"/>
                  <a:pathLst>
                    <a:path w="507" h="410">
                      <a:moveTo>
                        <a:pt x="507" y="133"/>
                      </a:moveTo>
                      <a:cubicBezTo>
                        <a:pt x="384" y="53"/>
                        <a:pt x="200" y="0"/>
                        <a:pt x="0" y="304"/>
                      </a:cubicBezTo>
                      <a:cubicBezTo>
                        <a:pt x="238" y="410"/>
                        <a:pt x="328" y="239"/>
                        <a:pt x="328" y="239"/>
                      </a:cubicBezTo>
                      <a:cubicBezTo>
                        <a:pt x="369" y="171"/>
                        <a:pt x="507" y="133"/>
                        <a:pt x="507" y="133"/>
                      </a:cubicBezTo>
                      <a:close/>
                    </a:path>
                  </a:pathLst>
                </a:custGeom>
                <a:solidFill>
                  <a:srgbClr val="25232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48"/>
                <p:cNvSpPr>
                  <a:spLocks/>
                </p:cNvSpPr>
                <p:nvPr/>
              </p:nvSpPr>
              <p:spPr bwMode="auto">
                <a:xfrm>
                  <a:off x="5374051" y="2868692"/>
                  <a:ext cx="540252" cy="648835"/>
                </a:xfrm>
                <a:custGeom>
                  <a:avLst/>
                  <a:gdLst>
                    <a:gd name="T0" fmla="*/ 309 w 343"/>
                    <a:gd name="T1" fmla="*/ 412 h 412"/>
                    <a:gd name="T2" fmla="*/ 0 w 343"/>
                    <a:gd name="T3" fmla="*/ 0 h 412"/>
                    <a:gd name="T4" fmla="*/ 159 w 343"/>
                    <a:gd name="T5" fmla="*/ 289 h 412"/>
                    <a:gd name="T6" fmla="*/ 309 w 343"/>
                    <a:gd name="T7" fmla="*/ 412 h 412"/>
                  </a:gdLst>
                  <a:ahLst/>
                  <a:cxnLst>
                    <a:cxn ang="0">
                      <a:pos x="T0" y="T1"/>
                    </a:cxn>
                    <a:cxn ang="0">
                      <a:pos x="T2" y="T3"/>
                    </a:cxn>
                    <a:cxn ang="0">
                      <a:pos x="T4" y="T5"/>
                    </a:cxn>
                    <a:cxn ang="0">
                      <a:pos x="T6" y="T7"/>
                    </a:cxn>
                  </a:cxnLst>
                  <a:rect l="0" t="0" r="r" b="b"/>
                  <a:pathLst>
                    <a:path w="343" h="412">
                      <a:moveTo>
                        <a:pt x="309" y="412"/>
                      </a:moveTo>
                      <a:cubicBezTo>
                        <a:pt x="343" y="306"/>
                        <a:pt x="336" y="98"/>
                        <a:pt x="0" y="0"/>
                      </a:cubicBezTo>
                      <a:cubicBezTo>
                        <a:pt x="46" y="153"/>
                        <a:pt x="56" y="215"/>
                        <a:pt x="159" y="289"/>
                      </a:cubicBezTo>
                      <a:cubicBezTo>
                        <a:pt x="237" y="308"/>
                        <a:pt x="309" y="411"/>
                        <a:pt x="309" y="412"/>
                      </a:cubicBezTo>
                      <a:close/>
                    </a:path>
                  </a:pathLst>
                </a:custGeom>
                <a:solidFill>
                  <a:srgbClr val="76717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Freeform 49"/>
                <p:cNvSpPr>
                  <a:spLocks/>
                </p:cNvSpPr>
                <p:nvPr/>
              </p:nvSpPr>
              <p:spPr bwMode="auto">
                <a:xfrm>
                  <a:off x="5271463" y="4355550"/>
                  <a:ext cx="482296" cy="634845"/>
                </a:xfrm>
                <a:custGeom>
                  <a:avLst/>
                  <a:gdLst>
                    <a:gd name="T0" fmla="*/ 0 w 306"/>
                    <a:gd name="T1" fmla="*/ 403 h 403"/>
                    <a:gd name="T2" fmla="*/ 294 w 306"/>
                    <a:gd name="T3" fmla="*/ 0 h 403"/>
                    <a:gd name="T4" fmla="*/ 78 w 306"/>
                    <a:gd name="T5" fmla="*/ 219 h 403"/>
                    <a:gd name="T6" fmla="*/ 0 w 306"/>
                    <a:gd name="T7" fmla="*/ 403 h 403"/>
                  </a:gdLst>
                  <a:ahLst/>
                  <a:cxnLst>
                    <a:cxn ang="0">
                      <a:pos x="T0" y="T1"/>
                    </a:cxn>
                    <a:cxn ang="0">
                      <a:pos x="T2" y="T3"/>
                    </a:cxn>
                    <a:cxn ang="0">
                      <a:pos x="T4" y="T5"/>
                    </a:cxn>
                    <a:cxn ang="0">
                      <a:pos x="T6" y="T7"/>
                    </a:cxn>
                  </a:cxnLst>
                  <a:rect l="0" t="0" r="r" b="b"/>
                  <a:pathLst>
                    <a:path w="306" h="403">
                      <a:moveTo>
                        <a:pt x="0" y="403"/>
                      </a:moveTo>
                      <a:cubicBezTo>
                        <a:pt x="140" y="398"/>
                        <a:pt x="306" y="350"/>
                        <a:pt x="294" y="0"/>
                      </a:cubicBezTo>
                      <a:cubicBezTo>
                        <a:pt x="228" y="64"/>
                        <a:pt x="78" y="219"/>
                        <a:pt x="78" y="219"/>
                      </a:cubicBezTo>
                      <a:cubicBezTo>
                        <a:pt x="84" y="298"/>
                        <a:pt x="0" y="403"/>
                        <a:pt x="0" y="40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51"/>
              <p:cNvSpPr>
                <a:spLocks/>
              </p:cNvSpPr>
              <p:nvPr/>
            </p:nvSpPr>
            <p:spPr bwMode="auto">
              <a:xfrm>
                <a:off x="2787370" y="2925737"/>
                <a:ext cx="2348863" cy="1576789"/>
              </a:xfrm>
              <a:custGeom>
                <a:avLst/>
                <a:gdLst>
                  <a:gd name="T0" fmla="*/ 341 w 1491"/>
                  <a:gd name="T1" fmla="*/ 1001 h 1001"/>
                  <a:gd name="T2" fmla="*/ 235 w 1491"/>
                  <a:gd name="T3" fmla="*/ 356 h 1001"/>
                  <a:gd name="T4" fmla="*/ 665 w 1491"/>
                  <a:gd name="T5" fmla="*/ 80 h 1001"/>
                  <a:gd name="T6" fmla="*/ 1324 w 1491"/>
                  <a:gd name="T7" fmla="*/ 30 h 1001"/>
                  <a:gd name="T8" fmla="*/ 1491 w 1491"/>
                  <a:gd name="T9" fmla="*/ 412 h 1001"/>
                  <a:gd name="T10" fmla="*/ 473 w 1491"/>
                  <a:gd name="T11" fmla="*/ 360 h 1001"/>
                  <a:gd name="T12" fmla="*/ 347 w 1491"/>
                  <a:gd name="T13" fmla="*/ 966 h 1001"/>
                  <a:gd name="T14" fmla="*/ 341 w 1491"/>
                  <a:gd name="T15" fmla="*/ 1001 h 10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1" h="1001">
                    <a:moveTo>
                      <a:pt x="341" y="1001"/>
                    </a:moveTo>
                    <a:cubicBezTo>
                      <a:pt x="341" y="1001"/>
                      <a:pt x="48" y="651"/>
                      <a:pt x="235" y="356"/>
                    </a:cubicBezTo>
                    <a:cubicBezTo>
                      <a:pt x="319" y="225"/>
                      <a:pt x="482" y="135"/>
                      <a:pt x="665" y="80"/>
                    </a:cubicBezTo>
                    <a:cubicBezTo>
                      <a:pt x="891" y="13"/>
                      <a:pt x="1158" y="0"/>
                      <a:pt x="1324" y="30"/>
                    </a:cubicBezTo>
                    <a:cubicBezTo>
                      <a:pt x="1324" y="30"/>
                      <a:pt x="1462" y="194"/>
                      <a:pt x="1491" y="412"/>
                    </a:cubicBezTo>
                    <a:cubicBezTo>
                      <a:pt x="1491" y="412"/>
                      <a:pt x="847" y="221"/>
                      <a:pt x="473" y="360"/>
                    </a:cubicBezTo>
                    <a:cubicBezTo>
                      <a:pt x="473" y="360"/>
                      <a:pt x="0" y="531"/>
                      <a:pt x="347" y="966"/>
                    </a:cubicBezTo>
                    <a:lnTo>
                      <a:pt x="341" y="1001"/>
                    </a:lnTo>
                    <a:close/>
                  </a:path>
                </a:pathLst>
              </a:custGeom>
              <a:solidFill>
                <a:srgbClr val="E7E6E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2" name="Group 241"/>
              <p:cNvGrpSpPr/>
              <p:nvPr/>
            </p:nvGrpSpPr>
            <p:grpSpPr>
              <a:xfrm>
                <a:off x="3636052" y="2311543"/>
                <a:ext cx="2578687" cy="3225522"/>
                <a:chOff x="3636052" y="2311543"/>
                <a:chExt cx="2578687" cy="3225522"/>
              </a:xfrm>
            </p:grpSpPr>
            <p:sp>
              <p:nvSpPr>
                <p:cNvPr id="243" name="Line 50"/>
                <p:cNvSpPr>
                  <a:spLocks noChangeShapeType="1"/>
                </p:cNvSpPr>
                <p:nvPr/>
              </p:nvSpPr>
              <p:spPr bwMode="auto">
                <a:xfrm>
                  <a:off x="5033645" y="4497863"/>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Line 54"/>
                <p:cNvSpPr>
                  <a:spLocks noChangeShapeType="1"/>
                </p:cNvSpPr>
                <p:nvPr/>
              </p:nvSpPr>
              <p:spPr bwMode="auto">
                <a:xfrm>
                  <a:off x="3953142" y="4113492"/>
                  <a:ext cx="0" cy="0"/>
                </a:xfrm>
                <a:prstGeom prst="line">
                  <a:avLst/>
                </a:prstGeom>
                <a:noFill/>
                <a:ln w="14288" cap="flat">
                  <a:solidFill>
                    <a:srgbClr val="ED1C2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56"/>
                <p:cNvSpPr>
                  <a:spLocks/>
                </p:cNvSpPr>
                <p:nvPr/>
              </p:nvSpPr>
              <p:spPr bwMode="auto">
                <a:xfrm>
                  <a:off x="3636052" y="4208086"/>
                  <a:ext cx="2206972" cy="1328979"/>
                </a:xfrm>
                <a:custGeom>
                  <a:avLst/>
                  <a:gdLst>
                    <a:gd name="T0" fmla="*/ 1353 w 1401"/>
                    <a:gd name="T1" fmla="*/ 229 h 844"/>
                    <a:gd name="T2" fmla="*/ 1075 w 1401"/>
                    <a:gd name="T3" fmla="*/ 789 h 844"/>
                    <a:gd name="T4" fmla="*/ 551 w 1401"/>
                    <a:gd name="T5" fmla="*/ 761 h 844"/>
                    <a:gd name="T6" fmla="*/ 9 w 1401"/>
                    <a:gd name="T7" fmla="*/ 419 h 844"/>
                    <a:gd name="T8" fmla="*/ 88 w 1401"/>
                    <a:gd name="T9" fmla="*/ 0 h 844"/>
                    <a:gd name="T10" fmla="*/ 863 w 1401"/>
                    <a:gd name="T11" fmla="*/ 641 h 844"/>
                    <a:gd name="T12" fmla="*/ 1329 w 1401"/>
                    <a:gd name="T13" fmla="*/ 260 h 844"/>
                    <a:gd name="T14" fmla="*/ 1353 w 1401"/>
                    <a:gd name="T15" fmla="*/ 229 h 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1" h="844">
                      <a:moveTo>
                        <a:pt x="1353" y="229"/>
                      </a:moveTo>
                      <a:cubicBezTo>
                        <a:pt x="1353" y="229"/>
                        <a:pt x="1401" y="664"/>
                        <a:pt x="1075" y="789"/>
                      </a:cubicBezTo>
                      <a:cubicBezTo>
                        <a:pt x="929" y="844"/>
                        <a:pt x="730" y="826"/>
                        <a:pt x="551" y="761"/>
                      </a:cubicBezTo>
                      <a:cubicBezTo>
                        <a:pt x="329" y="680"/>
                        <a:pt x="123" y="543"/>
                        <a:pt x="9" y="419"/>
                      </a:cubicBezTo>
                      <a:cubicBezTo>
                        <a:pt x="9" y="419"/>
                        <a:pt x="0" y="167"/>
                        <a:pt x="88" y="0"/>
                      </a:cubicBezTo>
                      <a:cubicBezTo>
                        <a:pt x="88" y="0"/>
                        <a:pt x="480" y="528"/>
                        <a:pt x="863" y="641"/>
                      </a:cubicBezTo>
                      <a:cubicBezTo>
                        <a:pt x="863" y="641"/>
                        <a:pt x="1347" y="817"/>
                        <a:pt x="1329" y="260"/>
                      </a:cubicBezTo>
                      <a:lnTo>
                        <a:pt x="1353" y="22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55"/>
                <p:cNvSpPr>
                  <a:spLocks/>
                </p:cNvSpPr>
                <p:nvPr/>
              </p:nvSpPr>
              <p:spPr bwMode="auto">
                <a:xfrm>
                  <a:off x="4425446" y="3078287"/>
                  <a:ext cx="1789293" cy="2142355"/>
                </a:xfrm>
                <a:custGeom>
                  <a:avLst/>
                  <a:gdLst>
                    <a:gd name="T0" fmla="*/ 575 w 1136"/>
                    <a:gd name="T1" fmla="*/ 0 h 1360"/>
                    <a:gd name="T2" fmla="*/ 1047 w 1136"/>
                    <a:gd name="T3" fmla="*/ 496 h 1360"/>
                    <a:gd name="T4" fmla="*/ 847 w 1136"/>
                    <a:gd name="T5" fmla="*/ 962 h 1360"/>
                    <a:gd name="T6" fmla="*/ 368 w 1136"/>
                    <a:gd name="T7" fmla="*/ 1360 h 1360"/>
                    <a:gd name="T8" fmla="*/ 0 w 1136"/>
                    <a:gd name="T9" fmla="*/ 1149 h 1360"/>
                    <a:gd name="T10" fmla="*/ 833 w 1136"/>
                    <a:gd name="T11" fmla="*/ 612 h 1360"/>
                    <a:gd name="T12" fmla="*/ 602 w 1136"/>
                    <a:gd name="T13" fmla="*/ 43 h 1360"/>
                    <a:gd name="T14" fmla="*/ 575 w 1136"/>
                    <a:gd name="T15" fmla="*/ 0 h 1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6" h="1360">
                      <a:moveTo>
                        <a:pt x="575" y="0"/>
                      </a:moveTo>
                      <a:cubicBezTo>
                        <a:pt x="575" y="0"/>
                        <a:pt x="1043" y="109"/>
                        <a:pt x="1047" y="496"/>
                      </a:cubicBezTo>
                      <a:cubicBezTo>
                        <a:pt x="1049" y="651"/>
                        <a:pt x="965" y="812"/>
                        <a:pt x="847" y="962"/>
                      </a:cubicBezTo>
                      <a:cubicBezTo>
                        <a:pt x="702" y="1147"/>
                        <a:pt x="521" y="1290"/>
                        <a:pt x="368" y="1360"/>
                      </a:cubicBezTo>
                      <a:cubicBezTo>
                        <a:pt x="368" y="1360"/>
                        <a:pt x="118" y="1311"/>
                        <a:pt x="0" y="1149"/>
                      </a:cubicBezTo>
                      <a:cubicBezTo>
                        <a:pt x="0" y="1149"/>
                        <a:pt x="614" y="959"/>
                        <a:pt x="833" y="612"/>
                      </a:cubicBezTo>
                      <a:cubicBezTo>
                        <a:pt x="833" y="612"/>
                        <a:pt x="1136" y="198"/>
                        <a:pt x="602" y="43"/>
                      </a:cubicBezTo>
                      <a:lnTo>
                        <a:pt x="575" y="0"/>
                      </a:lnTo>
                      <a:close/>
                    </a:path>
                  </a:pathLst>
                </a:custGeom>
                <a:solidFill>
                  <a:srgbClr val="AFABAB"/>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53"/>
                <p:cNvSpPr>
                  <a:spLocks/>
                </p:cNvSpPr>
                <p:nvPr/>
              </p:nvSpPr>
              <p:spPr bwMode="auto">
                <a:xfrm>
                  <a:off x="3815914" y="2311543"/>
                  <a:ext cx="1925188" cy="2190985"/>
                </a:xfrm>
                <a:custGeom>
                  <a:avLst/>
                  <a:gdLst>
                    <a:gd name="T0" fmla="*/ 0 w 1222"/>
                    <a:gd name="T1" fmla="*/ 477 h 1391"/>
                    <a:gd name="T2" fmla="*/ 578 w 1222"/>
                    <a:gd name="T3" fmla="*/ 178 h 1391"/>
                    <a:gd name="T4" fmla="*/ 974 w 1222"/>
                    <a:gd name="T5" fmla="*/ 500 h 1391"/>
                    <a:gd name="T6" fmla="*/ 1222 w 1222"/>
                    <a:gd name="T7" fmla="*/ 1099 h 1391"/>
                    <a:gd name="T8" fmla="*/ 918 w 1222"/>
                    <a:gd name="T9" fmla="*/ 1391 h 1391"/>
                    <a:gd name="T10" fmla="*/ 648 w 1222"/>
                    <a:gd name="T11" fmla="*/ 405 h 1391"/>
                    <a:gd name="T12" fmla="*/ 37 w 1222"/>
                    <a:gd name="T13" fmla="*/ 466 h 1391"/>
                    <a:gd name="T14" fmla="*/ 0 w 1222"/>
                    <a:gd name="T15" fmla="*/ 477 h 13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2" h="1391">
                      <a:moveTo>
                        <a:pt x="0" y="477"/>
                      </a:moveTo>
                      <a:cubicBezTo>
                        <a:pt x="0" y="477"/>
                        <a:pt x="239" y="92"/>
                        <a:pt x="578" y="178"/>
                      </a:cubicBezTo>
                      <a:cubicBezTo>
                        <a:pt x="729" y="216"/>
                        <a:pt x="866" y="344"/>
                        <a:pt x="974" y="500"/>
                      </a:cubicBezTo>
                      <a:cubicBezTo>
                        <a:pt x="1109" y="694"/>
                        <a:pt x="1200" y="932"/>
                        <a:pt x="1222" y="1099"/>
                      </a:cubicBezTo>
                      <a:cubicBezTo>
                        <a:pt x="1222" y="1099"/>
                        <a:pt x="1133" y="1325"/>
                        <a:pt x="918" y="1391"/>
                      </a:cubicBezTo>
                      <a:cubicBezTo>
                        <a:pt x="918" y="1391"/>
                        <a:pt x="896" y="717"/>
                        <a:pt x="648" y="405"/>
                      </a:cubicBezTo>
                      <a:cubicBezTo>
                        <a:pt x="648" y="405"/>
                        <a:pt x="342" y="0"/>
                        <a:pt x="37" y="466"/>
                      </a:cubicBezTo>
                      <a:lnTo>
                        <a:pt x="0" y="477"/>
                      </a:lnTo>
                      <a:close/>
                    </a:path>
                  </a:pathLst>
                </a:custGeom>
                <a:solidFill>
                  <a:srgbClr val="3B393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8" name="Group 247"/>
                <p:cNvGrpSpPr/>
                <p:nvPr/>
              </p:nvGrpSpPr>
              <p:grpSpPr>
                <a:xfrm>
                  <a:off x="4025025" y="3788303"/>
                  <a:ext cx="1038598" cy="652674"/>
                  <a:chOff x="3984374" y="3463997"/>
                  <a:chExt cx="1038598" cy="652674"/>
                </a:xfrm>
              </p:grpSpPr>
              <p:sp>
                <p:nvSpPr>
                  <p:cNvPr id="249" name="TextBox 248"/>
                  <p:cNvSpPr txBox="1"/>
                  <p:nvPr/>
                </p:nvSpPr>
                <p:spPr>
                  <a:xfrm>
                    <a:off x="3984374" y="3778116"/>
                    <a:ext cx="1038598" cy="338555"/>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INDUSTRY BEST PRACTICE</a:t>
                    </a:r>
                  </a:p>
                </p:txBody>
              </p:sp>
              <p:grpSp>
                <p:nvGrpSpPr>
                  <p:cNvPr id="250" name="Group 249"/>
                  <p:cNvGrpSpPr>
                    <a:grpSpLocks noChangeAspect="1"/>
                  </p:cNvGrpSpPr>
                  <p:nvPr/>
                </p:nvGrpSpPr>
                <p:grpSpPr>
                  <a:xfrm>
                    <a:off x="4360903" y="3463997"/>
                    <a:ext cx="285538" cy="288000"/>
                    <a:chOff x="4386263" y="3243263"/>
                    <a:chExt cx="368301" cy="371476"/>
                  </a:xfrm>
                  <a:solidFill>
                    <a:schemeClr val="tx1">
                      <a:lumMod val="65000"/>
                      <a:lumOff val="35000"/>
                    </a:schemeClr>
                  </a:solidFill>
                </p:grpSpPr>
                <p:sp>
                  <p:nvSpPr>
                    <p:cNvPr id="251" name="Freeform 67"/>
                    <p:cNvSpPr>
                      <a:spLocks/>
                    </p:cNvSpPr>
                    <p:nvPr/>
                  </p:nvSpPr>
                  <p:spPr bwMode="auto">
                    <a:xfrm>
                      <a:off x="4386263" y="3455988"/>
                      <a:ext cx="147638" cy="158750"/>
                    </a:xfrm>
                    <a:custGeom>
                      <a:avLst/>
                      <a:gdLst>
                        <a:gd name="T0" fmla="*/ 23 w 38"/>
                        <a:gd name="T1" fmla="*/ 41 h 41"/>
                        <a:gd name="T2" fmla="*/ 23 w 38"/>
                        <a:gd name="T3" fmla="*/ 41 h 41"/>
                        <a:gd name="T4" fmla="*/ 21 w 38"/>
                        <a:gd name="T5" fmla="*/ 40 h 41"/>
                        <a:gd name="T6" fmla="*/ 16 w 38"/>
                        <a:gd name="T7" fmla="*/ 27 h 41"/>
                        <a:gd name="T8" fmla="*/ 2 w 38"/>
                        <a:gd name="T9" fmla="*/ 29 h 41"/>
                        <a:gd name="T10" fmla="*/ 0 w 38"/>
                        <a:gd name="T11" fmla="*/ 28 h 41"/>
                        <a:gd name="T12" fmla="*/ 0 w 38"/>
                        <a:gd name="T13" fmla="*/ 26 h 41"/>
                        <a:gd name="T14" fmla="*/ 15 w 38"/>
                        <a:gd name="T15" fmla="*/ 0 h 41"/>
                        <a:gd name="T16" fmla="*/ 19 w 38"/>
                        <a:gd name="T17" fmla="*/ 2 h 41"/>
                        <a:gd name="T18" fmla="*/ 6 w 38"/>
                        <a:gd name="T19" fmla="*/ 24 h 41"/>
                        <a:gd name="T20" fmla="*/ 17 w 38"/>
                        <a:gd name="T21" fmla="*/ 22 h 41"/>
                        <a:gd name="T22" fmla="*/ 19 w 38"/>
                        <a:gd name="T23" fmla="*/ 24 h 41"/>
                        <a:gd name="T24" fmla="*/ 23 w 38"/>
                        <a:gd name="T25" fmla="*/ 34 h 41"/>
                        <a:gd name="T26" fmla="*/ 34 w 38"/>
                        <a:gd name="T27" fmla="*/ 16 h 41"/>
                        <a:gd name="T28" fmla="*/ 38 w 38"/>
                        <a:gd name="T29" fmla="*/ 18 h 41"/>
                        <a:gd name="T30" fmla="*/ 24 w 38"/>
                        <a:gd name="T31" fmla="*/ 40 h 41"/>
                        <a:gd name="T32" fmla="*/ 23 w 38"/>
                        <a:gd name="T3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1">
                          <a:moveTo>
                            <a:pt x="23" y="41"/>
                          </a:moveTo>
                          <a:cubicBezTo>
                            <a:pt x="23" y="41"/>
                            <a:pt x="23" y="41"/>
                            <a:pt x="23" y="41"/>
                          </a:cubicBezTo>
                          <a:cubicBezTo>
                            <a:pt x="22" y="41"/>
                            <a:pt x="21" y="40"/>
                            <a:pt x="21" y="40"/>
                          </a:cubicBezTo>
                          <a:cubicBezTo>
                            <a:pt x="16" y="27"/>
                            <a:pt x="16" y="27"/>
                            <a:pt x="16" y="27"/>
                          </a:cubicBezTo>
                          <a:cubicBezTo>
                            <a:pt x="2" y="29"/>
                            <a:pt x="2" y="29"/>
                            <a:pt x="2" y="29"/>
                          </a:cubicBezTo>
                          <a:cubicBezTo>
                            <a:pt x="2" y="29"/>
                            <a:pt x="1" y="29"/>
                            <a:pt x="0" y="28"/>
                          </a:cubicBezTo>
                          <a:cubicBezTo>
                            <a:pt x="0" y="27"/>
                            <a:pt x="0" y="27"/>
                            <a:pt x="0" y="26"/>
                          </a:cubicBezTo>
                          <a:cubicBezTo>
                            <a:pt x="15" y="0"/>
                            <a:pt x="15" y="0"/>
                            <a:pt x="15" y="0"/>
                          </a:cubicBezTo>
                          <a:cubicBezTo>
                            <a:pt x="19" y="2"/>
                            <a:pt x="19" y="2"/>
                            <a:pt x="19" y="2"/>
                          </a:cubicBezTo>
                          <a:cubicBezTo>
                            <a:pt x="6" y="24"/>
                            <a:pt x="6" y="24"/>
                            <a:pt x="6" y="24"/>
                          </a:cubicBezTo>
                          <a:cubicBezTo>
                            <a:pt x="17" y="22"/>
                            <a:pt x="17" y="22"/>
                            <a:pt x="17" y="22"/>
                          </a:cubicBezTo>
                          <a:cubicBezTo>
                            <a:pt x="18" y="22"/>
                            <a:pt x="19" y="23"/>
                            <a:pt x="19" y="24"/>
                          </a:cubicBezTo>
                          <a:cubicBezTo>
                            <a:pt x="23" y="34"/>
                            <a:pt x="23" y="34"/>
                            <a:pt x="23" y="34"/>
                          </a:cubicBezTo>
                          <a:cubicBezTo>
                            <a:pt x="34" y="16"/>
                            <a:pt x="34" y="16"/>
                            <a:pt x="34" y="16"/>
                          </a:cubicBezTo>
                          <a:cubicBezTo>
                            <a:pt x="38" y="18"/>
                            <a:pt x="38" y="18"/>
                            <a:pt x="38" y="18"/>
                          </a:cubicBezTo>
                          <a:cubicBezTo>
                            <a:pt x="24" y="40"/>
                            <a:pt x="24" y="40"/>
                            <a:pt x="24" y="40"/>
                          </a:cubicBezTo>
                          <a:cubicBezTo>
                            <a:pt x="24" y="41"/>
                            <a:pt x="23" y="41"/>
                            <a:pt x="2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68"/>
                    <p:cNvSpPr>
                      <a:spLocks/>
                    </p:cNvSpPr>
                    <p:nvPr/>
                  </p:nvSpPr>
                  <p:spPr bwMode="auto">
                    <a:xfrm>
                      <a:off x="4610101" y="3460751"/>
                      <a:ext cx="144463" cy="153988"/>
                    </a:xfrm>
                    <a:custGeom>
                      <a:avLst/>
                      <a:gdLst>
                        <a:gd name="T0" fmla="*/ 15 w 37"/>
                        <a:gd name="T1" fmla="*/ 40 h 40"/>
                        <a:gd name="T2" fmla="*/ 13 w 37"/>
                        <a:gd name="T3" fmla="*/ 39 h 40"/>
                        <a:gd name="T4" fmla="*/ 0 w 37"/>
                        <a:gd name="T5" fmla="*/ 17 h 40"/>
                        <a:gd name="T6" fmla="*/ 3 w 37"/>
                        <a:gd name="T7" fmla="*/ 15 h 40"/>
                        <a:gd name="T8" fmla="*/ 14 w 37"/>
                        <a:gd name="T9" fmla="*/ 33 h 40"/>
                        <a:gd name="T10" fmla="*/ 18 w 37"/>
                        <a:gd name="T11" fmla="*/ 23 h 40"/>
                        <a:gd name="T12" fmla="*/ 20 w 37"/>
                        <a:gd name="T13" fmla="*/ 21 h 40"/>
                        <a:gd name="T14" fmla="*/ 31 w 37"/>
                        <a:gd name="T15" fmla="*/ 23 h 40"/>
                        <a:gd name="T16" fmla="*/ 19 w 37"/>
                        <a:gd name="T17" fmla="*/ 2 h 40"/>
                        <a:gd name="T18" fmla="*/ 22 w 37"/>
                        <a:gd name="T19" fmla="*/ 0 h 40"/>
                        <a:gd name="T20" fmla="*/ 37 w 37"/>
                        <a:gd name="T21" fmla="*/ 25 h 40"/>
                        <a:gd name="T22" fmla="*/ 37 w 37"/>
                        <a:gd name="T23" fmla="*/ 27 h 40"/>
                        <a:gd name="T24" fmla="*/ 35 w 37"/>
                        <a:gd name="T25" fmla="*/ 28 h 40"/>
                        <a:gd name="T26" fmla="*/ 21 w 37"/>
                        <a:gd name="T27" fmla="*/ 26 h 40"/>
                        <a:gd name="T28" fmla="*/ 16 w 37"/>
                        <a:gd name="T29" fmla="*/ 39 h 40"/>
                        <a:gd name="T30" fmla="*/ 15 w 37"/>
                        <a:gd name="T31" fmla="*/ 40 h 40"/>
                        <a:gd name="T32" fmla="*/ 15 w 37"/>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0">
                          <a:moveTo>
                            <a:pt x="15" y="40"/>
                          </a:moveTo>
                          <a:cubicBezTo>
                            <a:pt x="14" y="40"/>
                            <a:pt x="13" y="40"/>
                            <a:pt x="13" y="39"/>
                          </a:cubicBezTo>
                          <a:cubicBezTo>
                            <a:pt x="0" y="17"/>
                            <a:pt x="0" y="17"/>
                            <a:pt x="0" y="17"/>
                          </a:cubicBezTo>
                          <a:cubicBezTo>
                            <a:pt x="3" y="15"/>
                            <a:pt x="3" y="15"/>
                            <a:pt x="3" y="15"/>
                          </a:cubicBezTo>
                          <a:cubicBezTo>
                            <a:pt x="14" y="33"/>
                            <a:pt x="14" y="33"/>
                            <a:pt x="14" y="33"/>
                          </a:cubicBezTo>
                          <a:cubicBezTo>
                            <a:pt x="18" y="23"/>
                            <a:pt x="18" y="23"/>
                            <a:pt x="18" y="23"/>
                          </a:cubicBezTo>
                          <a:cubicBezTo>
                            <a:pt x="18" y="22"/>
                            <a:pt x="19" y="21"/>
                            <a:pt x="20" y="21"/>
                          </a:cubicBezTo>
                          <a:cubicBezTo>
                            <a:pt x="31" y="23"/>
                            <a:pt x="31" y="23"/>
                            <a:pt x="31" y="23"/>
                          </a:cubicBezTo>
                          <a:cubicBezTo>
                            <a:pt x="19" y="2"/>
                            <a:pt x="19" y="2"/>
                            <a:pt x="19" y="2"/>
                          </a:cubicBezTo>
                          <a:cubicBezTo>
                            <a:pt x="22" y="0"/>
                            <a:pt x="22" y="0"/>
                            <a:pt x="22" y="0"/>
                          </a:cubicBezTo>
                          <a:cubicBezTo>
                            <a:pt x="37" y="25"/>
                            <a:pt x="37" y="25"/>
                            <a:pt x="37" y="25"/>
                          </a:cubicBezTo>
                          <a:cubicBezTo>
                            <a:pt x="37" y="26"/>
                            <a:pt x="37" y="26"/>
                            <a:pt x="37" y="27"/>
                          </a:cubicBezTo>
                          <a:cubicBezTo>
                            <a:pt x="37" y="28"/>
                            <a:pt x="36" y="28"/>
                            <a:pt x="35" y="28"/>
                          </a:cubicBezTo>
                          <a:cubicBezTo>
                            <a:pt x="21" y="26"/>
                            <a:pt x="21" y="26"/>
                            <a:pt x="21" y="26"/>
                          </a:cubicBezTo>
                          <a:cubicBezTo>
                            <a:pt x="16" y="39"/>
                            <a:pt x="16" y="39"/>
                            <a:pt x="16" y="39"/>
                          </a:cubicBezTo>
                          <a:cubicBezTo>
                            <a:pt x="16" y="39"/>
                            <a:pt x="16" y="40"/>
                            <a:pt x="15" y="40"/>
                          </a:cubicBezTo>
                          <a:cubicBezTo>
                            <a:pt x="15" y="40"/>
                            <a:pt x="15" y="40"/>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69"/>
                    <p:cNvSpPr>
                      <a:spLocks noEditPoints="1"/>
                    </p:cNvSpPr>
                    <p:nvPr/>
                  </p:nvSpPr>
                  <p:spPr bwMode="auto">
                    <a:xfrm>
                      <a:off x="4424363" y="3243263"/>
                      <a:ext cx="295275" cy="293688"/>
                    </a:xfrm>
                    <a:custGeom>
                      <a:avLst/>
                      <a:gdLst>
                        <a:gd name="T0" fmla="*/ 38 w 76"/>
                        <a:gd name="T1" fmla="*/ 76 h 76"/>
                        <a:gd name="T2" fmla="*/ 0 w 76"/>
                        <a:gd name="T3" fmla="*/ 38 h 76"/>
                        <a:gd name="T4" fmla="*/ 38 w 76"/>
                        <a:gd name="T5" fmla="*/ 0 h 76"/>
                        <a:gd name="T6" fmla="*/ 76 w 76"/>
                        <a:gd name="T7" fmla="*/ 38 h 76"/>
                        <a:gd name="T8" fmla="*/ 38 w 76"/>
                        <a:gd name="T9" fmla="*/ 76 h 76"/>
                        <a:gd name="T10" fmla="*/ 38 w 76"/>
                        <a:gd name="T11" fmla="*/ 4 h 76"/>
                        <a:gd name="T12" fmla="*/ 4 w 76"/>
                        <a:gd name="T13" fmla="*/ 38 h 76"/>
                        <a:gd name="T14" fmla="*/ 38 w 76"/>
                        <a:gd name="T15" fmla="*/ 72 h 76"/>
                        <a:gd name="T16" fmla="*/ 72 w 76"/>
                        <a:gd name="T17" fmla="*/ 38 h 76"/>
                        <a:gd name="T18" fmla="*/ 38 w 76"/>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6">
                          <a:moveTo>
                            <a:pt x="38" y="76"/>
                          </a:moveTo>
                          <a:cubicBezTo>
                            <a:pt x="17" y="76"/>
                            <a:pt x="0" y="59"/>
                            <a:pt x="0" y="38"/>
                          </a:cubicBezTo>
                          <a:cubicBezTo>
                            <a:pt x="0" y="17"/>
                            <a:pt x="17" y="0"/>
                            <a:pt x="38" y="0"/>
                          </a:cubicBezTo>
                          <a:cubicBezTo>
                            <a:pt x="59" y="0"/>
                            <a:pt x="76" y="17"/>
                            <a:pt x="76" y="38"/>
                          </a:cubicBezTo>
                          <a:cubicBezTo>
                            <a:pt x="76" y="59"/>
                            <a:pt x="59" y="76"/>
                            <a:pt x="38" y="76"/>
                          </a:cubicBezTo>
                          <a:close/>
                          <a:moveTo>
                            <a:pt x="38" y="4"/>
                          </a:moveTo>
                          <a:cubicBezTo>
                            <a:pt x="19" y="4"/>
                            <a:pt x="4" y="19"/>
                            <a:pt x="4" y="38"/>
                          </a:cubicBezTo>
                          <a:cubicBezTo>
                            <a:pt x="4" y="57"/>
                            <a:pt x="19" y="72"/>
                            <a:pt x="38" y="72"/>
                          </a:cubicBezTo>
                          <a:cubicBezTo>
                            <a:pt x="57" y="72"/>
                            <a:pt x="72" y="57"/>
                            <a:pt x="72" y="38"/>
                          </a:cubicBezTo>
                          <a:cubicBezTo>
                            <a:pt x="72" y="19"/>
                            <a:pt x="57" y="4"/>
                            <a:pt x="3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70"/>
                    <p:cNvSpPr>
                      <a:spLocks noEditPoints="1"/>
                    </p:cNvSpPr>
                    <p:nvPr/>
                  </p:nvSpPr>
                  <p:spPr bwMode="auto">
                    <a:xfrm>
                      <a:off x="4494213" y="3305176"/>
                      <a:ext cx="155575" cy="155575"/>
                    </a:xfrm>
                    <a:custGeom>
                      <a:avLst/>
                      <a:gdLst>
                        <a:gd name="T0" fmla="*/ 32 w 40"/>
                        <a:gd name="T1" fmla="*/ 40 h 40"/>
                        <a:gd name="T2" fmla="*/ 31 w 40"/>
                        <a:gd name="T3" fmla="*/ 40 h 40"/>
                        <a:gd name="T4" fmla="*/ 20 w 40"/>
                        <a:gd name="T5" fmla="*/ 33 h 40"/>
                        <a:gd name="T6" fmla="*/ 9 w 40"/>
                        <a:gd name="T7" fmla="*/ 40 h 40"/>
                        <a:gd name="T8" fmla="*/ 7 w 40"/>
                        <a:gd name="T9" fmla="*/ 40 h 40"/>
                        <a:gd name="T10" fmla="*/ 6 w 40"/>
                        <a:gd name="T11" fmla="*/ 37 h 40"/>
                        <a:gd name="T12" fmla="*/ 10 w 40"/>
                        <a:gd name="T13" fmla="*/ 25 h 40"/>
                        <a:gd name="T14" fmla="*/ 1 w 40"/>
                        <a:gd name="T15" fmla="*/ 15 h 40"/>
                        <a:gd name="T16" fmla="*/ 0 w 40"/>
                        <a:gd name="T17" fmla="*/ 13 h 40"/>
                        <a:gd name="T18" fmla="*/ 2 w 40"/>
                        <a:gd name="T19" fmla="*/ 12 h 40"/>
                        <a:gd name="T20" fmla="*/ 13 w 40"/>
                        <a:gd name="T21" fmla="*/ 12 h 40"/>
                        <a:gd name="T22" fmla="*/ 18 w 40"/>
                        <a:gd name="T23" fmla="*/ 1 h 40"/>
                        <a:gd name="T24" fmla="*/ 22 w 40"/>
                        <a:gd name="T25" fmla="*/ 1 h 40"/>
                        <a:gd name="T26" fmla="*/ 27 w 40"/>
                        <a:gd name="T27" fmla="*/ 12 h 40"/>
                        <a:gd name="T28" fmla="*/ 38 w 40"/>
                        <a:gd name="T29" fmla="*/ 12 h 40"/>
                        <a:gd name="T30" fmla="*/ 40 w 40"/>
                        <a:gd name="T31" fmla="*/ 13 h 40"/>
                        <a:gd name="T32" fmla="*/ 39 w 40"/>
                        <a:gd name="T33" fmla="*/ 15 h 40"/>
                        <a:gd name="T34" fmla="*/ 30 w 40"/>
                        <a:gd name="T35" fmla="*/ 25 h 40"/>
                        <a:gd name="T36" fmla="*/ 34 w 40"/>
                        <a:gd name="T37" fmla="*/ 37 h 40"/>
                        <a:gd name="T38" fmla="*/ 33 w 40"/>
                        <a:gd name="T39" fmla="*/ 40 h 40"/>
                        <a:gd name="T40" fmla="*/ 32 w 40"/>
                        <a:gd name="T41" fmla="*/ 40 h 40"/>
                        <a:gd name="T42" fmla="*/ 20 w 40"/>
                        <a:gd name="T43" fmla="*/ 28 h 40"/>
                        <a:gd name="T44" fmla="*/ 21 w 40"/>
                        <a:gd name="T45" fmla="*/ 29 h 40"/>
                        <a:gd name="T46" fmla="*/ 29 w 40"/>
                        <a:gd name="T47" fmla="*/ 34 h 40"/>
                        <a:gd name="T48" fmla="*/ 26 w 40"/>
                        <a:gd name="T49" fmla="*/ 25 h 40"/>
                        <a:gd name="T50" fmla="*/ 27 w 40"/>
                        <a:gd name="T51" fmla="*/ 23 h 40"/>
                        <a:gd name="T52" fmla="*/ 33 w 40"/>
                        <a:gd name="T53" fmla="*/ 16 h 40"/>
                        <a:gd name="T54" fmla="*/ 26 w 40"/>
                        <a:gd name="T55" fmla="*/ 16 h 40"/>
                        <a:gd name="T56" fmla="*/ 24 w 40"/>
                        <a:gd name="T57" fmla="*/ 15 h 40"/>
                        <a:gd name="T58" fmla="*/ 20 w 40"/>
                        <a:gd name="T59" fmla="*/ 6 h 40"/>
                        <a:gd name="T60" fmla="*/ 16 w 40"/>
                        <a:gd name="T61" fmla="*/ 15 h 40"/>
                        <a:gd name="T62" fmla="*/ 14 w 40"/>
                        <a:gd name="T63" fmla="*/ 16 h 40"/>
                        <a:gd name="T64" fmla="*/ 7 w 40"/>
                        <a:gd name="T65" fmla="*/ 16 h 40"/>
                        <a:gd name="T66" fmla="*/ 13 w 40"/>
                        <a:gd name="T67" fmla="*/ 23 h 40"/>
                        <a:gd name="T68" fmla="*/ 14 w 40"/>
                        <a:gd name="T69" fmla="*/ 25 h 40"/>
                        <a:gd name="T70" fmla="*/ 11 w 40"/>
                        <a:gd name="T71" fmla="*/ 34 h 40"/>
                        <a:gd name="T72" fmla="*/ 19 w 40"/>
                        <a:gd name="T73" fmla="*/ 29 h 40"/>
                        <a:gd name="T74" fmla="*/ 20 w 40"/>
                        <a:gd name="T7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32" y="40"/>
                          </a:moveTo>
                          <a:cubicBezTo>
                            <a:pt x="32" y="40"/>
                            <a:pt x="31" y="40"/>
                            <a:pt x="31" y="40"/>
                          </a:cubicBezTo>
                          <a:cubicBezTo>
                            <a:pt x="20" y="33"/>
                            <a:pt x="20" y="33"/>
                            <a:pt x="20" y="33"/>
                          </a:cubicBezTo>
                          <a:cubicBezTo>
                            <a:pt x="9" y="40"/>
                            <a:pt x="9" y="40"/>
                            <a:pt x="9" y="40"/>
                          </a:cubicBezTo>
                          <a:cubicBezTo>
                            <a:pt x="8" y="40"/>
                            <a:pt x="7" y="40"/>
                            <a:pt x="7" y="40"/>
                          </a:cubicBezTo>
                          <a:cubicBezTo>
                            <a:pt x="6" y="39"/>
                            <a:pt x="6" y="38"/>
                            <a:pt x="6" y="37"/>
                          </a:cubicBezTo>
                          <a:cubicBezTo>
                            <a:pt x="10" y="25"/>
                            <a:pt x="10" y="25"/>
                            <a:pt x="10" y="25"/>
                          </a:cubicBezTo>
                          <a:cubicBezTo>
                            <a:pt x="1" y="15"/>
                            <a:pt x="1" y="15"/>
                            <a:pt x="1" y="15"/>
                          </a:cubicBezTo>
                          <a:cubicBezTo>
                            <a:pt x="0" y="15"/>
                            <a:pt x="0" y="14"/>
                            <a:pt x="0" y="13"/>
                          </a:cubicBezTo>
                          <a:cubicBezTo>
                            <a:pt x="0" y="12"/>
                            <a:pt x="1" y="12"/>
                            <a:pt x="2" y="12"/>
                          </a:cubicBezTo>
                          <a:cubicBezTo>
                            <a:pt x="13" y="12"/>
                            <a:pt x="13" y="12"/>
                            <a:pt x="13" y="12"/>
                          </a:cubicBezTo>
                          <a:cubicBezTo>
                            <a:pt x="18" y="1"/>
                            <a:pt x="18" y="1"/>
                            <a:pt x="18" y="1"/>
                          </a:cubicBezTo>
                          <a:cubicBezTo>
                            <a:pt x="19" y="0"/>
                            <a:pt x="21" y="0"/>
                            <a:pt x="22" y="1"/>
                          </a:cubicBezTo>
                          <a:cubicBezTo>
                            <a:pt x="27" y="12"/>
                            <a:pt x="27" y="12"/>
                            <a:pt x="27" y="12"/>
                          </a:cubicBezTo>
                          <a:cubicBezTo>
                            <a:pt x="38" y="12"/>
                            <a:pt x="38" y="12"/>
                            <a:pt x="38" y="12"/>
                          </a:cubicBezTo>
                          <a:cubicBezTo>
                            <a:pt x="39" y="12"/>
                            <a:pt x="40" y="12"/>
                            <a:pt x="40" y="13"/>
                          </a:cubicBezTo>
                          <a:cubicBezTo>
                            <a:pt x="40" y="14"/>
                            <a:pt x="40" y="15"/>
                            <a:pt x="39" y="15"/>
                          </a:cubicBezTo>
                          <a:cubicBezTo>
                            <a:pt x="30" y="25"/>
                            <a:pt x="30" y="25"/>
                            <a:pt x="30" y="25"/>
                          </a:cubicBezTo>
                          <a:cubicBezTo>
                            <a:pt x="34" y="37"/>
                            <a:pt x="34" y="37"/>
                            <a:pt x="34" y="37"/>
                          </a:cubicBezTo>
                          <a:cubicBezTo>
                            <a:pt x="34" y="38"/>
                            <a:pt x="34" y="39"/>
                            <a:pt x="33" y="40"/>
                          </a:cubicBezTo>
                          <a:cubicBezTo>
                            <a:pt x="33" y="40"/>
                            <a:pt x="32" y="40"/>
                            <a:pt x="32" y="40"/>
                          </a:cubicBezTo>
                          <a:close/>
                          <a:moveTo>
                            <a:pt x="20" y="28"/>
                          </a:moveTo>
                          <a:cubicBezTo>
                            <a:pt x="20" y="28"/>
                            <a:pt x="21" y="29"/>
                            <a:pt x="21" y="29"/>
                          </a:cubicBezTo>
                          <a:cubicBezTo>
                            <a:pt x="29" y="34"/>
                            <a:pt x="29" y="34"/>
                            <a:pt x="29" y="34"/>
                          </a:cubicBezTo>
                          <a:cubicBezTo>
                            <a:pt x="26" y="25"/>
                            <a:pt x="26" y="25"/>
                            <a:pt x="26" y="25"/>
                          </a:cubicBezTo>
                          <a:cubicBezTo>
                            <a:pt x="26" y="24"/>
                            <a:pt x="26" y="23"/>
                            <a:pt x="27" y="23"/>
                          </a:cubicBezTo>
                          <a:cubicBezTo>
                            <a:pt x="33" y="16"/>
                            <a:pt x="33" y="16"/>
                            <a:pt x="33" y="16"/>
                          </a:cubicBezTo>
                          <a:cubicBezTo>
                            <a:pt x="26" y="16"/>
                            <a:pt x="26" y="16"/>
                            <a:pt x="26" y="16"/>
                          </a:cubicBezTo>
                          <a:cubicBezTo>
                            <a:pt x="25" y="16"/>
                            <a:pt x="25" y="16"/>
                            <a:pt x="24" y="15"/>
                          </a:cubicBezTo>
                          <a:cubicBezTo>
                            <a:pt x="20" y="6"/>
                            <a:pt x="20" y="6"/>
                            <a:pt x="20" y="6"/>
                          </a:cubicBezTo>
                          <a:cubicBezTo>
                            <a:pt x="16" y="15"/>
                            <a:pt x="16" y="15"/>
                            <a:pt x="16" y="15"/>
                          </a:cubicBezTo>
                          <a:cubicBezTo>
                            <a:pt x="15" y="16"/>
                            <a:pt x="15" y="16"/>
                            <a:pt x="14" y="16"/>
                          </a:cubicBezTo>
                          <a:cubicBezTo>
                            <a:pt x="7" y="16"/>
                            <a:pt x="7" y="16"/>
                            <a:pt x="7" y="16"/>
                          </a:cubicBezTo>
                          <a:cubicBezTo>
                            <a:pt x="13" y="23"/>
                            <a:pt x="13" y="23"/>
                            <a:pt x="13" y="23"/>
                          </a:cubicBezTo>
                          <a:cubicBezTo>
                            <a:pt x="14" y="23"/>
                            <a:pt x="14" y="24"/>
                            <a:pt x="14" y="25"/>
                          </a:cubicBezTo>
                          <a:cubicBezTo>
                            <a:pt x="11" y="34"/>
                            <a:pt x="11" y="34"/>
                            <a:pt x="11" y="34"/>
                          </a:cubicBezTo>
                          <a:cubicBezTo>
                            <a:pt x="19" y="29"/>
                            <a:pt x="19" y="29"/>
                            <a:pt x="19" y="29"/>
                          </a:cubicBezTo>
                          <a:cubicBezTo>
                            <a:pt x="19" y="29"/>
                            <a:pt x="20"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grpSp>
        <p:grpSp>
          <p:nvGrpSpPr>
            <p:cNvPr id="137" name="Group 136"/>
            <p:cNvGrpSpPr/>
            <p:nvPr/>
          </p:nvGrpSpPr>
          <p:grpSpPr>
            <a:xfrm>
              <a:off x="2505488" y="3490913"/>
              <a:ext cx="539768" cy="539768"/>
              <a:chOff x="2456649" y="2890030"/>
              <a:chExt cx="593745" cy="593745"/>
            </a:xfrm>
          </p:grpSpPr>
          <p:grpSp>
            <p:nvGrpSpPr>
              <p:cNvPr id="225" name="Group 224"/>
              <p:cNvGrpSpPr/>
              <p:nvPr/>
            </p:nvGrpSpPr>
            <p:grpSpPr>
              <a:xfrm>
                <a:off x="2456649" y="2890030"/>
                <a:ext cx="593745" cy="593745"/>
                <a:chOff x="2439588" y="2833628"/>
                <a:chExt cx="405535" cy="405535"/>
              </a:xfrm>
            </p:grpSpPr>
            <p:sp>
              <p:nvSpPr>
                <p:cNvPr id="237" name="Oval 236"/>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2474779" y="2868816"/>
                  <a:ext cx="335153" cy="335152"/>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26" name="Group 225"/>
              <p:cNvGrpSpPr>
                <a:grpSpLocks noChangeAspect="1"/>
              </p:cNvGrpSpPr>
              <p:nvPr/>
            </p:nvGrpSpPr>
            <p:grpSpPr>
              <a:xfrm>
                <a:off x="2590234" y="3043153"/>
                <a:ext cx="326574" cy="287496"/>
                <a:chOff x="1362075" y="1844675"/>
                <a:chExt cx="371475" cy="327025"/>
              </a:xfrm>
              <a:solidFill>
                <a:schemeClr val="bg1"/>
              </a:solidFill>
            </p:grpSpPr>
            <p:sp>
              <p:nvSpPr>
                <p:cNvPr id="227" name="Freeform 74"/>
                <p:cNvSpPr>
                  <a:spLocks noEditPoints="1"/>
                </p:cNvSpPr>
                <p:nvPr/>
              </p:nvSpPr>
              <p:spPr bwMode="auto">
                <a:xfrm>
                  <a:off x="1362075" y="1844675"/>
                  <a:ext cx="371475" cy="295275"/>
                </a:xfrm>
                <a:custGeom>
                  <a:avLst/>
                  <a:gdLst>
                    <a:gd name="T0" fmla="*/ 88 w 96"/>
                    <a:gd name="T1" fmla="*/ 76 h 76"/>
                    <a:gd name="T2" fmla="*/ 8 w 96"/>
                    <a:gd name="T3" fmla="*/ 76 h 76"/>
                    <a:gd name="T4" fmla="*/ 0 w 96"/>
                    <a:gd name="T5" fmla="*/ 68 h 76"/>
                    <a:gd name="T6" fmla="*/ 0 w 96"/>
                    <a:gd name="T7" fmla="*/ 8 h 76"/>
                    <a:gd name="T8" fmla="*/ 8 w 96"/>
                    <a:gd name="T9" fmla="*/ 0 h 76"/>
                    <a:gd name="T10" fmla="*/ 88 w 96"/>
                    <a:gd name="T11" fmla="*/ 0 h 76"/>
                    <a:gd name="T12" fmla="*/ 96 w 96"/>
                    <a:gd name="T13" fmla="*/ 8 h 76"/>
                    <a:gd name="T14" fmla="*/ 96 w 96"/>
                    <a:gd name="T15" fmla="*/ 68 h 76"/>
                    <a:gd name="T16" fmla="*/ 88 w 96"/>
                    <a:gd name="T17" fmla="*/ 76 h 76"/>
                    <a:gd name="T18" fmla="*/ 8 w 96"/>
                    <a:gd name="T19" fmla="*/ 4 h 76"/>
                    <a:gd name="T20" fmla="*/ 4 w 96"/>
                    <a:gd name="T21" fmla="*/ 8 h 76"/>
                    <a:gd name="T22" fmla="*/ 4 w 96"/>
                    <a:gd name="T23" fmla="*/ 68 h 76"/>
                    <a:gd name="T24" fmla="*/ 8 w 96"/>
                    <a:gd name="T25" fmla="*/ 72 h 76"/>
                    <a:gd name="T26" fmla="*/ 88 w 96"/>
                    <a:gd name="T27" fmla="*/ 72 h 76"/>
                    <a:gd name="T28" fmla="*/ 92 w 96"/>
                    <a:gd name="T29" fmla="*/ 68 h 76"/>
                    <a:gd name="T30" fmla="*/ 92 w 96"/>
                    <a:gd name="T31" fmla="*/ 8 h 76"/>
                    <a:gd name="T32" fmla="*/ 88 w 96"/>
                    <a:gd name="T33" fmla="*/ 4 h 76"/>
                    <a:gd name="T34" fmla="*/ 8 w 96"/>
                    <a:gd name="T35"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76">
                      <a:moveTo>
                        <a:pt x="88" y="76"/>
                      </a:moveTo>
                      <a:cubicBezTo>
                        <a:pt x="8" y="76"/>
                        <a:pt x="8" y="76"/>
                        <a:pt x="8" y="76"/>
                      </a:cubicBezTo>
                      <a:cubicBezTo>
                        <a:pt x="4" y="76"/>
                        <a:pt x="0" y="72"/>
                        <a:pt x="0" y="68"/>
                      </a:cubicBezTo>
                      <a:cubicBezTo>
                        <a:pt x="0" y="8"/>
                        <a:pt x="0" y="8"/>
                        <a:pt x="0" y="8"/>
                      </a:cubicBezTo>
                      <a:cubicBezTo>
                        <a:pt x="0" y="4"/>
                        <a:pt x="4" y="0"/>
                        <a:pt x="8" y="0"/>
                      </a:cubicBezTo>
                      <a:cubicBezTo>
                        <a:pt x="88" y="0"/>
                        <a:pt x="88" y="0"/>
                        <a:pt x="88" y="0"/>
                      </a:cubicBezTo>
                      <a:cubicBezTo>
                        <a:pt x="92" y="0"/>
                        <a:pt x="96" y="4"/>
                        <a:pt x="96" y="8"/>
                      </a:cubicBezTo>
                      <a:cubicBezTo>
                        <a:pt x="96" y="68"/>
                        <a:pt x="96" y="68"/>
                        <a:pt x="96" y="68"/>
                      </a:cubicBezTo>
                      <a:cubicBezTo>
                        <a:pt x="96" y="72"/>
                        <a:pt x="92" y="76"/>
                        <a:pt x="88" y="76"/>
                      </a:cubicBezTo>
                      <a:close/>
                      <a:moveTo>
                        <a:pt x="8" y="4"/>
                      </a:moveTo>
                      <a:cubicBezTo>
                        <a:pt x="6" y="4"/>
                        <a:pt x="4" y="6"/>
                        <a:pt x="4" y="8"/>
                      </a:cubicBezTo>
                      <a:cubicBezTo>
                        <a:pt x="4" y="68"/>
                        <a:pt x="4" y="68"/>
                        <a:pt x="4" y="68"/>
                      </a:cubicBezTo>
                      <a:cubicBezTo>
                        <a:pt x="4" y="70"/>
                        <a:pt x="6" y="72"/>
                        <a:pt x="8" y="72"/>
                      </a:cubicBezTo>
                      <a:cubicBezTo>
                        <a:pt x="88" y="72"/>
                        <a:pt x="88" y="72"/>
                        <a:pt x="88" y="72"/>
                      </a:cubicBezTo>
                      <a:cubicBezTo>
                        <a:pt x="90" y="72"/>
                        <a:pt x="92" y="70"/>
                        <a:pt x="92" y="68"/>
                      </a:cubicBezTo>
                      <a:cubicBezTo>
                        <a:pt x="92" y="8"/>
                        <a:pt x="92" y="8"/>
                        <a:pt x="92" y="8"/>
                      </a:cubicBezTo>
                      <a:cubicBezTo>
                        <a:pt x="92" y="6"/>
                        <a:pt x="90" y="4"/>
                        <a:pt x="88" y="4"/>
                      </a:cubicBez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Freeform 75"/>
                <p:cNvSpPr>
                  <a:spLocks/>
                </p:cNvSpPr>
                <p:nvPr/>
              </p:nvSpPr>
              <p:spPr bwMode="auto">
                <a:xfrm>
                  <a:off x="1431925" y="2155825"/>
                  <a:ext cx="231775" cy="15875"/>
                </a:xfrm>
                <a:custGeom>
                  <a:avLst/>
                  <a:gdLst>
                    <a:gd name="T0" fmla="*/ 58 w 60"/>
                    <a:gd name="T1" fmla="*/ 4 h 4"/>
                    <a:gd name="T2" fmla="*/ 2 w 60"/>
                    <a:gd name="T3" fmla="*/ 4 h 4"/>
                    <a:gd name="T4" fmla="*/ 0 w 60"/>
                    <a:gd name="T5" fmla="*/ 2 h 4"/>
                    <a:gd name="T6" fmla="*/ 2 w 60"/>
                    <a:gd name="T7" fmla="*/ 0 h 4"/>
                    <a:gd name="T8" fmla="*/ 58 w 60"/>
                    <a:gd name="T9" fmla="*/ 0 h 4"/>
                    <a:gd name="T10" fmla="*/ 60 w 60"/>
                    <a:gd name="T11" fmla="*/ 2 h 4"/>
                    <a:gd name="T12" fmla="*/ 58 w 60"/>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0" h="4">
                      <a:moveTo>
                        <a:pt x="58" y="4"/>
                      </a:moveTo>
                      <a:cubicBezTo>
                        <a:pt x="2" y="4"/>
                        <a:pt x="2" y="4"/>
                        <a:pt x="2" y="4"/>
                      </a:cubicBezTo>
                      <a:cubicBezTo>
                        <a:pt x="1" y="4"/>
                        <a:pt x="0" y="3"/>
                        <a:pt x="0" y="2"/>
                      </a:cubicBezTo>
                      <a:cubicBezTo>
                        <a:pt x="0" y="1"/>
                        <a:pt x="1" y="0"/>
                        <a:pt x="2" y="0"/>
                      </a:cubicBezTo>
                      <a:cubicBezTo>
                        <a:pt x="58" y="0"/>
                        <a:pt x="58" y="0"/>
                        <a:pt x="58" y="0"/>
                      </a:cubicBezTo>
                      <a:cubicBezTo>
                        <a:pt x="59" y="0"/>
                        <a:pt x="60" y="1"/>
                        <a:pt x="60" y="2"/>
                      </a:cubicBezTo>
                      <a:cubicBezTo>
                        <a:pt x="60" y="3"/>
                        <a:pt x="59" y="4"/>
                        <a:pt x="5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Freeform 76"/>
                <p:cNvSpPr>
                  <a:spLocks/>
                </p:cNvSpPr>
                <p:nvPr/>
              </p:nvSpPr>
              <p:spPr bwMode="auto">
                <a:xfrm>
                  <a:off x="1531938" y="2124075"/>
                  <a:ext cx="15875" cy="47625"/>
                </a:xfrm>
                <a:custGeom>
                  <a:avLst/>
                  <a:gdLst>
                    <a:gd name="T0" fmla="*/ 2 w 4"/>
                    <a:gd name="T1" fmla="*/ 12 h 12"/>
                    <a:gd name="T2" fmla="*/ 0 w 4"/>
                    <a:gd name="T3" fmla="*/ 10 h 12"/>
                    <a:gd name="T4" fmla="*/ 0 w 4"/>
                    <a:gd name="T5" fmla="*/ 2 h 12"/>
                    <a:gd name="T6" fmla="*/ 2 w 4"/>
                    <a:gd name="T7" fmla="*/ 0 h 12"/>
                    <a:gd name="T8" fmla="*/ 4 w 4"/>
                    <a:gd name="T9" fmla="*/ 2 h 12"/>
                    <a:gd name="T10" fmla="*/ 4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1" y="12"/>
                        <a:pt x="0" y="11"/>
                        <a:pt x="0" y="10"/>
                      </a:cubicBezTo>
                      <a:cubicBezTo>
                        <a:pt x="0" y="2"/>
                        <a:pt x="0" y="2"/>
                        <a:pt x="0" y="2"/>
                      </a:cubicBezTo>
                      <a:cubicBezTo>
                        <a:pt x="0" y="1"/>
                        <a:pt x="1" y="0"/>
                        <a:pt x="2" y="0"/>
                      </a:cubicBezTo>
                      <a:cubicBezTo>
                        <a:pt x="3" y="0"/>
                        <a:pt x="4" y="1"/>
                        <a:pt x="4" y="2"/>
                      </a:cubicBezTo>
                      <a:cubicBezTo>
                        <a:pt x="4" y="10"/>
                        <a:pt x="4" y="10"/>
                        <a:pt x="4" y="10"/>
                      </a:cubicBezTo>
                      <a:cubicBezTo>
                        <a:pt x="4" y="11"/>
                        <a:pt x="3"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Oval 77"/>
                <p:cNvSpPr>
                  <a:spLocks noChangeArrowheads="1"/>
                </p:cNvSpPr>
                <p:nvPr/>
              </p:nvSpPr>
              <p:spPr bwMode="auto">
                <a:xfrm>
                  <a:off x="1531938" y="2085975"/>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78"/>
                <p:cNvSpPr>
                  <a:spLocks noChangeArrowheads="1"/>
                </p:cNvSpPr>
                <p:nvPr/>
              </p:nvSpPr>
              <p:spPr bwMode="auto">
                <a:xfrm>
                  <a:off x="1370013" y="2062163"/>
                  <a:ext cx="3556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79"/>
                <p:cNvSpPr>
                  <a:spLocks noEditPoints="1"/>
                </p:cNvSpPr>
                <p:nvPr/>
              </p:nvSpPr>
              <p:spPr bwMode="auto">
                <a:xfrm>
                  <a:off x="1455738" y="1968500"/>
                  <a:ext cx="61913" cy="77788"/>
                </a:xfrm>
                <a:custGeom>
                  <a:avLst/>
                  <a:gdLst>
                    <a:gd name="T0" fmla="*/ 14 w 16"/>
                    <a:gd name="T1" fmla="*/ 20 h 20"/>
                    <a:gd name="T2" fmla="*/ 2 w 16"/>
                    <a:gd name="T3" fmla="*/ 20 h 20"/>
                    <a:gd name="T4" fmla="*/ 0 w 16"/>
                    <a:gd name="T5" fmla="*/ 18 h 20"/>
                    <a:gd name="T6" fmla="*/ 0 w 16"/>
                    <a:gd name="T7" fmla="*/ 2 h 20"/>
                    <a:gd name="T8" fmla="*/ 2 w 16"/>
                    <a:gd name="T9" fmla="*/ 0 h 20"/>
                    <a:gd name="T10" fmla="*/ 14 w 16"/>
                    <a:gd name="T11" fmla="*/ 0 h 20"/>
                    <a:gd name="T12" fmla="*/ 16 w 16"/>
                    <a:gd name="T13" fmla="*/ 2 h 20"/>
                    <a:gd name="T14" fmla="*/ 16 w 16"/>
                    <a:gd name="T15" fmla="*/ 18 h 20"/>
                    <a:gd name="T16" fmla="*/ 14 w 16"/>
                    <a:gd name="T17" fmla="*/ 20 h 20"/>
                    <a:gd name="T18" fmla="*/ 4 w 16"/>
                    <a:gd name="T19" fmla="*/ 16 h 20"/>
                    <a:gd name="T20" fmla="*/ 12 w 16"/>
                    <a:gd name="T21" fmla="*/ 16 h 20"/>
                    <a:gd name="T22" fmla="*/ 12 w 16"/>
                    <a:gd name="T23" fmla="*/ 4 h 20"/>
                    <a:gd name="T24" fmla="*/ 4 w 16"/>
                    <a:gd name="T25" fmla="*/ 4 h 20"/>
                    <a:gd name="T26" fmla="*/ 4 w 16"/>
                    <a:gd name="T2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14" y="20"/>
                      </a:moveTo>
                      <a:cubicBezTo>
                        <a:pt x="2" y="20"/>
                        <a:pt x="2" y="20"/>
                        <a:pt x="2" y="20"/>
                      </a:cubicBezTo>
                      <a:cubicBezTo>
                        <a:pt x="1" y="20"/>
                        <a:pt x="0" y="19"/>
                        <a:pt x="0" y="18"/>
                      </a:cubicBezTo>
                      <a:cubicBezTo>
                        <a:pt x="0" y="2"/>
                        <a:pt x="0" y="2"/>
                        <a:pt x="0" y="2"/>
                      </a:cubicBezTo>
                      <a:cubicBezTo>
                        <a:pt x="0" y="1"/>
                        <a:pt x="1" y="0"/>
                        <a:pt x="2" y="0"/>
                      </a:cubicBezTo>
                      <a:cubicBezTo>
                        <a:pt x="14" y="0"/>
                        <a:pt x="14" y="0"/>
                        <a:pt x="14" y="0"/>
                      </a:cubicBezTo>
                      <a:cubicBezTo>
                        <a:pt x="15" y="0"/>
                        <a:pt x="16" y="1"/>
                        <a:pt x="16" y="2"/>
                      </a:cubicBezTo>
                      <a:cubicBezTo>
                        <a:pt x="16" y="18"/>
                        <a:pt x="16" y="18"/>
                        <a:pt x="16" y="18"/>
                      </a:cubicBezTo>
                      <a:cubicBezTo>
                        <a:pt x="16" y="19"/>
                        <a:pt x="15" y="20"/>
                        <a:pt x="14" y="20"/>
                      </a:cubicBezTo>
                      <a:close/>
                      <a:moveTo>
                        <a:pt x="4" y="16"/>
                      </a:moveTo>
                      <a:cubicBezTo>
                        <a:pt x="12" y="16"/>
                        <a:pt x="12" y="16"/>
                        <a:pt x="12" y="16"/>
                      </a:cubicBezTo>
                      <a:cubicBezTo>
                        <a:pt x="12" y="4"/>
                        <a:pt x="12" y="4"/>
                        <a:pt x="12" y="4"/>
                      </a:cubicBezTo>
                      <a:cubicBezTo>
                        <a:pt x="4" y="4"/>
                        <a:pt x="4" y="4"/>
                        <a:pt x="4" y="4"/>
                      </a:cubicBezTo>
                      <a:lnTo>
                        <a:pt x="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Freeform 80"/>
                <p:cNvSpPr>
                  <a:spLocks noEditPoints="1"/>
                </p:cNvSpPr>
                <p:nvPr/>
              </p:nvSpPr>
              <p:spPr bwMode="auto">
                <a:xfrm>
                  <a:off x="1531938" y="1922463"/>
                  <a:ext cx="61913" cy="123825"/>
                </a:xfrm>
                <a:custGeom>
                  <a:avLst/>
                  <a:gdLst>
                    <a:gd name="T0" fmla="*/ 14 w 16"/>
                    <a:gd name="T1" fmla="*/ 32 h 32"/>
                    <a:gd name="T2" fmla="*/ 2 w 16"/>
                    <a:gd name="T3" fmla="*/ 32 h 32"/>
                    <a:gd name="T4" fmla="*/ 0 w 16"/>
                    <a:gd name="T5" fmla="*/ 30 h 32"/>
                    <a:gd name="T6" fmla="*/ 0 w 16"/>
                    <a:gd name="T7" fmla="*/ 2 h 32"/>
                    <a:gd name="T8" fmla="*/ 2 w 16"/>
                    <a:gd name="T9" fmla="*/ 0 h 32"/>
                    <a:gd name="T10" fmla="*/ 14 w 16"/>
                    <a:gd name="T11" fmla="*/ 0 h 32"/>
                    <a:gd name="T12" fmla="*/ 16 w 16"/>
                    <a:gd name="T13" fmla="*/ 2 h 32"/>
                    <a:gd name="T14" fmla="*/ 16 w 16"/>
                    <a:gd name="T15" fmla="*/ 30 h 32"/>
                    <a:gd name="T16" fmla="*/ 14 w 16"/>
                    <a:gd name="T17" fmla="*/ 32 h 32"/>
                    <a:gd name="T18" fmla="*/ 4 w 16"/>
                    <a:gd name="T19" fmla="*/ 28 h 32"/>
                    <a:gd name="T20" fmla="*/ 12 w 16"/>
                    <a:gd name="T21" fmla="*/ 28 h 32"/>
                    <a:gd name="T22" fmla="*/ 12 w 16"/>
                    <a:gd name="T23" fmla="*/ 4 h 32"/>
                    <a:gd name="T24" fmla="*/ 4 w 16"/>
                    <a:gd name="T25" fmla="*/ 4 h 32"/>
                    <a:gd name="T26" fmla="*/ 4 w 1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2">
                      <a:moveTo>
                        <a:pt x="14" y="32"/>
                      </a:moveTo>
                      <a:cubicBezTo>
                        <a:pt x="2" y="32"/>
                        <a:pt x="2" y="32"/>
                        <a:pt x="2" y="32"/>
                      </a:cubicBezTo>
                      <a:cubicBezTo>
                        <a:pt x="1" y="32"/>
                        <a:pt x="0" y="31"/>
                        <a:pt x="0" y="30"/>
                      </a:cubicBezTo>
                      <a:cubicBezTo>
                        <a:pt x="0" y="2"/>
                        <a:pt x="0" y="2"/>
                        <a:pt x="0" y="2"/>
                      </a:cubicBezTo>
                      <a:cubicBezTo>
                        <a:pt x="0" y="1"/>
                        <a:pt x="1" y="0"/>
                        <a:pt x="2" y="0"/>
                      </a:cubicBezTo>
                      <a:cubicBezTo>
                        <a:pt x="14" y="0"/>
                        <a:pt x="14" y="0"/>
                        <a:pt x="14" y="0"/>
                      </a:cubicBezTo>
                      <a:cubicBezTo>
                        <a:pt x="15" y="0"/>
                        <a:pt x="16" y="1"/>
                        <a:pt x="16" y="2"/>
                      </a:cubicBezTo>
                      <a:cubicBezTo>
                        <a:pt x="16" y="30"/>
                        <a:pt x="16" y="30"/>
                        <a:pt x="16" y="30"/>
                      </a:cubicBezTo>
                      <a:cubicBezTo>
                        <a:pt x="16" y="31"/>
                        <a:pt x="15" y="32"/>
                        <a:pt x="14" y="32"/>
                      </a:cubicBezTo>
                      <a:close/>
                      <a:moveTo>
                        <a:pt x="4" y="28"/>
                      </a:moveTo>
                      <a:cubicBezTo>
                        <a:pt x="12" y="28"/>
                        <a:pt x="12" y="28"/>
                        <a:pt x="12" y="28"/>
                      </a:cubicBezTo>
                      <a:cubicBezTo>
                        <a:pt x="12" y="4"/>
                        <a:pt x="12" y="4"/>
                        <a:pt x="12" y="4"/>
                      </a:cubicBezTo>
                      <a:cubicBezTo>
                        <a:pt x="4" y="4"/>
                        <a:pt x="4" y="4"/>
                        <a:pt x="4" y="4"/>
                      </a:cubicBezTo>
                      <a:lnTo>
                        <a:pt x="4"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Freeform 81"/>
                <p:cNvSpPr>
                  <a:spLocks noEditPoints="1"/>
                </p:cNvSpPr>
                <p:nvPr/>
              </p:nvSpPr>
              <p:spPr bwMode="auto">
                <a:xfrm>
                  <a:off x="1609725" y="1890713"/>
                  <a:ext cx="61913" cy="155575"/>
                </a:xfrm>
                <a:custGeom>
                  <a:avLst/>
                  <a:gdLst>
                    <a:gd name="T0" fmla="*/ 14 w 16"/>
                    <a:gd name="T1" fmla="*/ 40 h 40"/>
                    <a:gd name="T2" fmla="*/ 2 w 16"/>
                    <a:gd name="T3" fmla="*/ 40 h 40"/>
                    <a:gd name="T4" fmla="*/ 0 w 16"/>
                    <a:gd name="T5" fmla="*/ 38 h 40"/>
                    <a:gd name="T6" fmla="*/ 0 w 16"/>
                    <a:gd name="T7" fmla="*/ 2 h 40"/>
                    <a:gd name="T8" fmla="*/ 2 w 16"/>
                    <a:gd name="T9" fmla="*/ 0 h 40"/>
                    <a:gd name="T10" fmla="*/ 14 w 16"/>
                    <a:gd name="T11" fmla="*/ 0 h 40"/>
                    <a:gd name="T12" fmla="*/ 16 w 16"/>
                    <a:gd name="T13" fmla="*/ 2 h 40"/>
                    <a:gd name="T14" fmla="*/ 16 w 16"/>
                    <a:gd name="T15" fmla="*/ 38 h 40"/>
                    <a:gd name="T16" fmla="*/ 14 w 16"/>
                    <a:gd name="T17" fmla="*/ 40 h 40"/>
                    <a:gd name="T18" fmla="*/ 4 w 16"/>
                    <a:gd name="T19" fmla="*/ 36 h 40"/>
                    <a:gd name="T20" fmla="*/ 12 w 16"/>
                    <a:gd name="T21" fmla="*/ 36 h 40"/>
                    <a:gd name="T22" fmla="*/ 12 w 16"/>
                    <a:gd name="T23" fmla="*/ 4 h 40"/>
                    <a:gd name="T24" fmla="*/ 4 w 16"/>
                    <a:gd name="T25" fmla="*/ 4 h 40"/>
                    <a:gd name="T26" fmla="*/ 4 w 16"/>
                    <a:gd name="T2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40">
                      <a:moveTo>
                        <a:pt x="14" y="40"/>
                      </a:moveTo>
                      <a:cubicBezTo>
                        <a:pt x="2" y="40"/>
                        <a:pt x="2" y="40"/>
                        <a:pt x="2" y="40"/>
                      </a:cubicBezTo>
                      <a:cubicBezTo>
                        <a:pt x="1" y="40"/>
                        <a:pt x="0" y="39"/>
                        <a:pt x="0" y="38"/>
                      </a:cubicBezTo>
                      <a:cubicBezTo>
                        <a:pt x="0" y="2"/>
                        <a:pt x="0" y="2"/>
                        <a:pt x="0" y="2"/>
                      </a:cubicBezTo>
                      <a:cubicBezTo>
                        <a:pt x="0" y="1"/>
                        <a:pt x="1" y="0"/>
                        <a:pt x="2" y="0"/>
                      </a:cubicBezTo>
                      <a:cubicBezTo>
                        <a:pt x="14" y="0"/>
                        <a:pt x="14" y="0"/>
                        <a:pt x="14" y="0"/>
                      </a:cubicBezTo>
                      <a:cubicBezTo>
                        <a:pt x="15" y="0"/>
                        <a:pt x="16" y="1"/>
                        <a:pt x="16" y="2"/>
                      </a:cubicBezTo>
                      <a:cubicBezTo>
                        <a:pt x="16" y="38"/>
                        <a:pt x="16" y="38"/>
                        <a:pt x="16" y="38"/>
                      </a:cubicBezTo>
                      <a:cubicBezTo>
                        <a:pt x="16" y="39"/>
                        <a:pt x="15" y="40"/>
                        <a:pt x="14" y="40"/>
                      </a:cubicBezTo>
                      <a:close/>
                      <a:moveTo>
                        <a:pt x="4" y="36"/>
                      </a:moveTo>
                      <a:cubicBezTo>
                        <a:pt x="12" y="36"/>
                        <a:pt x="12" y="36"/>
                        <a:pt x="12" y="36"/>
                      </a:cubicBezTo>
                      <a:cubicBezTo>
                        <a:pt x="12" y="4"/>
                        <a:pt x="12" y="4"/>
                        <a:pt x="12" y="4"/>
                      </a:cubicBezTo>
                      <a:cubicBezTo>
                        <a:pt x="4" y="4"/>
                        <a:pt x="4" y="4"/>
                        <a:pt x="4" y="4"/>
                      </a:cubicBezTo>
                      <a:lnTo>
                        <a:pt x="4"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Rectangle 82"/>
                <p:cNvSpPr>
                  <a:spLocks noChangeArrowheads="1"/>
                </p:cNvSpPr>
                <p:nvPr/>
              </p:nvSpPr>
              <p:spPr bwMode="auto">
                <a:xfrm>
                  <a:off x="1423988" y="1890713"/>
                  <a:ext cx="15875"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38" name="Freeform 86"/>
            <p:cNvSpPr>
              <a:spLocks/>
            </p:cNvSpPr>
            <p:nvPr/>
          </p:nvSpPr>
          <p:spPr bwMode="auto">
            <a:xfrm>
              <a:off x="2653652" y="4244641"/>
              <a:ext cx="413573" cy="1353347"/>
            </a:xfrm>
            <a:custGeom>
              <a:avLst/>
              <a:gdLst>
                <a:gd name="T0" fmla="*/ 289 w 289"/>
                <a:gd name="T1" fmla="*/ 945 h 945"/>
                <a:gd name="T2" fmla="*/ 0 w 289"/>
                <a:gd name="T3" fmla="*/ 127 h 945"/>
                <a:gd name="T4" fmla="*/ 6 w 289"/>
                <a:gd name="T5" fmla="*/ 0 h 945"/>
              </a:gdLst>
              <a:ahLst/>
              <a:cxnLst>
                <a:cxn ang="0">
                  <a:pos x="T0" y="T1"/>
                </a:cxn>
                <a:cxn ang="0">
                  <a:pos x="T2" y="T3"/>
                </a:cxn>
                <a:cxn ang="0">
                  <a:pos x="T4" y="T5"/>
                </a:cxn>
              </a:cxnLst>
              <a:rect l="0" t="0" r="r" b="b"/>
              <a:pathLst>
                <a:path w="289" h="945">
                  <a:moveTo>
                    <a:pt x="289" y="945"/>
                  </a:moveTo>
                  <a:cubicBezTo>
                    <a:pt x="108" y="721"/>
                    <a:pt x="0" y="437"/>
                    <a:pt x="0" y="127"/>
                  </a:cubicBezTo>
                  <a:cubicBezTo>
                    <a:pt x="0" y="84"/>
                    <a:pt x="2" y="42"/>
                    <a:pt x="6"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87"/>
            <p:cNvSpPr>
              <a:spLocks/>
            </p:cNvSpPr>
            <p:nvPr/>
          </p:nvSpPr>
          <p:spPr bwMode="auto">
            <a:xfrm>
              <a:off x="3789010" y="6144776"/>
              <a:ext cx="1396339" cy="150775"/>
            </a:xfrm>
            <a:custGeom>
              <a:avLst/>
              <a:gdLst>
                <a:gd name="T0" fmla="*/ 975 w 975"/>
                <a:gd name="T1" fmla="*/ 21 h 105"/>
                <a:gd name="T2" fmla="*/ 513 w 975"/>
                <a:gd name="T3" fmla="*/ 105 h 105"/>
                <a:gd name="T4" fmla="*/ 0 w 975"/>
                <a:gd name="T5" fmla="*/ 0 h 105"/>
              </a:gdLst>
              <a:ahLst/>
              <a:cxnLst>
                <a:cxn ang="0">
                  <a:pos x="T0" y="T1"/>
                </a:cxn>
                <a:cxn ang="0">
                  <a:pos x="T2" y="T3"/>
                </a:cxn>
                <a:cxn ang="0">
                  <a:pos x="T4" y="T5"/>
                </a:cxn>
              </a:cxnLst>
              <a:rect l="0" t="0" r="r" b="b"/>
              <a:pathLst>
                <a:path w="975" h="105">
                  <a:moveTo>
                    <a:pt x="975" y="21"/>
                  </a:moveTo>
                  <a:cubicBezTo>
                    <a:pt x="831" y="76"/>
                    <a:pt x="676" y="105"/>
                    <a:pt x="513" y="105"/>
                  </a:cubicBezTo>
                  <a:cubicBezTo>
                    <a:pt x="331" y="105"/>
                    <a:pt x="157" y="68"/>
                    <a:pt x="0"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88"/>
            <p:cNvSpPr>
              <a:spLocks/>
            </p:cNvSpPr>
            <p:nvPr/>
          </p:nvSpPr>
          <p:spPr bwMode="auto">
            <a:xfrm>
              <a:off x="5925906" y="4342131"/>
              <a:ext cx="468070" cy="1321860"/>
            </a:xfrm>
            <a:custGeom>
              <a:avLst/>
              <a:gdLst>
                <a:gd name="T0" fmla="*/ 326 w 327"/>
                <a:gd name="T1" fmla="*/ 0 h 923"/>
                <a:gd name="T2" fmla="*/ 327 w 327"/>
                <a:gd name="T3" fmla="*/ 59 h 923"/>
                <a:gd name="T4" fmla="*/ 0 w 327"/>
                <a:gd name="T5" fmla="*/ 923 h 923"/>
              </a:gdLst>
              <a:ahLst/>
              <a:cxnLst>
                <a:cxn ang="0">
                  <a:pos x="T0" y="T1"/>
                </a:cxn>
                <a:cxn ang="0">
                  <a:pos x="T2" y="T3"/>
                </a:cxn>
                <a:cxn ang="0">
                  <a:pos x="T4" y="T5"/>
                </a:cxn>
              </a:cxnLst>
              <a:rect l="0" t="0" r="r" b="b"/>
              <a:pathLst>
                <a:path w="327" h="923">
                  <a:moveTo>
                    <a:pt x="326" y="0"/>
                  </a:moveTo>
                  <a:cubicBezTo>
                    <a:pt x="327" y="19"/>
                    <a:pt x="327" y="39"/>
                    <a:pt x="327" y="59"/>
                  </a:cubicBezTo>
                  <a:cubicBezTo>
                    <a:pt x="327" y="390"/>
                    <a:pt x="204" y="693"/>
                    <a:pt x="0" y="923"/>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89"/>
            <p:cNvSpPr>
              <a:spLocks/>
            </p:cNvSpPr>
            <p:nvPr/>
          </p:nvSpPr>
          <p:spPr bwMode="auto">
            <a:xfrm>
              <a:off x="5010958" y="2620624"/>
              <a:ext cx="1129908" cy="864689"/>
            </a:xfrm>
            <a:custGeom>
              <a:avLst/>
              <a:gdLst>
                <a:gd name="T0" fmla="*/ 0 w 789"/>
                <a:gd name="T1" fmla="*/ 0 h 604"/>
                <a:gd name="T2" fmla="*/ 789 w 789"/>
                <a:gd name="T3" fmla="*/ 604 h 604"/>
              </a:gdLst>
              <a:ahLst/>
              <a:cxnLst>
                <a:cxn ang="0">
                  <a:pos x="T0" y="T1"/>
                </a:cxn>
                <a:cxn ang="0">
                  <a:pos x="T2" y="T3"/>
                </a:cxn>
              </a:cxnLst>
              <a:rect l="0" t="0" r="r" b="b"/>
              <a:pathLst>
                <a:path w="789" h="604">
                  <a:moveTo>
                    <a:pt x="0" y="0"/>
                  </a:moveTo>
                  <a:cubicBezTo>
                    <a:pt x="335" y="90"/>
                    <a:pt x="618" y="311"/>
                    <a:pt x="789" y="604"/>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90"/>
            <p:cNvSpPr>
              <a:spLocks/>
            </p:cNvSpPr>
            <p:nvPr/>
          </p:nvSpPr>
          <p:spPr bwMode="auto">
            <a:xfrm>
              <a:off x="2957020" y="2600643"/>
              <a:ext cx="1161395" cy="804742"/>
            </a:xfrm>
            <a:custGeom>
              <a:avLst/>
              <a:gdLst>
                <a:gd name="T0" fmla="*/ 0 w 811"/>
                <a:gd name="T1" fmla="*/ 562 h 562"/>
                <a:gd name="T2" fmla="*/ 811 w 811"/>
                <a:gd name="T3" fmla="*/ 0 h 562"/>
              </a:gdLst>
              <a:ahLst/>
              <a:cxnLst>
                <a:cxn ang="0">
                  <a:pos x="T0" y="T1"/>
                </a:cxn>
                <a:cxn ang="0">
                  <a:pos x="T2" y="T3"/>
                </a:cxn>
              </a:cxnLst>
              <a:rect l="0" t="0" r="r" b="b"/>
              <a:pathLst>
                <a:path w="811" h="562">
                  <a:moveTo>
                    <a:pt x="0" y="562"/>
                  </a:moveTo>
                  <a:cubicBezTo>
                    <a:pt x="184" y="281"/>
                    <a:pt x="473" y="75"/>
                    <a:pt x="811" y="0"/>
                  </a:cubicBezTo>
                </a:path>
              </a:pathLst>
            </a:custGeom>
            <a:noFill/>
            <a:ln w="12700" cap="flat">
              <a:solidFill>
                <a:schemeClr val="tx1">
                  <a:lumMod val="65000"/>
                  <a:lumOff val="35000"/>
                </a:schemeClr>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3" name="Group 142"/>
            <p:cNvGrpSpPr/>
            <p:nvPr/>
          </p:nvGrpSpPr>
          <p:grpSpPr>
            <a:xfrm>
              <a:off x="4291268" y="2218523"/>
              <a:ext cx="539768" cy="539768"/>
              <a:chOff x="2439588" y="2833628"/>
              <a:chExt cx="405535" cy="405535"/>
            </a:xfrm>
          </p:grpSpPr>
          <p:sp>
            <p:nvSpPr>
              <p:cNvPr id="223" name="Oval 222"/>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2474779" y="2868819"/>
                <a:ext cx="335153" cy="335153"/>
              </a:xfrm>
              <a:prstGeom prst="ellipse">
                <a:avLst/>
              </a:prstGeom>
              <a:solidFill>
                <a:srgbClr val="3B39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4" name="Group 143"/>
            <p:cNvGrpSpPr/>
            <p:nvPr/>
          </p:nvGrpSpPr>
          <p:grpSpPr>
            <a:xfrm>
              <a:off x="6028023" y="3635988"/>
              <a:ext cx="539768" cy="539768"/>
              <a:chOff x="2439588" y="2833628"/>
              <a:chExt cx="405535" cy="405535"/>
            </a:xfrm>
          </p:grpSpPr>
          <p:sp>
            <p:nvSpPr>
              <p:cNvPr id="221" name="Oval 220"/>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a:xfrm>
                <a:off x="2474779" y="2868819"/>
                <a:ext cx="335153" cy="335153"/>
              </a:xfrm>
              <a:prstGeom prst="ellipse">
                <a:avLst/>
              </a:prstGeom>
              <a:solidFill>
                <a:srgbClr val="E258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5" name="Group 144"/>
            <p:cNvGrpSpPr/>
            <p:nvPr/>
          </p:nvGrpSpPr>
          <p:grpSpPr>
            <a:xfrm>
              <a:off x="3099542" y="5643044"/>
              <a:ext cx="539768" cy="539768"/>
              <a:chOff x="2439588" y="2833628"/>
              <a:chExt cx="405535" cy="405535"/>
            </a:xfrm>
          </p:grpSpPr>
          <p:sp>
            <p:nvSpPr>
              <p:cNvPr id="219" name="Oval 218"/>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Oval 219"/>
              <p:cNvSpPr/>
              <p:nvPr/>
            </p:nvSpPr>
            <p:spPr>
              <a:xfrm>
                <a:off x="2474779" y="2868819"/>
                <a:ext cx="335153" cy="335153"/>
              </a:xfrm>
              <a:prstGeom prst="ellipse">
                <a:avLst/>
              </a:prstGeom>
              <a:solidFill>
                <a:srgbClr val="E2583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6" name="Group 145"/>
            <p:cNvGrpSpPr/>
            <p:nvPr/>
          </p:nvGrpSpPr>
          <p:grpSpPr>
            <a:xfrm>
              <a:off x="5298905" y="5773807"/>
              <a:ext cx="539768" cy="539768"/>
              <a:chOff x="2439588" y="2833628"/>
              <a:chExt cx="405535" cy="405535"/>
            </a:xfrm>
          </p:grpSpPr>
          <p:sp>
            <p:nvSpPr>
              <p:cNvPr id="217" name="Oval 216"/>
              <p:cNvSpPr/>
              <p:nvPr/>
            </p:nvSpPr>
            <p:spPr>
              <a:xfrm>
                <a:off x="2439588" y="2833628"/>
                <a:ext cx="405535" cy="405535"/>
              </a:xfrm>
              <a:prstGeom prst="ellipse">
                <a:avLst/>
              </a:prstGeom>
              <a:solidFill>
                <a:schemeClr val="bg1"/>
              </a:solidFill>
              <a:ln>
                <a:noFill/>
              </a:ln>
              <a:effectLst>
                <a:outerShdw blurRad="38100" dist="254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2474779" y="2868819"/>
                <a:ext cx="335153" cy="335153"/>
              </a:xfrm>
              <a:prstGeom prst="ellipse">
                <a:avLst/>
              </a:prstGeom>
              <a:solidFill>
                <a:srgbClr val="78D2D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7" name="Group 146"/>
            <p:cNvGrpSpPr/>
            <p:nvPr/>
          </p:nvGrpSpPr>
          <p:grpSpPr>
            <a:xfrm>
              <a:off x="3540827" y="1603158"/>
              <a:ext cx="2040650" cy="627923"/>
              <a:chOff x="3680594" y="1211495"/>
              <a:chExt cx="2040650" cy="627923"/>
            </a:xfrm>
          </p:grpSpPr>
          <p:sp>
            <p:nvSpPr>
              <p:cNvPr id="215" name="TextBox 214"/>
              <p:cNvSpPr txBox="1"/>
              <p:nvPr/>
            </p:nvSpPr>
            <p:spPr>
              <a:xfrm>
                <a:off x="3680594" y="1211495"/>
                <a:ext cx="2040650" cy="153888"/>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PREPARE FOR RE ENGINEERING</a:t>
                </a:r>
              </a:p>
            </p:txBody>
          </p:sp>
          <p:sp>
            <p:nvSpPr>
              <p:cNvPr id="216" name="TextBox 215"/>
              <p:cNvSpPr txBox="1"/>
              <p:nvPr/>
            </p:nvSpPr>
            <p:spPr>
              <a:xfrm>
                <a:off x="3779557" y="1377753"/>
                <a:ext cx="1842724" cy="461665"/>
              </a:xfrm>
              <a:prstGeom prst="rect">
                <a:avLst/>
              </a:prstGeom>
              <a:noFill/>
              <a:ln w="6350">
                <a:noFill/>
                <a:prstDash val="dash"/>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grpSp>
          <p:nvGrpSpPr>
            <p:cNvPr id="148" name="Group 147"/>
            <p:cNvGrpSpPr/>
            <p:nvPr/>
          </p:nvGrpSpPr>
          <p:grpSpPr>
            <a:xfrm>
              <a:off x="744632" y="3519970"/>
              <a:ext cx="1643274" cy="635543"/>
              <a:chOff x="921999" y="2968954"/>
              <a:chExt cx="1643274" cy="635543"/>
            </a:xfrm>
          </p:grpSpPr>
          <p:sp>
            <p:nvSpPr>
              <p:cNvPr id="213" name="TextBox 212"/>
              <p:cNvSpPr txBox="1"/>
              <p:nvPr/>
            </p:nvSpPr>
            <p:spPr>
              <a:xfrm>
                <a:off x="1627441" y="2968954"/>
                <a:ext cx="937832" cy="153888"/>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MONITORING</a:t>
                </a:r>
              </a:p>
            </p:txBody>
          </p:sp>
          <p:sp>
            <p:nvSpPr>
              <p:cNvPr id="214" name="TextBox 213"/>
              <p:cNvSpPr txBox="1"/>
              <p:nvPr/>
            </p:nvSpPr>
            <p:spPr>
              <a:xfrm>
                <a:off x="921999" y="3142832"/>
                <a:ext cx="1643274" cy="461665"/>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grpSp>
          <p:nvGrpSpPr>
            <p:cNvPr id="149" name="Group 148"/>
            <p:cNvGrpSpPr/>
            <p:nvPr/>
          </p:nvGrpSpPr>
          <p:grpSpPr>
            <a:xfrm>
              <a:off x="1011843" y="5672101"/>
              <a:ext cx="1996197" cy="635543"/>
              <a:chOff x="569076" y="2968954"/>
              <a:chExt cx="1996197" cy="635543"/>
            </a:xfrm>
          </p:grpSpPr>
          <p:sp>
            <p:nvSpPr>
              <p:cNvPr id="180" name="TextBox 179"/>
              <p:cNvSpPr txBox="1"/>
              <p:nvPr/>
            </p:nvSpPr>
            <p:spPr>
              <a:xfrm>
                <a:off x="569076" y="2968954"/>
                <a:ext cx="1996197" cy="153888"/>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IMPLEMENT RE ENGINEERING</a:t>
                </a:r>
              </a:p>
            </p:txBody>
          </p:sp>
          <p:sp>
            <p:nvSpPr>
              <p:cNvPr id="181" name="TextBox 180"/>
              <p:cNvSpPr txBox="1"/>
              <p:nvPr/>
            </p:nvSpPr>
            <p:spPr>
              <a:xfrm>
                <a:off x="916066" y="3142832"/>
                <a:ext cx="1649207" cy="461665"/>
              </a:xfrm>
              <a:prstGeom prst="rect">
                <a:avLst/>
              </a:prstGeom>
              <a:noFill/>
              <a:ln w="6350">
                <a:noFill/>
                <a:prstDash val="dash"/>
              </a:ln>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grpSp>
          <p:nvGrpSpPr>
            <p:cNvPr id="150" name="Group 149"/>
            <p:cNvGrpSpPr/>
            <p:nvPr/>
          </p:nvGrpSpPr>
          <p:grpSpPr>
            <a:xfrm>
              <a:off x="6671119" y="3665045"/>
              <a:ext cx="1728249" cy="635543"/>
              <a:chOff x="6811521" y="2995238"/>
              <a:chExt cx="1728249" cy="635543"/>
            </a:xfrm>
          </p:grpSpPr>
          <p:sp>
            <p:nvSpPr>
              <p:cNvPr id="178" name="TextBox 177"/>
              <p:cNvSpPr txBox="1"/>
              <p:nvPr/>
            </p:nvSpPr>
            <p:spPr>
              <a:xfrm>
                <a:off x="6811522" y="2995238"/>
                <a:ext cx="1413700"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ANALYZE</a:t>
                </a:r>
              </a:p>
            </p:txBody>
          </p:sp>
          <p:sp>
            <p:nvSpPr>
              <p:cNvPr id="179" name="TextBox 178"/>
              <p:cNvSpPr txBox="1"/>
              <p:nvPr/>
            </p:nvSpPr>
            <p:spPr>
              <a:xfrm>
                <a:off x="6811521" y="3169116"/>
                <a:ext cx="1728249"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grpSp>
          <p:nvGrpSpPr>
            <p:cNvPr id="151" name="Group 150"/>
            <p:cNvGrpSpPr/>
            <p:nvPr/>
          </p:nvGrpSpPr>
          <p:grpSpPr>
            <a:xfrm>
              <a:off x="5949124" y="5802864"/>
              <a:ext cx="1659828" cy="635543"/>
              <a:chOff x="6811522" y="2995238"/>
              <a:chExt cx="1659828" cy="635543"/>
            </a:xfrm>
          </p:grpSpPr>
          <p:sp>
            <p:nvSpPr>
              <p:cNvPr id="176" name="TextBox 175"/>
              <p:cNvSpPr txBox="1"/>
              <p:nvPr/>
            </p:nvSpPr>
            <p:spPr>
              <a:xfrm>
                <a:off x="6811522" y="2995238"/>
                <a:ext cx="937832" cy="153888"/>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effectLst/>
                    <a:uLnTx/>
                    <a:uFillTx/>
                    <a:ea typeface="+mn-ea"/>
                    <a:cs typeface="+mn-cs"/>
                  </a:rPr>
                  <a:t>DESIGN To-Be</a:t>
                </a:r>
              </a:p>
            </p:txBody>
          </p:sp>
          <p:sp>
            <p:nvSpPr>
              <p:cNvPr id="177" name="TextBox 176"/>
              <p:cNvSpPr txBox="1"/>
              <p:nvPr/>
            </p:nvSpPr>
            <p:spPr>
              <a:xfrm>
                <a:off x="6811522" y="3169116"/>
                <a:ext cx="1659828" cy="461665"/>
              </a:xfrm>
              <a:prstGeom prst="rect">
                <a:avLst/>
              </a:prstGeom>
              <a:noFill/>
              <a:ln w="6350">
                <a:noFill/>
                <a:prstDash val="dash"/>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ea typeface="+mn-ea"/>
                    <a:cs typeface="+mn-cs"/>
                  </a:rPr>
                  <a:t>Lorem </a:t>
                </a:r>
                <a:r>
                  <a:rPr kumimoji="0" lang="en-US" sz="1000" b="0" i="0" u="none" strike="noStrike" kern="1200" cap="none" spc="0" normalizeH="0" baseline="0" noProof="0" dirty="0" err="1">
                    <a:ln>
                      <a:noFill/>
                    </a:ln>
                    <a:effectLst/>
                    <a:uLnTx/>
                    <a:uFillTx/>
                    <a:ea typeface="+mn-ea"/>
                    <a:cs typeface="+mn-cs"/>
                  </a:rPr>
                  <a:t>Ipsum</a:t>
                </a:r>
                <a:r>
                  <a:rPr kumimoji="0" lang="en-US" sz="1000" b="0" i="0" u="none" strike="noStrike" kern="1200" cap="none" spc="0" normalizeH="0" baseline="0" noProof="0" dirty="0">
                    <a:ln>
                      <a:noFill/>
                    </a:ln>
                    <a:effectLst/>
                    <a:uLnTx/>
                    <a:uFillTx/>
                    <a:ea typeface="+mn-ea"/>
                    <a:cs typeface="+mn-cs"/>
                  </a:rPr>
                  <a:t> is simply dummy text of the printing and typesetting industry</a:t>
                </a:r>
              </a:p>
            </p:txBody>
          </p:sp>
        </p:grpSp>
        <p:grpSp>
          <p:nvGrpSpPr>
            <p:cNvPr id="152" name="Group 151"/>
            <p:cNvGrpSpPr>
              <a:grpSpLocks noChangeAspect="1"/>
            </p:cNvGrpSpPr>
            <p:nvPr/>
          </p:nvGrpSpPr>
          <p:grpSpPr>
            <a:xfrm>
              <a:off x="4429752" y="2357007"/>
              <a:ext cx="262801" cy="262800"/>
              <a:chOff x="6445250" y="1803400"/>
              <a:chExt cx="371476" cy="371475"/>
            </a:xfrm>
            <a:solidFill>
              <a:schemeClr val="bg1"/>
            </a:solidFill>
          </p:grpSpPr>
          <p:sp>
            <p:nvSpPr>
              <p:cNvPr id="172" name="Freeform 94"/>
              <p:cNvSpPr>
                <a:spLocks noEditPoints="1"/>
              </p:cNvSpPr>
              <p:nvPr/>
            </p:nvSpPr>
            <p:spPr bwMode="auto">
              <a:xfrm>
                <a:off x="6523038" y="1989138"/>
                <a:ext cx="107950" cy="107950"/>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4 h 28"/>
                  <a:gd name="T12" fmla="*/ 4 w 28"/>
                  <a:gd name="T13" fmla="*/ 14 h 28"/>
                  <a:gd name="T14" fmla="*/ 14 w 28"/>
                  <a:gd name="T15" fmla="*/ 24 h 28"/>
                  <a:gd name="T16" fmla="*/ 24 w 28"/>
                  <a:gd name="T17" fmla="*/ 14 h 28"/>
                  <a:gd name="T18" fmla="*/ 14 w 28"/>
                  <a:gd name="T1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4"/>
                    </a:moveTo>
                    <a:cubicBezTo>
                      <a:pt x="8" y="4"/>
                      <a:pt x="4" y="8"/>
                      <a:pt x="4" y="14"/>
                    </a:cubicBezTo>
                    <a:cubicBezTo>
                      <a:pt x="4" y="20"/>
                      <a:pt x="8" y="24"/>
                      <a:pt x="14" y="24"/>
                    </a:cubicBezTo>
                    <a:cubicBezTo>
                      <a:pt x="20" y="24"/>
                      <a:pt x="24" y="20"/>
                      <a:pt x="24" y="14"/>
                    </a:cubicBezTo>
                    <a:cubicBezTo>
                      <a:pt x="24" y="8"/>
                      <a:pt x="20"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95"/>
              <p:cNvSpPr>
                <a:spLocks noEditPoints="1"/>
              </p:cNvSpPr>
              <p:nvPr/>
            </p:nvSpPr>
            <p:spPr bwMode="auto">
              <a:xfrm>
                <a:off x="6445250" y="1911350"/>
                <a:ext cx="263525" cy="263525"/>
              </a:xfrm>
              <a:custGeom>
                <a:avLst/>
                <a:gdLst>
                  <a:gd name="T0" fmla="*/ 26 w 68"/>
                  <a:gd name="T1" fmla="*/ 68 h 68"/>
                  <a:gd name="T2" fmla="*/ 24 w 68"/>
                  <a:gd name="T3" fmla="*/ 60 h 68"/>
                  <a:gd name="T4" fmla="*/ 11 w 68"/>
                  <a:gd name="T5" fmla="*/ 59 h 68"/>
                  <a:gd name="T6" fmla="*/ 1 w 68"/>
                  <a:gd name="T7" fmla="*/ 44 h 68"/>
                  <a:gd name="T8" fmla="*/ 1 w 68"/>
                  <a:gd name="T9" fmla="*/ 41 h 68"/>
                  <a:gd name="T10" fmla="*/ 6 w 68"/>
                  <a:gd name="T11" fmla="*/ 30 h 68"/>
                  <a:gd name="T12" fmla="*/ 1 w 68"/>
                  <a:gd name="T13" fmla="*/ 24 h 68"/>
                  <a:gd name="T14" fmla="*/ 10 w 68"/>
                  <a:gd name="T15" fmla="*/ 9 h 68"/>
                  <a:gd name="T16" fmla="*/ 16 w 68"/>
                  <a:gd name="T17" fmla="*/ 12 h 68"/>
                  <a:gd name="T18" fmla="*/ 24 w 68"/>
                  <a:gd name="T19" fmla="*/ 2 h 68"/>
                  <a:gd name="T20" fmla="*/ 42 w 68"/>
                  <a:gd name="T21" fmla="*/ 0 h 68"/>
                  <a:gd name="T22" fmla="*/ 44 w 68"/>
                  <a:gd name="T23" fmla="*/ 8 h 68"/>
                  <a:gd name="T24" fmla="*/ 57 w 68"/>
                  <a:gd name="T25" fmla="*/ 9 h 68"/>
                  <a:gd name="T26" fmla="*/ 67 w 68"/>
                  <a:gd name="T27" fmla="*/ 24 h 68"/>
                  <a:gd name="T28" fmla="*/ 62 w 68"/>
                  <a:gd name="T29" fmla="*/ 30 h 68"/>
                  <a:gd name="T30" fmla="*/ 67 w 68"/>
                  <a:gd name="T31" fmla="*/ 41 h 68"/>
                  <a:gd name="T32" fmla="*/ 67 w 68"/>
                  <a:gd name="T33" fmla="*/ 44 h 68"/>
                  <a:gd name="T34" fmla="*/ 58 w 68"/>
                  <a:gd name="T35" fmla="*/ 59 h 68"/>
                  <a:gd name="T36" fmla="*/ 52 w 68"/>
                  <a:gd name="T37" fmla="*/ 56 h 68"/>
                  <a:gd name="T38" fmla="*/ 44 w 68"/>
                  <a:gd name="T39" fmla="*/ 66 h 68"/>
                  <a:gd name="T40" fmla="*/ 28 w 68"/>
                  <a:gd name="T41" fmla="*/ 64 h 68"/>
                  <a:gd name="T42" fmla="*/ 40 w 68"/>
                  <a:gd name="T43" fmla="*/ 59 h 68"/>
                  <a:gd name="T44" fmla="*/ 50 w 68"/>
                  <a:gd name="T45" fmla="*/ 52 h 68"/>
                  <a:gd name="T46" fmla="*/ 57 w 68"/>
                  <a:gd name="T47" fmla="*/ 54 h 68"/>
                  <a:gd name="T48" fmla="*/ 58 w 68"/>
                  <a:gd name="T49" fmla="*/ 41 h 68"/>
                  <a:gd name="T50" fmla="*/ 57 w 68"/>
                  <a:gd name="T51" fmla="*/ 29 h 68"/>
                  <a:gd name="T52" fmla="*/ 63 w 68"/>
                  <a:gd name="T53" fmla="*/ 24 h 68"/>
                  <a:gd name="T54" fmla="*/ 52 w 68"/>
                  <a:gd name="T55" fmla="*/ 16 h 68"/>
                  <a:gd name="T56" fmla="*/ 41 w 68"/>
                  <a:gd name="T57" fmla="*/ 11 h 68"/>
                  <a:gd name="T58" fmla="*/ 40 w 68"/>
                  <a:gd name="T59" fmla="*/ 4 h 68"/>
                  <a:gd name="T60" fmla="*/ 28 w 68"/>
                  <a:gd name="T61" fmla="*/ 9 h 68"/>
                  <a:gd name="T62" fmla="*/ 18 w 68"/>
                  <a:gd name="T63" fmla="*/ 16 h 68"/>
                  <a:gd name="T64" fmla="*/ 11 w 68"/>
                  <a:gd name="T65" fmla="*/ 14 h 68"/>
                  <a:gd name="T66" fmla="*/ 10 w 68"/>
                  <a:gd name="T67" fmla="*/ 27 h 68"/>
                  <a:gd name="T68" fmla="*/ 11 w 68"/>
                  <a:gd name="T69" fmla="*/ 39 h 68"/>
                  <a:gd name="T70" fmla="*/ 5 w 68"/>
                  <a:gd name="T71" fmla="*/ 44 h 68"/>
                  <a:gd name="T72" fmla="*/ 16 w 68"/>
                  <a:gd name="T73" fmla="*/ 52 h 68"/>
                  <a:gd name="T74" fmla="*/ 27 w 68"/>
                  <a:gd name="T75" fmla="*/ 57 h 68"/>
                  <a:gd name="T76" fmla="*/ 28 w 68"/>
                  <a:gd name="T7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68">
                    <a:moveTo>
                      <a:pt x="42" y="68"/>
                    </a:moveTo>
                    <a:cubicBezTo>
                      <a:pt x="26" y="68"/>
                      <a:pt x="26" y="68"/>
                      <a:pt x="26" y="68"/>
                    </a:cubicBezTo>
                    <a:cubicBezTo>
                      <a:pt x="25" y="68"/>
                      <a:pt x="24" y="67"/>
                      <a:pt x="24" y="66"/>
                    </a:cubicBezTo>
                    <a:cubicBezTo>
                      <a:pt x="24" y="60"/>
                      <a:pt x="24" y="60"/>
                      <a:pt x="24" y="60"/>
                    </a:cubicBezTo>
                    <a:cubicBezTo>
                      <a:pt x="21" y="59"/>
                      <a:pt x="19" y="58"/>
                      <a:pt x="16" y="56"/>
                    </a:cubicBezTo>
                    <a:cubicBezTo>
                      <a:pt x="11" y="59"/>
                      <a:pt x="11" y="59"/>
                      <a:pt x="11" y="59"/>
                    </a:cubicBezTo>
                    <a:cubicBezTo>
                      <a:pt x="10" y="59"/>
                      <a:pt x="9" y="59"/>
                      <a:pt x="9" y="58"/>
                    </a:cubicBezTo>
                    <a:cubicBezTo>
                      <a:pt x="1" y="44"/>
                      <a:pt x="1" y="44"/>
                      <a:pt x="1" y="44"/>
                    </a:cubicBezTo>
                    <a:cubicBezTo>
                      <a:pt x="0" y="44"/>
                      <a:pt x="0" y="43"/>
                      <a:pt x="0" y="43"/>
                    </a:cubicBezTo>
                    <a:cubicBezTo>
                      <a:pt x="0" y="42"/>
                      <a:pt x="1" y="42"/>
                      <a:pt x="1" y="41"/>
                    </a:cubicBezTo>
                    <a:cubicBezTo>
                      <a:pt x="6" y="38"/>
                      <a:pt x="6" y="38"/>
                      <a:pt x="6" y="38"/>
                    </a:cubicBezTo>
                    <a:cubicBezTo>
                      <a:pt x="6" y="35"/>
                      <a:pt x="6" y="33"/>
                      <a:pt x="6" y="30"/>
                    </a:cubicBezTo>
                    <a:cubicBezTo>
                      <a:pt x="1" y="27"/>
                      <a:pt x="1" y="27"/>
                      <a:pt x="1" y="27"/>
                    </a:cubicBezTo>
                    <a:cubicBezTo>
                      <a:pt x="0" y="26"/>
                      <a:pt x="0" y="25"/>
                      <a:pt x="1" y="24"/>
                    </a:cubicBezTo>
                    <a:cubicBezTo>
                      <a:pt x="9" y="10"/>
                      <a:pt x="9" y="10"/>
                      <a:pt x="9" y="10"/>
                    </a:cubicBezTo>
                    <a:cubicBezTo>
                      <a:pt x="9" y="10"/>
                      <a:pt x="9" y="9"/>
                      <a:pt x="10" y="9"/>
                    </a:cubicBezTo>
                    <a:cubicBezTo>
                      <a:pt x="10" y="9"/>
                      <a:pt x="11" y="9"/>
                      <a:pt x="11" y="9"/>
                    </a:cubicBezTo>
                    <a:cubicBezTo>
                      <a:pt x="16" y="12"/>
                      <a:pt x="16" y="12"/>
                      <a:pt x="16" y="12"/>
                    </a:cubicBezTo>
                    <a:cubicBezTo>
                      <a:pt x="19" y="10"/>
                      <a:pt x="21" y="9"/>
                      <a:pt x="24" y="8"/>
                    </a:cubicBezTo>
                    <a:cubicBezTo>
                      <a:pt x="24" y="2"/>
                      <a:pt x="24" y="2"/>
                      <a:pt x="24" y="2"/>
                    </a:cubicBezTo>
                    <a:cubicBezTo>
                      <a:pt x="24" y="1"/>
                      <a:pt x="25" y="0"/>
                      <a:pt x="26" y="0"/>
                    </a:cubicBezTo>
                    <a:cubicBezTo>
                      <a:pt x="42" y="0"/>
                      <a:pt x="42" y="0"/>
                      <a:pt x="42" y="0"/>
                    </a:cubicBezTo>
                    <a:cubicBezTo>
                      <a:pt x="43" y="0"/>
                      <a:pt x="44" y="1"/>
                      <a:pt x="44" y="2"/>
                    </a:cubicBezTo>
                    <a:cubicBezTo>
                      <a:pt x="44" y="8"/>
                      <a:pt x="44" y="8"/>
                      <a:pt x="44" y="8"/>
                    </a:cubicBezTo>
                    <a:cubicBezTo>
                      <a:pt x="47" y="9"/>
                      <a:pt x="49" y="10"/>
                      <a:pt x="52" y="12"/>
                    </a:cubicBezTo>
                    <a:cubicBezTo>
                      <a:pt x="57" y="9"/>
                      <a:pt x="57" y="9"/>
                      <a:pt x="57" y="9"/>
                    </a:cubicBezTo>
                    <a:cubicBezTo>
                      <a:pt x="58" y="9"/>
                      <a:pt x="59" y="9"/>
                      <a:pt x="59" y="10"/>
                    </a:cubicBezTo>
                    <a:cubicBezTo>
                      <a:pt x="67" y="24"/>
                      <a:pt x="67" y="24"/>
                      <a:pt x="67" y="24"/>
                    </a:cubicBezTo>
                    <a:cubicBezTo>
                      <a:pt x="68" y="25"/>
                      <a:pt x="68" y="26"/>
                      <a:pt x="67" y="27"/>
                    </a:cubicBezTo>
                    <a:cubicBezTo>
                      <a:pt x="62" y="30"/>
                      <a:pt x="62" y="30"/>
                      <a:pt x="62" y="30"/>
                    </a:cubicBezTo>
                    <a:cubicBezTo>
                      <a:pt x="62" y="33"/>
                      <a:pt x="62" y="35"/>
                      <a:pt x="62" y="38"/>
                    </a:cubicBezTo>
                    <a:cubicBezTo>
                      <a:pt x="67" y="41"/>
                      <a:pt x="67" y="41"/>
                      <a:pt x="67" y="41"/>
                    </a:cubicBezTo>
                    <a:cubicBezTo>
                      <a:pt x="67" y="42"/>
                      <a:pt x="68" y="42"/>
                      <a:pt x="68" y="43"/>
                    </a:cubicBezTo>
                    <a:cubicBezTo>
                      <a:pt x="68" y="43"/>
                      <a:pt x="68" y="44"/>
                      <a:pt x="67" y="44"/>
                    </a:cubicBezTo>
                    <a:cubicBezTo>
                      <a:pt x="59" y="58"/>
                      <a:pt x="59" y="58"/>
                      <a:pt x="59" y="58"/>
                    </a:cubicBezTo>
                    <a:cubicBezTo>
                      <a:pt x="59" y="58"/>
                      <a:pt x="59" y="59"/>
                      <a:pt x="58" y="59"/>
                    </a:cubicBezTo>
                    <a:cubicBezTo>
                      <a:pt x="58" y="59"/>
                      <a:pt x="57" y="59"/>
                      <a:pt x="57" y="59"/>
                    </a:cubicBezTo>
                    <a:cubicBezTo>
                      <a:pt x="52" y="56"/>
                      <a:pt x="52" y="56"/>
                      <a:pt x="52" y="56"/>
                    </a:cubicBezTo>
                    <a:cubicBezTo>
                      <a:pt x="49" y="58"/>
                      <a:pt x="47" y="59"/>
                      <a:pt x="44" y="60"/>
                    </a:cubicBezTo>
                    <a:cubicBezTo>
                      <a:pt x="44" y="66"/>
                      <a:pt x="44" y="66"/>
                      <a:pt x="44" y="66"/>
                    </a:cubicBezTo>
                    <a:cubicBezTo>
                      <a:pt x="44" y="67"/>
                      <a:pt x="43" y="68"/>
                      <a:pt x="42" y="68"/>
                    </a:cubicBezTo>
                    <a:close/>
                    <a:moveTo>
                      <a:pt x="28" y="64"/>
                    </a:moveTo>
                    <a:cubicBezTo>
                      <a:pt x="40" y="64"/>
                      <a:pt x="40" y="64"/>
                      <a:pt x="40" y="64"/>
                    </a:cubicBezTo>
                    <a:cubicBezTo>
                      <a:pt x="40" y="59"/>
                      <a:pt x="40" y="59"/>
                      <a:pt x="40" y="59"/>
                    </a:cubicBezTo>
                    <a:cubicBezTo>
                      <a:pt x="40" y="58"/>
                      <a:pt x="41" y="57"/>
                      <a:pt x="41" y="57"/>
                    </a:cubicBezTo>
                    <a:cubicBezTo>
                      <a:pt x="45" y="56"/>
                      <a:pt x="48" y="54"/>
                      <a:pt x="50" y="52"/>
                    </a:cubicBezTo>
                    <a:cubicBezTo>
                      <a:pt x="51" y="51"/>
                      <a:pt x="52" y="51"/>
                      <a:pt x="52" y="52"/>
                    </a:cubicBezTo>
                    <a:cubicBezTo>
                      <a:pt x="57" y="54"/>
                      <a:pt x="57" y="54"/>
                      <a:pt x="57" y="54"/>
                    </a:cubicBezTo>
                    <a:cubicBezTo>
                      <a:pt x="63" y="44"/>
                      <a:pt x="63" y="44"/>
                      <a:pt x="63" y="44"/>
                    </a:cubicBezTo>
                    <a:cubicBezTo>
                      <a:pt x="58" y="41"/>
                      <a:pt x="58" y="41"/>
                      <a:pt x="58" y="41"/>
                    </a:cubicBezTo>
                    <a:cubicBezTo>
                      <a:pt x="58" y="41"/>
                      <a:pt x="57" y="40"/>
                      <a:pt x="57" y="39"/>
                    </a:cubicBezTo>
                    <a:cubicBezTo>
                      <a:pt x="58" y="36"/>
                      <a:pt x="58" y="32"/>
                      <a:pt x="57" y="29"/>
                    </a:cubicBezTo>
                    <a:cubicBezTo>
                      <a:pt x="57" y="28"/>
                      <a:pt x="58" y="27"/>
                      <a:pt x="58" y="27"/>
                    </a:cubicBezTo>
                    <a:cubicBezTo>
                      <a:pt x="63" y="24"/>
                      <a:pt x="63" y="24"/>
                      <a:pt x="63" y="24"/>
                    </a:cubicBezTo>
                    <a:cubicBezTo>
                      <a:pt x="57" y="14"/>
                      <a:pt x="57" y="14"/>
                      <a:pt x="57" y="14"/>
                    </a:cubicBezTo>
                    <a:cubicBezTo>
                      <a:pt x="52" y="16"/>
                      <a:pt x="52" y="16"/>
                      <a:pt x="52" y="16"/>
                    </a:cubicBezTo>
                    <a:cubicBezTo>
                      <a:pt x="52" y="17"/>
                      <a:pt x="51" y="17"/>
                      <a:pt x="50" y="16"/>
                    </a:cubicBezTo>
                    <a:cubicBezTo>
                      <a:pt x="48" y="14"/>
                      <a:pt x="45" y="12"/>
                      <a:pt x="41" y="11"/>
                    </a:cubicBezTo>
                    <a:cubicBezTo>
                      <a:pt x="41" y="11"/>
                      <a:pt x="40" y="10"/>
                      <a:pt x="40" y="9"/>
                    </a:cubicBezTo>
                    <a:cubicBezTo>
                      <a:pt x="40" y="4"/>
                      <a:pt x="40" y="4"/>
                      <a:pt x="40" y="4"/>
                    </a:cubicBezTo>
                    <a:cubicBezTo>
                      <a:pt x="28" y="4"/>
                      <a:pt x="28" y="4"/>
                      <a:pt x="28" y="4"/>
                    </a:cubicBezTo>
                    <a:cubicBezTo>
                      <a:pt x="28" y="9"/>
                      <a:pt x="28" y="9"/>
                      <a:pt x="28" y="9"/>
                    </a:cubicBezTo>
                    <a:cubicBezTo>
                      <a:pt x="28" y="10"/>
                      <a:pt x="27" y="11"/>
                      <a:pt x="27" y="11"/>
                    </a:cubicBezTo>
                    <a:cubicBezTo>
                      <a:pt x="23" y="12"/>
                      <a:pt x="20" y="14"/>
                      <a:pt x="18" y="16"/>
                    </a:cubicBezTo>
                    <a:cubicBezTo>
                      <a:pt x="17" y="17"/>
                      <a:pt x="16" y="17"/>
                      <a:pt x="16" y="16"/>
                    </a:cubicBezTo>
                    <a:cubicBezTo>
                      <a:pt x="11" y="14"/>
                      <a:pt x="11" y="14"/>
                      <a:pt x="11" y="14"/>
                    </a:cubicBezTo>
                    <a:cubicBezTo>
                      <a:pt x="5" y="24"/>
                      <a:pt x="5" y="24"/>
                      <a:pt x="5" y="24"/>
                    </a:cubicBezTo>
                    <a:cubicBezTo>
                      <a:pt x="10" y="27"/>
                      <a:pt x="10" y="27"/>
                      <a:pt x="10" y="27"/>
                    </a:cubicBezTo>
                    <a:cubicBezTo>
                      <a:pt x="10" y="27"/>
                      <a:pt x="11" y="28"/>
                      <a:pt x="11" y="29"/>
                    </a:cubicBezTo>
                    <a:cubicBezTo>
                      <a:pt x="10" y="32"/>
                      <a:pt x="10" y="36"/>
                      <a:pt x="11" y="39"/>
                    </a:cubicBezTo>
                    <a:cubicBezTo>
                      <a:pt x="11" y="40"/>
                      <a:pt x="10" y="41"/>
                      <a:pt x="10" y="41"/>
                    </a:cubicBezTo>
                    <a:cubicBezTo>
                      <a:pt x="5" y="44"/>
                      <a:pt x="5" y="44"/>
                      <a:pt x="5" y="44"/>
                    </a:cubicBezTo>
                    <a:cubicBezTo>
                      <a:pt x="11" y="54"/>
                      <a:pt x="11" y="54"/>
                      <a:pt x="11" y="54"/>
                    </a:cubicBezTo>
                    <a:cubicBezTo>
                      <a:pt x="16" y="52"/>
                      <a:pt x="16" y="52"/>
                      <a:pt x="16" y="52"/>
                    </a:cubicBezTo>
                    <a:cubicBezTo>
                      <a:pt x="16" y="51"/>
                      <a:pt x="17" y="51"/>
                      <a:pt x="18" y="52"/>
                    </a:cubicBezTo>
                    <a:cubicBezTo>
                      <a:pt x="20" y="54"/>
                      <a:pt x="23" y="56"/>
                      <a:pt x="27" y="57"/>
                    </a:cubicBezTo>
                    <a:cubicBezTo>
                      <a:pt x="27" y="57"/>
                      <a:pt x="28" y="58"/>
                      <a:pt x="28" y="59"/>
                    </a:cubicBezTo>
                    <a:lnTo>
                      <a:pt x="2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96"/>
              <p:cNvSpPr>
                <a:spLocks noEditPoints="1"/>
              </p:cNvSpPr>
              <p:nvPr/>
            </p:nvSpPr>
            <p:spPr bwMode="auto">
              <a:xfrm>
                <a:off x="6708775" y="1849438"/>
                <a:ext cx="61913" cy="61913"/>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97"/>
              <p:cNvSpPr>
                <a:spLocks noEditPoints="1"/>
              </p:cNvSpPr>
              <p:nvPr/>
            </p:nvSpPr>
            <p:spPr bwMode="auto">
              <a:xfrm>
                <a:off x="6662738" y="1803400"/>
                <a:ext cx="153988" cy="155575"/>
              </a:xfrm>
              <a:custGeom>
                <a:avLst/>
                <a:gdLst>
                  <a:gd name="T0" fmla="*/ 16 w 40"/>
                  <a:gd name="T1" fmla="*/ 40 h 40"/>
                  <a:gd name="T2" fmla="*/ 14 w 40"/>
                  <a:gd name="T3" fmla="*/ 35 h 40"/>
                  <a:gd name="T4" fmla="*/ 7 w 40"/>
                  <a:gd name="T5" fmla="*/ 34 h 40"/>
                  <a:gd name="T6" fmla="*/ 5 w 40"/>
                  <a:gd name="T7" fmla="*/ 33 h 40"/>
                  <a:gd name="T8" fmla="*/ 1 w 40"/>
                  <a:gd name="T9" fmla="*/ 24 h 40"/>
                  <a:gd name="T10" fmla="*/ 4 w 40"/>
                  <a:gd name="T11" fmla="*/ 18 h 40"/>
                  <a:gd name="T12" fmla="*/ 0 w 40"/>
                  <a:gd name="T13" fmla="*/ 15 h 40"/>
                  <a:gd name="T14" fmla="*/ 5 w 40"/>
                  <a:gd name="T15" fmla="*/ 7 h 40"/>
                  <a:gd name="T16" fmla="*/ 7 w 40"/>
                  <a:gd name="T17" fmla="*/ 6 h 40"/>
                  <a:gd name="T18" fmla="*/ 14 w 40"/>
                  <a:gd name="T19" fmla="*/ 5 h 40"/>
                  <a:gd name="T20" fmla="*/ 16 w 40"/>
                  <a:gd name="T21" fmla="*/ 0 h 40"/>
                  <a:gd name="T22" fmla="*/ 26 w 40"/>
                  <a:gd name="T23" fmla="*/ 2 h 40"/>
                  <a:gd name="T24" fmla="*/ 30 w 40"/>
                  <a:gd name="T25" fmla="*/ 7 h 40"/>
                  <a:gd name="T26" fmla="*/ 34 w 40"/>
                  <a:gd name="T27" fmla="*/ 6 h 40"/>
                  <a:gd name="T28" fmla="*/ 39 w 40"/>
                  <a:gd name="T29" fmla="*/ 13 h 40"/>
                  <a:gd name="T30" fmla="*/ 36 w 40"/>
                  <a:gd name="T31" fmla="*/ 18 h 40"/>
                  <a:gd name="T32" fmla="*/ 39 w 40"/>
                  <a:gd name="T33" fmla="*/ 24 h 40"/>
                  <a:gd name="T34" fmla="*/ 35 w 40"/>
                  <a:gd name="T35" fmla="*/ 33 h 40"/>
                  <a:gd name="T36" fmla="*/ 33 w 40"/>
                  <a:gd name="T37" fmla="*/ 34 h 40"/>
                  <a:gd name="T38" fmla="*/ 26 w 40"/>
                  <a:gd name="T39" fmla="*/ 35 h 40"/>
                  <a:gd name="T40" fmla="*/ 24 w 40"/>
                  <a:gd name="T41" fmla="*/ 40 h 40"/>
                  <a:gd name="T42" fmla="*/ 22 w 40"/>
                  <a:gd name="T43" fmla="*/ 36 h 40"/>
                  <a:gd name="T44" fmla="*/ 23 w 40"/>
                  <a:gd name="T45" fmla="*/ 31 h 40"/>
                  <a:gd name="T46" fmla="*/ 31 w 40"/>
                  <a:gd name="T47" fmla="*/ 28 h 40"/>
                  <a:gd name="T48" fmla="*/ 35 w 40"/>
                  <a:gd name="T49" fmla="*/ 26 h 40"/>
                  <a:gd name="T50" fmla="*/ 32 w 40"/>
                  <a:gd name="T51" fmla="*/ 23 h 40"/>
                  <a:gd name="T52" fmla="*/ 33 w 40"/>
                  <a:gd name="T53" fmla="*/ 15 h 40"/>
                  <a:gd name="T54" fmla="*/ 33 w 40"/>
                  <a:gd name="T55" fmla="*/ 10 h 40"/>
                  <a:gd name="T56" fmla="*/ 28 w 40"/>
                  <a:gd name="T57" fmla="*/ 11 h 40"/>
                  <a:gd name="T58" fmla="*/ 22 w 40"/>
                  <a:gd name="T59" fmla="*/ 7 h 40"/>
                  <a:gd name="T60" fmla="*/ 18 w 40"/>
                  <a:gd name="T61" fmla="*/ 4 h 40"/>
                  <a:gd name="T62" fmla="*/ 17 w 40"/>
                  <a:gd name="T63" fmla="*/ 9 h 40"/>
                  <a:gd name="T64" fmla="*/ 9 w 40"/>
                  <a:gd name="T65" fmla="*/ 12 h 40"/>
                  <a:gd name="T66" fmla="*/ 5 w 40"/>
                  <a:gd name="T67" fmla="*/ 14 h 40"/>
                  <a:gd name="T68" fmla="*/ 8 w 40"/>
                  <a:gd name="T69" fmla="*/ 17 h 40"/>
                  <a:gd name="T70" fmla="*/ 7 w 40"/>
                  <a:gd name="T71" fmla="*/ 25 h 40"/>
                  <a:gd name="T72" fmla="*/ 7 w 40"/>
                  <a:gd name="T73" fmla="*/ 30 h 40"/>
                  <a:gd name="T74" fmla="*/ 12 w 40"/>
                  <a:gd name="T75" fmla="*/ 29 h 40"/>
                  <a:gd name="T76" fmla="*/ 18 w 40"/>
                  <a:gd name="T77"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40">
                    <a:moveTo>
                      <a:pt x="24" y="40"/>
                    </a:moveTo>
                    <a:cubicBezTo>
                      <a:pt x="16" y="40"/>
                      <a:pt x="16" y="40"/>
                      <a:pt x="16" y="40"/>
                    </a:cubicBezTo>
                    <a:cubicBezTo>
                      <a:pt x="15" y="40"/>
                      <a:pt x="14" y="39"/>
                      <a:pt x="14" y="38"/>
                    </a:cubicBezTo>
                    <a:cubicBezTo>
                      <a:pt x="14" y="35"/>
                      <a:pt x="14" y="35"/>
                      <a:pt x="14" y="35"/>
                    </a:cubicBezTo>
                    <a:cubicBezTo>
                      <a:pt x="13" y="34"/>
                      <a:pt x="11" y="34"/>
                      <a:pt x="10" y="33"/>
                    </a:cubicBezTo>
                    <a:cubicBezTo>
                      <a:pt x="7" y="34"/>
                      <a:pt x="7" y="34"/>
                      <a:pt x="7" y="34"/>
                    </a:cubicBezTo>
                    <a:cubicBezTo>
                      <a:pt x="7" y="34"/>
                      <a:pt x="6" y="35"/>
                      <a:pt x="6" y="34"/>
                    </a:cubicBezTo>
                    <a:cubicBezTo>
                      <a:pt x="5" y="34"/>
                      <a:pt x="5" y="34"/>
                      <a:pt x="5" y="33"/>
                    </a:cubicBezTo>
                    <a:cubicBezTo>
                      <a:pt x="1" y="27"/>
                      <a:pt x="1" y="27"/>
                      <a:pt x="1" y="27"/>
                    </a:cubicBezTo>
                    <a:cubicBezTo>
                      <a:pt x="0" y="26"/>
                      <a:pt x="0" y="24"/>
                      <a:pt x="1" y="24"/>
                    </a:cubicBezTo>
                    <a:cubicBezTo>
                      <a:pt x="4" y="22"/>
                      <a:pt x="4" y="22"/>
                      <a:pt x="4" y="22"/>
                    </a:cubicBezTo>
                    <a:cubicBezTo>
                      <a:pt x="4" y="21"/>
                      <a:pt x="4" y="19"/>
                      <a:pt x="4" y="18"/>
                    </a:cubicBezTo>
                    <a:cubicBezTo>
                      <a:pt x="1" y="16"/>
                      <a:pt x="1" y="16"/>
                      <a:pt x="1" y="16"/>
                    </a:cubicBezTo>
                    <a:cubicBezTo>
                      <a:pt x="1" y="16"/>
                      <a:pt x="1" y="15"/>
                      <a:pt x="0" y="15"/>
                    </a:cubicBezTo>
                    <a:cubicBezTo>
                      <a:pt x="0" y="14"/>
                      <a:pt x="0" y="14"/>
                      <a:pt x="1" y="13"/>
                    </a:cubicBezTo>
                    <a:cubicBezTo>
                      <a:pt x="5" y="7"/>
                      <a:pt x="5" y="7"/>
                      <a:pt x="5" y="7"/>
                    </a:cubicBezTo>
                    <a:cubicBezTo>
                      <a:pt x="5" y="6"/>
                      <a:pt x="5" y="6"/>
                      <a:pt x="6" y="6"/>
                    </a:cubicBezTo>
                    <a:cubicBezTo>
                      <a:pt x="6" y="5"/>
                      <a:pt x="7" y="6"/>
                      <a:pt x="7" y="6"/>
                    </a:cubicBezTo>
                    <a:cubicBezTo>
                      <a:pt x="10" y="7"/>
                      <a:pt x="10" y="7"/>
                      <a:pt x="10" y="7"/>
                    </a:cubicBezTo>
                    <a:cubicBezTo>
                      <a:pt x="11" y="7"/>
                      <a:pt x="13" y="6"/>
                      <a:pt x="14" y="5"/>
                    </a:cubicBezTo>
                    <a:cubicBezTo>
                      <a:pt x="14" y="2"/>
                      <a:pt x="14" y="2"/>
                      <a:pt x="14" y="2"/>
                    </a:cubicBezTo>
                    <a:cubicBezTo>
                      <a:pt x="14" y="1"/>
                      <a:pt x="15" y="0"/>
                      <a:pt x="16" y="0"/>
                    </a:cubicBezTo>
                    <a:cubicBezTo>
                      <a:pt x="24" y="0"/>
                      <a:pt x="24" y="0"/>
                      <a:pt x="24" y="0"/>
                    </a:cubicBezTo>
                    <a:cubicBezTo>
                      <a:pt x="25" y="0"/>
                      <a:pt x="26" y="1"/>
                      <a:pt x="26" y="2"/>
                    </a:cubicBezTo>
                    <a:cubicBezTo>
                      <a:pt x="26" y="5"/>
                      <a:pt x="26" y="5"/>
                      <a:pt x="26" y="5"/>
                    </a:cubicBezTo>
                    <a:cubicBezTo>
                      <a:pt x="27" y="6"/>
                      <a:pt x="29" y="6"/>
                      <a:pt x="30" y="7"/>
                    </a:cubicBezTo>
                    <a:cubicBezTo>
                      <a:pt x="33" y="6"/>
                      <a:pt x="33" y="6"/>
                      <a:pt x="33" y="6"/>
                    </a:cubicBezTo>
                    <a:cubicBezTo>
                      <a:pt x="33" y="6"/>
                      <a:pt x="34" y="5"/>
                      <a:pt x="34" y="6"/>
                    </a:cubicBezTo>
                    <a:cubicBezTo>
                      <a:pt x="35" y="6"/>
                      <a:pt x="35" y="6"/>
                      <a:pt x="35" y="7"/>
                    </a:cubicBezTo>
                    <a:cubicBezTo>
                      <a:pt x="39" y="13"/>
                      <a:pt x="39" y="13"/>
                      <a:pt x="39" y="13"/>
                    </a:cubicBezTo>
                    <a:cubicBezTo>
                      <a:pt x="40" y="14"/>
                      <a:pt x="40" y="16"/>
                      <a:pt x="39" y="16"/>
                    </a:cubicBezTo>
                    <a:cubicBezTo>
                      <a:pt x="36" y="18"/>
                      <a:pt x="36" y="18"/>
                      <a:pt x="36" y="18"/>
                    </a:cubicBezTo>
                    <a:cubicBezTo>
                      <a:pt x="36" y="19"/>
                      <a:pt x="36" y="21"/>
                      <a:pt x="36" y="22"/>
                    </a:cubicBezTo>
                    <a:cubicBezTo>
                      <a:pt x="39" y="24"/>
                      <a:pt x="39" y="24"/>
                      <a:pt x="39" y="24"/>
                    </a:cubicBezTo>
                    <a:cubicBezTo>
                      <a:pt x="40" y="24"/>
                      <a:pt x="40" y="26"/>
                      <a:pt x="39" y="27"/>
                    </a:cubicBezTo>
                    <a:cubicBezTo>
                      <a:pt x="35" y="33"/>
                      <a:pt x="35" y="33"/>
                      <a:pt x="35" y="33"/>
                    </a:cubicBezTo>
                    <a:cubicBezTo>
                      <a:pt x="35" y="34"/>
                      <a:pt x="35" y="34"/>
                      <a:pt x="34" y="34"/>
                    </a:cubicBezTo>
                    <a:cubicBezTo>
                      <a:pt x="34" y="35"/>
                      <a:pt x="33" y="34"/>
                      <a:pt x="33" y="34"/>
                    </a:cubicBezTo>
                    <a:cubicBezTo>
                      <a:pt x="30" y="33"/>
                      <a:pt x="30" y="33"/>
                      <a:pt x="30" y="33"/>
                    </a:cubicBezTo>
                    <a:cubicBezTo>
                      <a:pt x="29" y="33"/>
                      <a:pt x="27" y="34"/>
                      <a:pt x="26" y="35"/>
                    </a:cubicBezTo>
                    <a:cubicBezTo>
                      <a:pt x="26" y="38"/>
                      <a:pt x="26" y="38"/>
                      <a:pt x="26" y="38"/>
                    </a:cubicBezTo>
                    <a:cubicBezTo>
                      <a:pt x="26" y="39"/>
                      <a:pt x="25" y="40"/>
                      <a:pt x="24" y="40"/>
                    </a:cubicBezTo>
                    <a:close/>
                    <a:moveTo>
                      <a:pt x="18" y="36"/>
                    </a:moveTo>
                    <a:cubicBezTo>
                      <a:pt x="22" y="36"/>
                      <a:pt x="22" y="36"/>
                      <a:pt x="22" y="36"/>
                    </a:cubicBezTo>
                    <a:cubicBezTo>
                      <a:pt x="22" y="33"/>
                      <a:pt x="22" y="33"/>
                      <a:pt x="22" y="33"/>
                    </a:cubicBezTo>
                    <a:cubicBezTo>
                      <a:pt x="22" y="32"/>
                      <a:pt x="23" y="32"/>
                      <a:pt x="23" y="31"/>
                    </a:cubicBezTo>
                    <a:cubicBezTo>
                      <a:pt x="25" y="31"/>
                      <a:pt x="27" y="30"/>
                      <a:pt x="28" y="29"/>
                    </a:cubicBezTo>
                    <a:cubicBezTo>
                      <a:pt x="29" y="28"/>
                      <a:pt x="30" y="28"/>
                      <a:pt x="31" y="28"/>
                    </a:cubicBezTo>
                    <a:cubicBezTo>
                      <a:pt x="33" y="30"/>
                      <a:pt x="33" y="30"/>
                      <a:pt x="33" y="30"/>
                    </a:cubicBezTo>
                    <a:cubicBezTo>
                      <a:pt x="35" y="26"/>
                      <a:pt x="35" y="26"/>
                      <a:pt x="35" y="26"/>
                    </a:cubicBezTo>
                    <a:cubicBezTo>
                      <a:pt x="33" y="25"/>
                      <a:pt x="33" y="25"/>
                      <a:pt x="33" y="25"/>
                    </a:cubicBezTo>
                    <a:cubicBezTo>
                      <a:pt x="32" y="25"/>
                      <a:pt x="31" y="24"/>
                      <a:pt x="32" y="23"/>
                    </a:cubicBezTo>
                    <a:cubicBezTo>
                      <a:pt x="32" y="21"/>
                      <a:pt x="32" y="19"/>
                      <a:pt x="32" y="17"/>
                    </a:cubicBezTo>
                    <a:cubicBezTo>
                      <a:pt x="31" y="16"/>
                      <a:pt x="32" y="15"/>
                      <a:pt x="33" y="15"/>
                    </a:cubicBezTo>
                    <a:cubicBezTo>
                      <a:pt x="35" y="14"/>
                      <a:pt x="35" y="14"/>
                      <a:pt x="35" y="14"/>
                    </a:cubicBezTo>
                    <a:cubicBezTo>
                      <a:pt x="33" y="10"/>
                      <a:pt x="33" y="10"/>
                      <a:pt x="33" y="10"/>
                    </a:cubicBezTo>
                    <a:cubicBezTo>
                      <a:pt x="31" y="12"/>
                      <a:pt x="31" y="12"/>
                      <a:pt x="31" y="12"/>
                    </a:cubicBezTo>
                    <a:cubicBezTo>
                      <a:pt x="30" y="12"/>
                      <a:pt x="29" y="12"/>
                      <a:pt x="28" y="11"/>
                    </a:cubicBezTo>
                    <a:cubicBezTo>
                      <a:pt x="27" y="10"/>
                      <a:pt x="25" y="9"/>
                      <a:pt x="23" y="9"/>
                    </a:cubicBezTo>
                    <a:cubicBezTo>
                      <a:pt x="23" y="8"/>
                      <a:pt x="22" y="8"/>
                      <a:pt x="22" y="7"/>
                    </a:cubicBezTo>
                    <a:cubicBezTo>
                      <a:pt x="22" y="4"/>
                      <a:pt x="22" y="4"/>
                      <a:pt x="22" y="4"/>
                    </a:cubicBezTo>
                    <a:cubicBezTo>
                      <a:pt x="18" y="4"/>
                      <a:pt x="18" y="4"/>
                      <a:pt x="18" y="4"/>
                    </a:cubicBezTo>
                    <a:cubicBezTo>
                      <a:pt x="18" y="7"/>
                      <a:pt x="18" y="7"/>
                      <a:pt x="18" y="7"/>
                    </a:cubicBezTo>
                    <a:cubicBezTo>
                      <a:pt x="18" y="8"/>
                      <a:pt x="17" y="8"/>
                      <a:pt x="17" y="9"/>
                    </a:cubicBezTo>
                    <a:cubicBezTo>
                      <a:pt x="15" y="9"/>
                      <a:pt x="13" y="10"/>
                      <a:pt x="12" y="11"/>
                    </a:cubicBezTo>
                    <a:cubicBezTo>
                      <a:pt x="11" y="12"/>
                      <a:pt x="10" y="12"/>
                      <a:pt x="9" y="12"/>
                    </a:cubicBezTo>
                    <a:cubicBezTo>
                      <a:pt x="7" y="10"/>
                      <a:pt x="7" y="10"/>
                      <a:pt x="7" y="10"/>
                    </a:cubicBezTo>
                    <a:cubicBezTo>
                      <a:pt x="5" y="14"/>
                      <a:pt x="5" y="14"/>
                      <a:pt x="5" y="14"/>
                    </a:cubicBezTo>
                    <a:cubicBezTo>
                      <a:pt x="7" y="15"/>
                      <a:pt x="7" y="15"/>
                      <a:pt x="7" y="15"/>
                    </a:cubicBezTo>
                    <a:cubicBezTo>
                      <a:pt x="8" y="15"/>
                      <a:pt x="9" y="16"/>
                      <a:pt x="8" y="17"/>
                    </a:cubicBezTo>
                    <a:cubicBezTo>
                      <a:pt x="8" y="19"/>
                      <a:pt x="8" y="21"/>
                      <a:pt x="8" y="23"/>
                    </a:cubicBezTo>
                    <a:cubicBezTo>
                      <a:pt x="9" y="24"/>
                      <a:pt x="8" y="24"/>
                      <a:pt x="7" y="25"/>
                    </a:cubicBezTo>
                    <a:cubicBezTo>
                      <a:pt x="5" y="26"/>
                      <a:pt x="5" y="26"/>
                      <a:pt x="5" y="26"/>
                    </a:cubicBezTo>
                    <a:cubicBezTo>
                      <a:pt x="7" y="30"/>
                      <a:pt x="7" y="30"/>
                      <a:pt x="7" y="30"/>
                    </a:cubicBezTo>
                    <a:cubicBezTo>
                      <a:pt x="9" y="28"/>
                      <a:pt x="9" y="28"/>
                      <a:pt x="9" y="28"/>
                    </a:cubicBezTo>
                    <a:cubicBezTo>
                      <a:pt x="10" y="28"/>
                      <a:pt x="11" y="28"/>
                      <a:pt x="12" y="29"/>
                    </a:cubicBezTo>
                    <a:cubicBezTo>
                      <a:pt x="13" y="30"/>
                      <a:pt x="15" y="31"/>
                      <a:pt x="17" y="31"/>
                    </a:cubicBezTo>
                    <a:cubicBezTo>
                      <a:pt x="17" y="32"/>
                      <a:pt x="18" y="33"/>
                      <a:pt x="18" y="33"/>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3" name="Group 152"/>
            <p:cNvGrpSpPr>
              <a:grpSpLocks noChangeAspect="1"/>
            </p:cNvGrpSpPr>
            <p:nvPr/>
          </p:nvGrpSpPr>
          <p:grpSpPr>
            <a:xfrm>
              <a:off x="6166507" y="3774472"/>
              <a:ext cx="262800" cy="262800"/>
              <a:chOff x="3903073" y="3496769"/>
              <a:chExt cx="360000" cy="360000"/>
            </a:xfrm>
          </p:grpSpPr>
          <p:sp>
            <p:nvSpPr>
              <p:cNvPr id="170" name="Freeform 79"/>
              <p:cNvSpPr>
                <a:spLocks noEditPoints="1"/>
              </p:cNvSpPr>
              <p:nvPr/>
            </p:nvSpPr>
            <p:spPr bwMode="auto">
              <a:xfrm>
                <a:off x="3903073" y="3496769"/>
                <a:ext cx="255385" cy="255385"/>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4 h 68"/>
                  <a:gd name="T12" fmla="*/ 4 w 68"/>
                  <a:gd name="T13" fmla="*/ 34 h 68"/>
                  <a:gd name="T14" fmla="*/ 34 w 68"/>
                  <a:gd name="T15" fmla="*/ 64 h 68"/>
                  <a:gd name="T16" fmla="*/ 64 w 68"/>
                  <a:gd name="T17" fmla="*/ 34 h 68"/>
                  <a:gd name="T18" fmla="*/ 34 w 68"/>
                  <a:gd name="T1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5" y="68"/>
                      <a:pt x="0" y="53"/>
                      <a:pt x="0" y="34"/>
                    </a:cubicBezTo>
                    <a:cubicBezTo>
                      <a:pt x="0" y="15"/>
                      <a:pt x="15" y="0"/>
                      <a:pt x="34" y="0"/>
                    </a:cubicBezTo>
                    <a:cubicBezTo>
                      <a:pt x="53" y="0"/>
                      <a:pt x="68" y="15"/>
                      <a:pt x="68" y="34"/>
                    </a:cubicBezTo>
                    <a:cubicBezTo>
                      <a:pt x="68" y="53"/>
                      <a:pt x="53" y="68"/>
                      <a:pt x="34" y="68"/>
                    </a:cubicBezTo>
                    <a:close/>
                    <a:moveTo>
                      <a:pt x="34" y="4"/>
                    </a:moveTo>
                    <a:cubicBezTo>
                      <a:pt x="17" y="4"/>
                      <a:pt x="4" y="17"/>
                      <a:pt x="4" y="34"/>
                    </a:cubicBezTo>
                    <a:cubicBezTo>
                      <a:pt x="4" y="51"/>
                      <a:pt x="17" y="64"/>
                      <a:pt x="34" y="64"/>
                    </a:cubicBezTo>
                    <a:cubicBezTo>
                      <a:pt x="51" y="64"/>
                      <a:pt x="64" y="51"/>
                      <a:pt x="64" y="34"/>
                    </a:cubicBezTo>
                    <a:cubicBezTo>
                      <a:pt x="64" y="17"/>
                      <a:pt x="51" y="4"/>
                      <a:pt x="34"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80"/>
              <p:cNvSpPr>
                <a:spLocks/>
              </p:cNvSpPr>
              <p:nvPr/>
            </p:nvSpPr>
            <p:spPr bwMode="auto">
              <a:xfrm>
                <a:off x="4106150" y="3699846"/>
                <a:ext cx="156923" cy="156923"/>
              </a:xfrm>
              <a:custGeom>
                <a:avLst/>
                <a:gdLst>
                  <a:gd name="T0" fmla="*/ 40 w 42"/>
                  <a:gd name="T1" fmla="*/ 42 h 42"/>
                  <a:gd name="T2" fmla="*/ 39 w 42"/>
                  <a:gd name="T3" fmla="*/ 41 h 42"/>
                  <a:gd name="T4" fmla="*/ 1 w 42"/>
                  <a:gd name="T5" fmla="*/ 4 h 42"/>
                  <a:gd name="T6" fmla="*/ 1 w 42"/>
                  <a:gd name="T7" fmla="*/ 1 h 42"/>
                  <a:gd name="T8" fmla="*/ 4 w 42"/>
                  <a:gd name="T9" fmla="*/ 1 h 42"/>
                  <a:gd name="T10" fmla="*/ 41 w 42"/>
                  <a:gd name="T11" fmla="*/ 39 h 42"/>
                  <a:gd name="T12" fmla="*/ 41 w 42"/>
                  <a:gd name="T13" fmla="*/ 41 h 42"/>
                  <a:gd name="T14" fmla="*/ 40 w 42"/>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0" y="42"/>
                    </a:moveTo>
                    <a:cubicBezTo>
                      <a:pt x="39" y="42"/>
                      <a:pt x="39" y="42"/>
                      <a:pt x="39" y="41"/>
                    </a:cubicBezTo>
                    <a:cubicBezTo>
                      <a:pt x="1" y="4"/>
                      <a:pt x="1" y="4"/>
                      <a:pt x="1" y="4"/>
                    </a:cubicBezTo>
                    <a:cubicBezTo>
                      <a:pt x="0" y="3"/>
                      <a:pt x="0" y="2"/>
                      <a:pt x="1" y="1"/>
                    </a:cubicBezTo>
                    <a:cubicBezTo>
                      <a:pt x="2" y="0"/>
                      <a:pt x="3" y="0"/>
                      <a:pt x="4" y="1"/>
                    </a:cubicBezTo>
                    <a:cubicBezTo>
                      <a:pt x="41" y="39"/>
                      <a:pt x="41" y="39"/>
                      <a:pt x="41" y="39"/>
                    </a:cubicBezTo>
                    <a:cubicBezTo>
                      <a:pt x="42" y="39"/>
                      <a:pt x="42" y="41"/>
                      <a:pt x="41" y="41"/>
                    </a:cubicBezTo>
                    <a:cubicBezTo>
                      <a:pt x="41" y="42"/>
                      <a:pt x="41" y="42"/>
                      <a:pt x="40" y="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4" name="Group 153"/>
            <p:cNvGrpSpPr>
              <a:grpSpLocks noChangeAspect="1"/>
            </p:cNvGrpSpPr>
            <p:nvPr/>
          </p:nvGrpSpPr>
          <p:grpSpPr>
            <a:xfrm>
              <a:off x="5463220" y="5912291"/>
              <a:ext cx="211139" cy="262800"/>
              <a:chOff x="5653088" y="1797050"/>
              <a:chExt cx="298450" cy="371475"/>
            </a:xfrm>
            <a:solidFill>
              <a:schemeClr val="bg1"/>
            </a:solidFill>
          </p:grpSpPr>
          <p:sp>
            <p:nvSpPr>
              <p:cNvPr id="158" name="Freeform 84"/>
              <p:cNvSpPr>
                <a:spLocks/>
              </p:cNvSpPr>
              <p:nvPr/>
            </p:nvSpPr>
            <p:spPr bwMode="auto">
              <a:xfrm>
                <a:off x="5872163" y="1982788"/>
                <a:ext cx="79375" cy="107950"/>
              </a:xfrm>
              <a:custGeom>
                <a:avLst/>
                <a:gdLst>
                  <a:gd name="T0" fmla="*/ 6 w 20"/>
                  <a:gd name="T1" fmla="*/ 28 h 28"/>
                  <a:gd name="T2" fmla="*/ 2 w 20"/>
                  <a:gd name="T3" fmla="*/ 28 h 28"/>
                  <a:gd name="T4" fmla="*/ 0 w 20"/>
                  <a:gd name="T5" fmla="*/ 26 h 28"/>
                  <a:gd name="T6" fmla="*/ 2 w 20"/>
                  <a:gd name="T7" fmla="*/ 24 h 28"/>
                  <a:gd name="T8" fmla="*/ 6 w 20"/>
                  <a:gd name="T9" fmla="*/ 24 h 28"/>
                  <a:gd name="T10" fmla="*/ 16 w 20"/>
                  <a:gd name="T11" fmla="*/ 14 h 28"/>
                  <a:gd name="T12" fmla="*/ 6 w 20"/>
                  <a:gd name="T13" fmla="*/ 4 h 28"/>
                  <a:gd name="T14" fmla="*/ 2 w 20"/>
                  <a:gd name="T15" fmla="*/ 4 h 28"/>
                  <a:gd name="T16" fmla="*/ 0 w 20"/>
                  <a:gd name="T17" fmla="*/ 2 h 28"/>
                  <a:gd name="T18" fmla="*/ 2 w 20"/>
                  <a:gd name="T19" fmla="*/ 0 h 28"/>
                  <a:gd name="T20" fmla="*/ 6 w 20"/>
                  <a:gd name="T21" fmla="*/ 0 h 28"/>
                  <a:gd name="T22" fmla="*/ 20 w 20"/>
                  <a:gd name="T23" fmla="*/ 14 h 28"/>
                  <a:gd name="T24" fmla="*/ 6 w 20"/>
                  <a:gd name="T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8">
                    <a:moveTo>
                      <a:pt x="6" y="28"/>
                    </a:moveTo>
                    <a:cubicBezTo>
                      <a:pt x="2" y="28"/>
                      <a:pt x="2" y="28"/>
                      <a:pt x="2" y="28"/>
                    </a:cubicBezTo>
                    <a:cubicBezTo>
                      <a:pt x="1" y="28"/>
                      <a:pt x="0" y="27"/>
                      <a:pt x="0" y="26"/>
                    </a:cubicBezTo>
                    <a:cubicBezTo>
                      <a:pt x="0" y="25"/>
                      <a:pt x="1" y="24"/>
                      <a:pt x="2" y="24"/>
                    </a:cubicBezTo>
                    <a:cubicBezTo>
                      <a:pt x="6" y="24"/>
                      <a:pt x="6" y="24"/>
                      <a:pt x="6" y="24"/>
                    </a:cubicBezTo>
                    <a:cubicBezTo>
                      <a:pt x="12" y="24"/>
                      <a:pt x="16" y="20"/>
                      <a:pt x="16" y="14"/>
                    </a:cubicBezTo>
                    <a:cubicBezTo>
                      <a:pt x="16" y="8"/>
                      <a:pt x="12" y="4"/>
                      <a:pt x="6" y="4"/>
                    </a:cubicBezTo>
                    <a:cubicBezTo>
                      <a:pt x="2" y="4"/>
                      <a:pt x="2" y="4"/>
                      <a:pt x="2" y="4"/>
                    </a:cubicBezTo>
                    <a:cubicBezTo>
                      <a:pt x="1" y="4"/>
                      <a:pt x="0" y="3"/>
                      <a:pt x="0" y="2"/>
                    </a:cubicBezTo>
                    <a:cubicBezTo>
                      <a:pt x="0" y="1"/>
                      <a:pt x="1" y="0"/>
                      <a:pt x="2" y="0"/>
                    </a:cubicBezTo>
                    <a:cubicBezTo>
                      <a:pt x="6" y="0"/>
                      <a:pt x="6" y="0"/>
                      <a:pt x="6" y="0"/>
                    </a:cubicBezTo>
                    <a:cubicBezTo>
                      <a:pt x="14" y="0"/>
                      <a:pt x="20" y="6"/>
                      <a:pt x="20" y="14"/>
                    </a:cubicBezTo>
                    <a:cubicBezTo>
                      <a:pt x="20" y="22"/>
                      <a:pt x="14" y="28"/>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5"/>
              <p:cNvSpPr>
                <a:spLocks noEditPoints="1"/>
              </p:cNvSpPr>
              <p:nvPr/>
            </p:nvSpPr>
            <p:spPr bwMode="auto">
              <a:xfrm>
                <a:off x="5668963" y="1952625"/>
                <a:ext cx="219075" cy="215900"/>
              </a:xfrm>
              <a:custGeom>
                <a:avLst/>
                <a:gdLst>
                  <a:gd name="T0" fmla="*/ 46 w 56"/>
                  <a:gd name="T1" fmla="*/ 56 h 56"/>
                  <a:gd name="T2" fmla="*/ 10 w 56"/>
                  <a:gd name="T3" fmla="*/ 56 h 56"/>
                  <a:gd name="T4" fmla="*/ 0 w 56"/>
                  <a:gd name="T5" fmla="*/ 46 h 56"/>
                  <a:gd name="T6" fmla="*/ 0 w 56"/>
                  <a:gd name="T7" fmla="*/ 2 h 56"/>
                  <a:gd name="T8" fmla="*/ 2 w 56"/>
                  <a:gd name="T9" fmla="*/ 0 h 56"/>
                  <a:gd name="T10" fmla="*/ 54 w 56"/>
                  <a:gd name="T11" fmla="*/ 0 h 56"/>
                  <a:gd name="T12" fmla="*/ 56 w 56"/>
                  <a:gd name="T13" fmla="*/ 2 h 56"/>
                  <a:gd name="T14" fmla="*/ 56 w 56"/>
                  <a:gd name="T15" fmla="*/ 46 h 56"/>
                  <a:gd name="T16" fmla="*/ 46 w 56"/>
                  <a:gd name="T17" fmla="*/ 56 h 56"/>
                  <a:gd name="T18" fmla="*/ 4 w 56"/>
                  <a:gd name="T19" fmla="*/ 4 h 56"/>
                  <a:gd name="T20" fmla="*/ 4 w 56"/>
                  <a:gd name="T21" fmla="*/ 46 h 56"/>
                  <a:gd name="T22" fmla="*/ 10 w 56"/>
                  <a:gd name="T23" fmla="*/ 52 h 56"/>
                  <a:gd name="T24" fmla="*/ 46 w 56"/>
                  <a:gd name="T25" fmla="*/ 52 h 56"/>
                  <a:gd name="T26" fmla="*/ 52 w 56"/>
                  <a:gd name="T27" fmla="*/ 46 h 56"/>
                  <a:gd name="T28" fmla="*/ 52 w 56"/>
                  <a:gd name="T29" fmla="*/ 4 h 56"/>
                  <a:gd name="T30" fmla="*/ 4 w 56"/>
                  <a:gd name="T31"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6">
                    <a:moveTo>
                      <a:pt x="46" y="56"/>
                    </a:moveTo>
                    <a:cubicBezTo>
                      <a:pt x="10" y="56"/>
                      <a:pt x="10" y="56"/>
                      <a:pt x="10" y="56"/>
                    </a:cubicBezTo>
                    <a:cubicBezTo>
                      <a:pt x="4" y="56"/>
                      <a:pt x="0" y="52"/>
                      <a:pt x="0" y="46"/>
                    </a:cubicBezTo>
                    <a:cubicBezTo>
                      <a:pt x="0" y="2"/>
                      <a:pt x="0" y="2"/>
                      <a:pt x="0" y="2"/>
                    </a:cubicBezTo>
                    <a:cubicBezTo>
                      <a:pt x="0" y="1"/>
                      <a:pt x="1" y="0"/>
                      <a:pt x="2" y="0"/>
                    </a:cubicBezTo>
                    <a:cubicBezTo>
                      <a:pt x="54" y="0"/>
                      <a:pt x="54" y="0"/>
                      <a:pt x="54" y="0"/>
                    </a:cubicBezTo>
                    <a:cubicBezTo>
                      <a:pt x="55" y="0"/>
                      <a:pt x="56" y="1"/>
                      <a:pt x="56" y="2"/>
                    </a:cubicBezTo>
                    <a:cubicBezTo>
                      <a:pt x="56" y="46"/>
                      <a:pt x="56" y="46"/>
                      <a:pt x="56" y="46"/>
                    </a:cubicBezTo>
                    <a:cubicBezTo>
                      <a:pt x="56" y="52"/>
                      <a:pt x="52" y="56"/>
                      <a:pt x="46" y="56"/>
                    </a:cubicBezTo>
                    <a:close/>
                    <a:moveTo>
                      <a:pt x="4" y="4"/>
                    </a:moveTo>
                    <a:cubicBezTo>
                      <a:pt x="4" y="46"/>
                      <a:pt x="4" y="46"/>
                      <a:pt x="4" y="46"/>
                    </a:cubicBezTo>
                    <a:cubicBezTo>
                      <a:pt x="4" y="49"/>
                      <a:pt x="7" y="52"/>
                      <a:pt x="10" y="52"/>
                    </a:cubicBezTo>
                    <a:cubicBezTo>
                      <a:pt x="46" y="52"/>
                      <a:pt x="46" y="52"/>
                      <a:pt x="46" y="52"/>
                    </a:cubicBezTo>
                    <a:cubicBezTo>
                      <a:pt x="49" y="52"/>
                      <a:pt x="52" y="49"/>
                      <a:pt x="52" y="46"/>
                    </a:cubicBezTo>
                    <a:cubicBezTo>
                      <a:pt x="52" y="4"/>
                      <a:pt x="52" y="4"/>
                      <a:pt x="52" y="4"/>
                    </a:cubicBez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86"/>
              <p:cNvSpPr>
                <a:spLocks noEditPoints="1"/>
              </p:cNvSpPr>
              <p:nvPr/>
            </p:nvSpPr>
            <p:spPr bwMode="auto">
              <a:xfrm>
                <a:off x="5853113" y="1797050"/>
                <a:ext cx="74612" cy="104775"/>
              </a:xfrm>
              <a:custGeom>
                <a:avLst/>
                <a:gdLst>
                  <a:gd name="T0" fmla="*/ 10 w 19"/>
                  <a:gd name="T1" fmla="*/ 27 h 27"/>
                  <a:gd name="T2" fmla="*/ 10 w 19"/>
                  <a:gd name="T3" fmla="*/ 27 h 27"/>
                  <a:gd name="T4" fmla="*/ 6 w 19"/>
                  <a:gd name="T5" fmla="*/ 26 h 27"/>
                  <a:gd name="T6" fmla="*/ 1 w 19"/>
                  <a:gd name="T7" fmla="*/ 21 h 27"/>
                  <a:gd name="T8" fmla="*/ 1 w 19"/>
                  <a:gd name="T9" fmla="*/ 15 h 27"/>
                  <a:gd name="T10" fmla="*/ 3 w 19"/>
                  <a:gd name="T11" fmla="*/ 11 h 27"/>
                  <a:gd name="T12" fmla="*/ 5 w 19"/>
                  <a:gd name="T13" fmla="*/ 3 h 27"/>
                  <a:gd name="T14" fmla="*/ 5 w 19"/>
                  <a:gd name="T15" fmla="*/ 1 h 27"/>
                  <a:gd name="T16" fmla="*/ 7 w 19"/>
                  <a:gd name="T17" fmla="*/ 0 h 27"/>
                  <a:gd name="T18" fmla="*/ 19 w 19"/>
                  <a:gd name="T19" fmla="*/ 17 h 27"/>
                  <a:gd name="T20" fmla="*/ 10 w 19"/>
                  <a:gd name="T21" fmla="*/ 27 h 27"/>
                  <a:gd name="T22" fmla="*/ 10 w 19"/>
                  <a:gd name="T23" fmla="*/ 6 h 27"/>
                  <a:gd name="T24" fmla="*/ 7 w 19"/>
                  <a:gd name="T25" fmla="*/ 14 h 27"/>
                  <a:gd name="T26" fmla="*/ 5 w 19"/>
                  <a:gd name="T27" fmla="*/ 16 h 27"/>
                  <a:gd name="T28" fmla="*/ 5 w 19"/>
                  <a:gd name="T29" fmla="*/ 20 h 27"/>
                  <a:gd name="T30" fmla="*/ 7 w 19"/>
                  <a:gd name="T31" fmla="*/ 22 h 27"/>
                  <a:gd name="T32" fmla="*/ 10 w 19"/>
                  <a:gd name="T33" fmla="*/ 23 h 27"/>
                  <a:gd name="T34" fmla="*/ 15 w 19"/>
                  <a:gd name="T35" fmla="*/ 17 h 27"/>
                  <a:gd name="T36" fmla="*/ 10 w 19"/>
                  <a:gd name="T3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10" y="27"/>
                    </a:moveTo>
                    <a:cubicBezTo>
                      <a:pt x="10" y="27"/>
                      <a:pt x="10" y="27"/>
                      <a:pt x="10" y="27"/>
                    </a:cubicBezTo>
                    <a:cubicBezTo>
                      <a:pt x="9" y="27"/>
                      <a:pt x="7" y="26"/>
                      <a:pt x="6" y="26"/>
                    </a:cubicBezTo>
                    <a:cubicBezTo>
                      <a:pt x="4" y="25"/>
                      <a:pt x="2" y="23"/>
                      <a:pt x="1" y="21"/>
                    </a:cubicBezTo>
                    <a:cubicBezTo>
                      <a:pt x="0" y="19"/>
                      <a:pt x="0" y="17"/>
                      <a:pt x="1" y="15"/>
                    </a:cubicBezTo>
                    <a:cubicBezTo>
                      <a:pt x="2" y="13"/>
                      <a:pt x="3" y="12"/>
                      <a:pt x="3" y="11"/>
                    </a:cubicBezTo>
                    <a:cubicBezTo>
                      <a:pt x="6" y="8"/>
                      <a:pt x="7" y="7"/>
                      <a:pt x="5" y="3"/>
                    </a:cubicBezTo>
                    <a:cubicBezTo>
                      <a:pt x="4" y="3"/>
                      <a:pt x="4" y="2"/>
                      <a:pt x="5" y="1"/>
                    </a:cubicBezTo>
                    <a:cubicBezTo>
                      <a:pt x="5" y="0"/>
                      <a:pt x="6" y="0"/>
                      <a:pt x="7" y="0"/>
                    </a:cubicBezTo>
                    <a:cubicBezTo>
                      <a:pt x="16" y="3"/>
                      <a:pt x="19" y="11"/>
                      <a:pt x="19" y="17"/>
                    </a:cubicBezTo>
                    <a:cubicBezTo>
                      <a:pt x="18" y="23"/>
                      <a:pt x="14" y="27"/>
                      <a:pt x="10" y="27"/>
                    </a:cubicBezTo>
                    <a:close/>
                    <a:moveTo>
                      <a:pt x="10" y="6"/>
                    </a:moveTo>
                    <a:cubicBezTo>
                      <a:pt x="10" y="9"/>
                      <a:pt x="8" y="12"/>
                      <a:pt x="7" y="14"/>
                    </a:cubicBezTo>
                    <a:cubicBezTo>
                      <a:pt x="6" y="15"/>
                      <a:pt x="5" y="15"/>
                      <a:pt x="5" y="16"/>
                    </a:cubicBezTo>
                    <a:cubicBezTo>
                      <a:pt x="4" y="17"/>
                      <a:pt x="4" y="19"/>
                      <a:pt x="5" y="20"/>
                    </a:cubicBezTo>
                    <a:cubicBezTo>
                      <a:pt x="5" y="21"/>
                      <a:pt x="6" y="22"/>
                      <a:pt x="7" y="22"/>
                    </a:cubicBezTo>
                    <a:cubicBezTo>
                      <a:pt x="8" y="22"/>
                      <a:pt x="9" y="23"/>
                      <a:pt x="10" y="23"/>
                    </a:cubicBezTo>
                    <a:cubicBezTo>
                      <a:pt x="13" y="23"/>
                      <a:pt x="14" y="19"/>
                      <a:pt x="15" y="17"/>
                    </a:cubicBezTo>
                    <a:cubicBezTo>
                      <a:pt x="15" y="13"/>
                      <a:pt x="14" y="8"/>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87"/>
              <p:cNvSpPr>
                <a:spLocks/>
              </p:cNvSpPr>
              <p:nvPr/>
            </p:nvSpPr>
            <p:spPr bwMode="auto">
              <a:xfrm>
                <a:off x="5826125" y="1878013"/>
                <a:ext cx="58737" cy="88900"/>
              </a:xfrm>
              <a:custGeom>
                <a:avLst/>
                <a:gdLst>
                  <a:gd name="T0" fmla="*/ 2 w 15"/>
                  <a:gd name="T1" fmla="*/ 23 h 23"/>
                  <a:gd name="T2" fmla="*/ 1 w 15"/>
                  <a:gd name="T3" fmla="*/ 23 h 23"/>
                  <a:gd name="T4" fmla="*/ 0 w 15"/>
                  <a:gd name="T5" fmla="*/ 20 h 23"/>
                  <a:gd name="T6" fmla="*/ 11 w 15"/>
                  <a:gd name="T7" fmla="*/ 1 h 23"/>
                  <a:gd name="T8" fmla="*/ 13 w 15"/>
                  <a:gd name="T9" fmla="*/ 1 h 23"/>
                  <a:gd name="T10" fmla="*/ 14 w 15"/>
                  <a:gd name="T11" fmla="*/ 3 h 23"/>
                  <a:gd name="T12" fmla="*/ 4 w 15"/>
                  <a:gd name="T13" fmla="*/ 22 h 23"/>
                  <a:gd name="T14" fmla="*/ 2 w 1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3">
                    <a:moveTo>
                      <a:pt x="2" y="23"/>
                    </a:moveTo>
                    <a:cubicBezTo>
                      <a:pt x="2" y="23"/>
                      <a:pt x="1" y="23"/>
                      <a:pt x="1" y="23"/>
                    </a:cubicBezTo>
                    <a:cubicBezTo>
                      <a:pt x="0" y="22"/>
                      <a:pt x="0" y="21"/>
                      <a:pt x="0" y="20"/>
                    </a:cubicBezTo>
                    <a:cubicBezTo>
                      <a:pt x="11" y="1"/>
                      <a:pt x="11" y="1"/>
                      <a:pt x="11" y="1"/>
                    </a:cubicBezTo>
                    <a:cubicBezTo>
                      <a:pt x="11" y="0"/>
                      <a:pt x="12" y="0"/>
                      <a:pt x="13" y="1"/>
                    </a:cubicBezTo>
                    <a:cubicBezTo>
                      <a:pt x="14" y="1"/>
                      <a:pt x="15" y="2"/>
                      <a:pt x="14" y="3"/>
                    </a:cubicBezTo>
                    <a:cubicBezTo>
                      <a:pt x="4" y="22"/>
                      <a:pt x="4" y="22"/>
                      <a:pt x="4" y="22"/>
                    </a:cubicBezTo>
                    <a:cubicBezTo>
                      <a:pt x="3" y="23"/>
                      <a:pt x="3"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88"/>
              <p:cNvSpPr>
                <a:spLocks/>
              </p:cNvSpPr>
              <p:nvPr/>
            </p:nvSpPr>
            <p:spPr bwMode="auto">
              <a:xfrm>
                <a:off x="5856288" y="1882775"/>
                <a:ext cx="44450" cy="84138"/>
              </a:xfrm>
              <a:custGeom>
                <a:avLst/>
                <a:gdLst>
                  <a:gd name="T0" fmla="*/ 2 w 11"/>
                  <a:gd name="T1" fmla="*/ 22 h 22"/>
                  <a:gd name="T2" fmla="*/ 1 w 11"/>
                  <a:gd name="T3" fmla="*/ 22 h 22"/>
                  <a:gd name="T4" fmla="*/ 0 w 11"/>
                  <a:gd name="T5" fmla="*/ 19 h 22"/>
                  <a:gd name="T6" fmla="*/ 7 w 11"/>
                  <a:gd name="T7" fmla="*/ 2 h 22"/>
                  <a:gd name="T8" fmla="*/ 9 w 11"/>
                  <a:gd name="T9" fmla="*/ 1 h 22"/>
                  <a:gd name="T10" fmla="*/ 10 w 11"/>
                  <a:gd name="T11" fmla="*/ 3 h 22"/>
                  <a:gd name="T12" fmla="*/ 4 w 11"/>
                  <a:gd name="T13" fmla="*/ 21 h 22"/>
                  <a:gd name="T14" fmla="*/ 2 w 11"/>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2">
                    <a:moveTo>
                      <a:pt x="2" y="22"/>
                    </a:moveTo>
                    <a:cubicBezTo>
                      <a:pt x="2" y="22"/>
                      <a:pt x="2" y="22"/>
                      <a:pt x="1" y="22"/>
                    </a:cubicBezTo>
                    <a:cubicBezTo>
                      <a:pt x="0" y="21"/>
                      <a:pt x="0" y="20"/>
                      <a:pt x="0" y="19"/>
                    </a:cubicBezTo>
                    <a:cubicBezTo>
                      <a:pt x="7" y="2"/>
                      <a:pt x="7" y="2"/>
                      <a:pt x="7" y="2"/>
                    </a:cubicBezTo>
                    <a:cubicBezTo>
                      <a:pt x="7" y="1"/>
                      <a:pt x="8" y="0"/>
                      <a:pt x="9" y="1"/>
                    </a:cubicBezTo>
                    <a:cubicBezTo>
                      <a:pt x="10" y="1"/>
                      <a:pt x="11" y="2"/>
                      <a:pt x="10" y="3"/>
                    </a:cubicBezTo>
                    <a:cubicBezTo>
                      <a:pt x="4" y="21"/>
                      <a:pt x="4" y="21"/>
                      <a:pt x="4" y="21"/>
                    </a:cubicBezTo>
                    <a:cubicBezTo>
                      <a:pt x="4" y="22"/>
                      <a:pt x="3" y="22"/>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89"/>
              <p:cNvSpPr>
                <a:spLocks noEditPoints="1"/>
              </p:cNvSpPr>
              <p:nvPr/>
            </p:nvSpPr>
            <p:spPr bwMode="auto">
              <a:xfrm>
                <a:off x="5653088" y="1858963"/>
                <a:ext cx="93662" cy="107950"/>
              </a:xfrm>
              <a:custGeom>
                <a:avLst/>
                <a:gdLst>
                  <a:gd name="T0" fmla="*/ 22 w 24"/>
                  <a:gd name="T1" fmla="*/ 28 h 28"/>
                  <a:gd name="T2" fmla="*/ 22 w 24"/>
                  <a:gd name="T3" fmla="*/ 28 h 28"/>
                  <a:gd name="T4" fmla="*/ 10 w 24"/>
                  <a:gd name="T5" fmla="*/ 28 h 28"/>
                  <a:gd name="T6" fmla="*/ 8 w 24"/>
                  <a:gd name="T7" fmla="*/ 27 h 28"/>
                  <a:gd name="T8" fmla="*/ 2 w 24"/>
                  <a:gd name="T9" fmla="*/ 15 h 28"/>
                  <a:gd name="T10" fmla="*/ 2 w 24"/>
                  <a:gd name="T11" fmla="*/ 14 h 28"/>
                  <a:gd name="T12" fmla="*/ 0 w 24"/>
                  <a:gd name="T13" fmla="*/ 2 h 28"/>
                  <a:gd name="T14" fmla="*/ 1 w 24"/>
                  <a:gd name="T15" fmla="*/ 0 h 28"/>
                  <a:gd name="T16" fmla="*/ 3 w 24"/>
                  <a:gd name="T17" fmla="*/ 0 h 28"/>
                  <a:gd name="T18" fmla="*/ 13 w 24"/>
                  <a:gd name="T19" fmla="*/ 6 h 28"/>
                  <a:gd name="T20" fmla="*/ 14 w 24"/>
                  <a:gd name="T21" fmla="*/ 7 h 28"/>
                  <a:gd name="T22" fmla="*/ 24 w 24"/>
                  <a:gd name="T23" fmla="*/ 25 h 28"/>
                  <a:gd name="T24" fmla="*/ 24 w 24"/>
                  <a:gd name="T25" fmla="*/ 26 h 28"/>
                  <a:gd name="T26" fmla="*/ 22 w 24"/>
                  <a:gd name="T27" fmla="*/ 28 h 28"/>
                  <a:gd name="T28" fmla="*/ 11 w 24"/>
                  <a:gd name="T29" fmla="*/ 24 h 28"/>
                  <a:gd name="T30" fmla="*/ 19 w 24"/>
                  <a:gd name="T31" fmla="*/ 24 h 28"/>
                  <a:gd name="T32" fmla="*/ 11 w 24"/>
                  <a:gd name="T33" fmla="*/ 9 h 28"/>
                  <a:gd name="T34" fmla="*/ 5 w 24"/>
                  <a:gd name="T35" fmla="*/ 6 h 28"/>
                  <a:gd name="T36" fmla="*/ 6 w 24"/>
                  <a:gd name="T37" fmla="*/ 13 h 28"/>
                  <a:gd name="T38" fmla="*/ 11 w 24"/>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22" y="28"/>
                    </a:moveTo>
                    <a:cubicBezTo>
                      <a:pt x="22" y="28"/>
                      <a:pt x="22" y="28"/>
                      <a:pt x="22" y="28"/>
                    </a:cubicBezTo>
                    <a:cubicBezTo>
                      <a:pt x="10" y="28"/>
                      <a:pt x="10" y="28"/>
                      <a:pt x="10" y="28"/>
                    </a:cubicBezTo>
                    <a:cubicBezTo>
                      <a:pt x="9" y="28"/>
                      <a:pt x="9" y="28"/>
                      <a:pt x="8" y="27"/>
                    </a:cubicBezTo>
                    <a:cubicBezTo>
                      <a:pt x="2" y="15"/>
                      <a:pt x="2" y="15"/>
                      <a:pt x="2" y="15"/>
                    </a:cubicBezTo>
                    <a:cubicBezTo>
                      <a:pt x="2" y="15"/>
                      <a:pt x="2" y="15"/>
                      <a:pt x="2" y="14"/>
                    </a:cubicBezTo>
                    <a:cubicBezTo>
                      <a:pt x="0" y="2"/>
                      <a:pt x="0" y="2"/>
                      <a:pt x="0" y="2"/>
                    </a:cubicBezTo>
                    <a:cubicBezTo>
                      <a:pt x="0" y="2"/>
                      <a:pt x="0" y="1"/>
                      <a:pt x="1" y="0"/>
                    </a:cubicBezTo>
                    <a:cubicBezTo>
                      <a:pt x="2" y="0"/>
                      <a:pt x="2" y="0"/>
                      <a:pt x="3" y="0"/>
                    </a:cubicBezTo>
                    <a:cubicBezTo>
                      <a:pt x="13" y="6"/>
                      <a:pt x="13" y="6"/>
                      <a:pt x="13" y="6"/>
                    </a:cubicBezTo>
                    <a:cubicBezTo>
                      <a:pt x="13" y="6"/>
                      <a:pt x="14" y="7"/>
                      <a:pt x="14" y="7"/>
                    </a:cubicBezTo>
                    <a:cubicBezTo>
                      <a:pt x="24" y="25"/>
                      <a:pt x="24" y="25"/>
                      <a:pt x="24" y="25"/>
                    </a:cubicBezTo>
                    <a:cubicBezTo>
                      <a:pt x="24" y="25"/>
                      <a:pt x="24" y="25"/>
                      <a:pt x="24" y="26"/>
                    </a:cubicBezTo>
                    <a:cubicBezTo>
                      <a:pt x="24" y="27"/>
                      <a:pt x="23" y="28"/>
                      <a:pt x="22" y="28"/>
                    </a:cubicBezTo>
                    <a:close/>
                    <a:moveTo>
                      <a:pt x="11" y="24"/>
                    </a:moveTo>
                    <a:cubicBezTo>
                      <a:pt x="19" y="24"/>
                      <a:pt x="19" y="24"/>
                      <a:pt x="19" y="24"/>
                    </a:cubicBezTo>
                    <a:cubicBezTo>
                      <a:pt x="11" y="9"/>
                      <a:pt x="11" y="9"/>
                      <a:pt x="11" y="9"/>
                    </a:cubicBezTo>
                    <a:cubicBezTo>
                      <a:pt x="5" y="6"/>
                      <a:pt x="5" y="6"/>
                      <a:pt x="5" y="6"/>
                    </a:cubicBezTo>
                    <a:cubicBezTo>
                      <a:pt x="6" y="13"/>
                      <a:pt x="6" y="13"/>
                      <a:pt x="6" y="13"/>
                    </a:cubicBezTo>
                    <a:lnTo>
                      <a:pt x="11"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90"/>
              <p:cNvSpPr>
                <a:spLocks/>
              </p:cNvSpPr>
              <p:nvPr/>
            </p:nvSpPr>
            <p:spPr bwMode="auto">
              <a:xfrm>
                <a:off x="5661025" y="1882775"/>
                <a:ext cx="47625" cy="38100"/>
              </a:xfrm>
              <a:custGeom>
                <a:avLst/>
                <a:gdLst>
                  <a:gd name="T0" fmla="*/ 2 w 12"/>
                  <a:gd name="T1" fmla="*/ 10 h 10"/>
                  <a:gd name="T2" fmla="*/ 0 w 12"/>
                  <a:gd name="T3" fmla="*/ 9 h 10"/>
                  <a:gd name="T4" fmla="*/ 1 w 12"/>
                  <a:gd name="T5" fmla="*/ 6 h 10"/>
                  <a:gd name="T6" fmla="*/ 9 w 12"/>
                  <a:gd name="T7" fmla="*/ 0 h 10"/>
                  <a:gd name="T8" fmla="*/ 12 w 12"/>
                  <a:gd name="T9" fmla="*/ 1 h 10"/>
                  <a:gd name="T10" fmla="*/ 11 w 12"/>
                  <a:gd name="T11" fmla="*/ 4 h 10"/>
                  <a:gd name="T12" fmla="*/ 3 w 12"/>
                  <a:gd name="T13" fmla="*/ 10 h 10"/>
                  <a:gd name="T14" fmla="*/ 2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2" y="10"/>
                    </a:moveTo>
                    <a:cubicBezTo>
                      <a:pt x="1" y="10"/>
                      <a:pt x="1" y="10"/>
                      <a:pt x="0" y="9"/>
                    </a:cubicBezTo>
                    <a:cubicBezTo>
                      <a:pt x="0" y="8"/>
                      <a:pt x="0" y="7"/>
                      <a:pt x="1" y="6"/>
                    </a:cubicBezTo>
                    <a:cubicBezTo>
                      <a:pt x="9" y="0"/>
                      <a:pt x="9" y="0"/>
                      <a:pt x="9" y="0"/>
                    </a:cubicBezTo>
                    <a:cubicBezTo>
                      <a:pt x="10" y="0"/>
                      <a:pt x="11" y="0"/>
                      <a:pt x="12" y="1"/>
                    </a:cubicBezTo>
                    <a:cubicBezTo>
                      <a:pt x="12" y="2"/>
                      <a:pt x="12" y="3"/>
                      <a:pt x="11" y="4"/>
                    </a:cubicBezTo>
                    <a:cubicBezTo>
                      <a:pt x="3" y="10"/>
                      <a:pt x="3" y="10"/>
                      <a:pt x="3" y="10"/>
                    </a:cubicBezTo>
                    <a:cubicBezTo>
                      <a:pt x="3" y="10"/>
                      <a:pt x="2" y="10"/>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91"/>
              <p:cNvSpPr>
                <a:spLocks noEditPoints="1"/>
              </p:cNvSpPr>
              <p:nvPr/>
            </p:nvSpPr>
            <p:spPr bwMode="auto">
              <a:xfrm>
                <a:off x="5746750" y="1797050"/>
                <a:ext cx="79375" cy="169863"/>
              </a:xfrm>
              <a:custGeom>
                <a:avLst/>
                <a:gdLst>
                  <a:gd name="T0" fmla="*/ 18 w 20"/>
                  <a:gd name="T1" fmla="*/ 44 h 44"/>
                  <a:gd name="T2" fmla="*/ 2 w 20"/>
                  <a:gd name="T3" fmla="*/ 44 h 44"/>
                  <a:gd name="T4" fmla="*/ 0 w 20"/>
                  <a:gd name="T5" fmla="*/ 42 h 44"/>
                  <a:gd name="T6" fmla="*/ 0 w 20"/>
                  <a:gd name="T7" fmla="*/ 2 h 44"/>
                  <a:gd name="T8" fmla="*/ 2 w 20"/>
                  <a:gd name="T9" fmla="*/ 0 h 44"/>
                  <a:gd name="T10" fmla="*/ 18 w 20"/>
                  <a:gd name="T11" fmla="*/ 0 h 44"/>
                  <a:gd name="T12" fmla="*/ 20 w 20"/>
                  <a:gd name="T13" fmla="*/ 2 h 44"/>
                  <a:gd name="T14" fmla="*/ 20 w 20"/>
                  <a:gd name="T15" fmla="*/ 42 h 44"/>
                  <a:gd name="T16" fmla="*/ 18 w 20"/>
                  <a:gd name="T17" fmla="*/ 44 h 44"/>
                  <a:gd name="T18" fmla="*/ 4 w 20"/>
                  <a:gd name="T19" fmla="*/ 40 h 44"/>
                  <a:gd name="T20" fmla="*/ 16 w 20"/>
                  <a:gd name="T21" fmla="*/ 40 h 44"/>
                  <a:gd name="T22" fmla="*/ 16 w 20"/>
                  <a:gd name="T23" fmla="*/ 4 h 44"/>
                  <a:gd name="T24" fmla="*/ 4 w 20"/>
                  <a:gd name="T25" fmla="*/ 4 h 44"/>
                  <a:gd name="T26" fmla="*/ 4 w 20"/>
                  <a:gd name="T2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4">
                    <a:moveTo>
                      <a:pt x="18" y="44"/>
                    </a:moveTo>
                    <a:cubicBezTo>
                      <a:pt x="2" y="44"/>
                      <a:pt x="2" y="44"/>
                      <a:pt x="2" y="44"/>
                    </a:cubicBezTo>
                    <a:cubicBezTo>
                      <a:pt x="1" y="44"/>
                      <a:pt x="0" y="43"/>
                      <a:pt x="0" y="42"/>
                    </a:cubicBezTo>
                    <a:cubicBezTo>
                      <a:pt x="0" y="2"/>
                      <a:pt x="0" y="2"/>
                      <a:pt x="0" y="2"/>
                    </a:cubicBezTo>
                    <a:cubicBezTo>
                      <a:pt x="0" y="1"/>
                      <a:pt x="1" y="0"/>
                      <a:pt x="2" y="0"/>
                    </a:cubicBezTo>
                    <a:cubicBezTo>
                      <a:pt x="18" y="0"/>
                      <a:pt x="18" y="0"/>
                      <a:pt x="18" y="0"/>
                    </a:cubicBezTo>
                    <a:cubicBezTo>
                      <a:pt x="19" y="0"/>
                      <a:pt x="20" y="1"/>
                      <a:pt x="20" y="2"/>
                    </a:cubicBezTo>
                    <a:cubicBezTo>
                      <a:pt x="20" y="42"/>
                      <a:pt x="20" y="42"/>
                      <a:pt x="20" y="42"/>
                    </a:cubicBezTo>
                    <a:cubicBezTo>
                      <a:pt x="20" y="43"/>
                      <a:pt x="19" y="44"/>
                      <a:pt x="18" y="44"/>
                    </a:cubicBezTo>
                    <a:close/>
                    <a:moveTo>
                      <a:pt x="4" y="40"/>
                    </a:moveTo>
                    <a:cubicBezTo>
                      <a:pt x="16" y="40"/>
                      <a:pt x="16" y="40"/>
                      <a:pt x="16" y="40"/>
                    </a:cubicBezTo>
                    <a:cubicBezTo>
                      <a:pt x="16" y="4"/>
                      <a:pt x="16" y="4"/>
                      <a:pt x="16" y="4"/>
                    </a:cubicBezTo>
                    <a:cubicBezTo>
                      <a:pt x="4" y="4"/>
                      <a:pt x="4" y="4"/>
                      <a:pt x="4" y="4"/>
                    </a:cubicBezTo>
                    <a:lnTo>
                      <a:pt x="4"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92"/>
              <p:cNvSpPr>
                <a:spLocks/>
              </p:cNvSpPr>
              <p:nvPr/>
            </p:nvSpPr>
            <p:spPr bwMode="auto">
              <a:xfrm>
                <a:off x="5778500" y="1828800"/>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93"/>
              <p:cNvSpPr>
                <a:spLocks/>
              </p:cNvSpPr>
              <p:nvPr/>
            </p:nvSpPr>
            <p:spPr bwMode="auto">
              <a:xfrm>
                <a:off x="5794375" y="1858963"/>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Freeform 94"/>
              <p:cNvSpPr>
                <a:spLocks/>
              </p:cNvSpPr>
              <p:nvPr/>
            </p:nvSpPr>
            <p:spPr bwMode="auto">
              <a:xfrm>
                <a:off x="5778500" y="1890713"/>
                <a:ext cx="47625" cy="14288"/>
              </a:xfrm>
              <a:custGeom>
                <a:avLst/>
                <a:gdLst>
                  <a:gd name="T0" fmla="*/ 10 w 12"/>
                  <a:gd name="T1" fmla="*/ 4 h 4"/>
                  <a:gd name="T2" fmla="*/ 2 w 12"/>
                  <a:gd name="T3" fmla="*/ 4 h 4"/>
                  <a:gd name="T4" fmla="*/ 0 w 12"/>
                  <a:gd name="T5" fmla="*/ 2 h 4"/>
                  <a:gd name="T6" fmla="*/ 2 w 12"/>
                  <a:gd name="T7" fmla="*/ 0 h 4"/>
                  <a:gd name="T8" fmla="*/ 10 w 12"/>
                  <a:gd name="T9" fmla="*/ 0 h 4"/>
                  <a:gd name="T10" fmla="*/ 12 w 12"/>
                  <a:gd name="T11" fmla="*/ 2 h 4"/>
                  <a:gd name="T12" fmla="*/ 10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Freeform 95"/>
              <p:cNvSpPr>
                <a:spLocks/>
              </p:cNvSpPr>
              <p:nvPr/>
            </p:nvSpPr>
            <p:spPr bwMode="auto">
              <a:xfrm>
                <a:off x="5794375" y="1920875"/>
                <a:ext cx="31750" cy="15875"/>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 name="Group 154"/>
            <p:cNvGrpSpPr>
              <a:grpSpLocks noChangeAspect="1"/>
            </p:cNvGrpSpPr>
            <p:nvPr/>
          </p:nvGrpSpPr>
          <p:grpSpPr>
            <a:xfrm>
              <a:off x="3243426" y="5786928"/>
              <a:ext cx="252001" cy="252000"/>
              <a:chOff x="2182813" y="2376488"/>
              <a:chExt cx="371476" cy="371475"/>
            </a:xfrm>
            <a:solidFill>
              <a:schemeClr val="bg1"/>
            </a:solidFill>
          </p:grpSpPr>
          <p:sp>
            <p:nvSpPr>
              <p:cNvPr id="156" name="Freeform 101"/>
              <p:cNvSpPr>
                <a:spLocks/>
              </p:cNvSpPr>
              <p:nvPr/>
            </p:nvSpPr>
            <p:spPr bwMode="auto">
              <a:xfrm>
                <a:off x="2182813" y="2376488"/>
                <a:ext cx="371475" cy="371475"/>
              </a:xfrm>
              <a:custGeom>
                <a:avLst/>
                <a:gdLst>
                  <a:gd name="T0" fmla="*/ 42 w 96"/>
                  <a:gd name="T1" fmla="*/ 96 h 96"/>
                  <a:gd name="T2" fmla="*/ 40 w 96"/>
                  <a:gd name="T3" fmla="*/ 83 h 96"/>
                  <a:gd name="T4" fmla="*/ 23 w 96"/>
                  <a:gd name="T5" fmla="*/ 88 h 96"/>
                  <a:gd name="T6" fmla="*/ 8 w 96"/>
                  <a:gd name="T7" fmla="*/ 76 h 96"/>
                  <a:gd name="T8" fmla="*/ 8 w 96"/>
                  <a:gd name="T9" fmla="*/ 73 h 96"/>
                  <a:gd name="T10" fmla="*/ 13 w 96"/>
                  <a:gd name="T11" fmla="*/ 56 h 96"/>
                  <a:gd name="T12" fmla="*/ 0 w 96"/>
                  <a:gd name="T13" fmla="*/ 54 h 96"/>
                  <a:gd name="T14" fmla="*/ 2 w 96"/>
                  <a:gd name="T15" fmla="*/ 40 h 96"/>
                  <a:gd name="T16" fmla="*/ 17 w 96"/>
                  <a:gd name="T17" fmla="*/ 31 h 96"/>
                  <a:gd name="T18" fmla="*/ 8 w 96"/>
                  <a:gd name="T19" fmla="*/ 21 h 96"/>
                  <a:gd name="T20" fmla="*/ 20 w 96"/>
                  <a:gd name="T21" fmla="*/ 8 h 96"/>
                  <a:gd name="T22" fmla="*/ 31 w 96"/>
                  <a:gd name="T23" fmla="*/ 17 h 96"/>
                  <a:gd name="T24" fmla="*/ 40 w 96"/>
                  <a:gd name="T25" fmla="*/ 2 h 96"/>
                  <a:gd name="T26" fmla="*/ 54 w 96"/>
                  <a:gd name="T27" fmla="*/ 0 h 96"/>
                  <a:gd name="T28" fmla="*/ 56 w 96"/>
                  <a:gd name="T29" fmla="*/ 13 h 96"/>
                  <a:gd name="T30" fmla="*/ 67 w 96"/>
                  <a:gd name="T31" fmla="*/ 20 h 96"/>
                  <a:gd name="T32" fmla="*/ 54 w 96"/>
                  <a:gd name="T33" fmla="*/ 17 h 96"/>
                  <a:gd name="T34" fmla="*/ 52 w 96"/>
                  <a:gd name="T35" fmla="*/ 4 h 96"/>
                  <a:gd name="T36" fmla="*/ 44 w 96"/>
                  <a:gd name="T37" fmla="*/ 15 h 96"/>
                  <a:gd name="T38" fmla="*/ 31 w 96"/>
                  <a:gd name="T39" fmla="*/ 21 h 96"/>
                  <a:gd name="T40" fmla="*/ 21 w 96"/>
                  <a:gd name="T41" fmla="*/ 13 h 96"/>
                  <a:gd name="T42" fmla="*/ 20 w 96"/>
                  <a:gd name="T43" fmla="*/ 29 h 96"/>
                  <a:gd name="T44" fmla="*/ 17 w 96"/>
                  <a:gd name="T45" fmla="*/ 42 h 96"/>
                  <a:gd name="T46" fmla="*/ 4 w 96"/>
                  <a:gd name="T47" fmla="*/ 44 h 96"/>
                  <a:gd name="T48" fmla="*/ 15 w 96"/>
                  <a:gd name="T49" fmla="*/ 52 h 96"/>
                  <a:gd name="T50" fmla="*/ 21 w 96"/>
                  <a:gd name="T51" fmla="*/ 65 h 96"/>
                  <a:gd name="T52" fmla="*/ 13 w 96"/>
                  <a:gd name="T53" fmla="*/ 75 h 96"/>
                  <a:gd name="T54" fmla="*/ 29 w 96"/>
                  <a:gd name="T55" fmla="*/ 76 h 96"/>
                  <a:gd name="T56" fmla="*/ 42 w 96"/>
                  <a:gd name="T57" fmla="*/ 79 h 96"/>
                  <a:gd name="T58" fmla="*/ 44 w 96"/>
                  <a:gd name="T59" fmla="*/ 92 h 96"/>
                  <a:gd name="T60" fmla="*/ 52 w 96"/>
                  <a:gd name="T61" fmla="*/ 81 h 96"/>
                  <a:gd name="T62" fmla="*/ 65 w 96"/>
                  <a:gd name="T63" fmla="*/ 75 h 96"/>
                  <a:gd name="T64" fmla="*/ 75 w 96"/>
                  <a:gd name="T65" fmla="*/ 83 h 96"/>
                  <a:gd name="T66" fmla="*/ 76 w 96"/>
                  <a:gd name="T67" fmla="*/ 67 h 96"/>
                  <a:gd name="T68" fmla="*/ 79 w 96"/>
                  <a:gd name="T69" fmla="*/ 54 h 96"/>
                  <a:gd name="T70" fmla="*/ 92 w 96"/>
                  <a:gd name="T71" fmla="*/ 52 h 96"/>
                  <a:gd name="T72" fmla="*/ 81 w 96"/>
                  <a:gd name="T73" fmla="*/ 44 h 96"/>
                  <a:gd name="T74" fmla="*/ 77 w 96"/>
                  <a:gd name="T75" fmla="*/ 36 h 96"/>
                  <a:gd name="T76" fmla="*/ 81 w 96"/>
                  <a:gd name="T77" fmla="*/ 34 h 96"/>
                  <a:gd name="T78" fmla="*/ 94 w 96"/>
                  <a:gd name="T79" fmla="*/ 40 h 96"/>
                  <a:gd name="T80" fmla="*/ 96 w 96"/>
                  <a:gd name="T81" fmla="*/ 54 h 96"/>
                  <a:gd name="T82" fmla="*/ 83 w 96"/>
                  <a:gd name="T83" fmla="*/ 56 h 96"/>
                  <a:gd name="T84" fmla="*/ 88 w 96"/>
                  <a:gd name="T85" fmla="*/ 73 h 96"/>
                  <a:gd name="T86" fmla="*/ 76 w 96"/>
                  <a:gd name="T87" fmla="*/ 88 h 96"/>
                  <a:gd name="T88" fmla="*/ 65 w 96"/>
                  <a:gd name="T89" fmla="*/ 79 h 96"/>
                  <a:gd name="T90" fmla="*/ 56 w 96"/>
                  <a:gd name="T91"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96">
                    <a:moveTo>
                      <a:pt x="54" y="96"/>
                    </a:moveTo>
                    <a:cubicBezTo>
                      <a:pt x="42" y="96"/>
                      <a:pt x="42" y="96"/>
                      <a:pt x="42" y="96"/>
                    </a:cubicBezTo>
                    <a:cubicBezTo>
                      <a:pt x="41" y="96"/>
                      <a:pt x="40" y="95"/>
                      <a:pt x="40" y="94"/>
                    </a:cubicBezTo>
                    <a:cubicBezTo>
                      <a:pt x="40" y="83"/>
                      <a:pt x="40" y="83"/>
                      <a:pt x="40" y="83"/>
                    </a:cubicBezTo>
                    <a:cubicBezTo>
                      <a:pt x="37" y="82"/>
                      <a:pt x="33" y="81"/>
                      <a:pt x="31" y="79"/>
                    </a:cubicBezTo>
                    <a:cubicBezTo>
                      <a:pt x="23" y="88"/>
                      <a:pt x="23" y="88"/>
                      <a:pt x="23" y="88"/>
                    </a:cubicBezTo>
                    <a:cubicBezTo>
                      <a:pt x="22"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60" y="14"/>
                      <a:pt x="64" y="16"/>
                      <a:pt x="67" y="17"/>
                    </a:cubicBezTo>
                    <a:cubicBezTo>
                      <a:pt x="68" y="18"/>
                      <a:pt x="68" y="19"/>
                      <a:pt x="67" y="20"/>
                    </a:cubicBezTo>
                    <a:cubicBezTo>
                      <a:pt x="67" y="21"/>
                      <a:pt x="66"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1" y="75"/>
                    </a:cubicBezTo>
                    <a:cubicBezTo>
                      <a:pt x="34" y="77"/>
                      <a:pt x="40" y="79"/>
                      <a:pt x="42" y="79"/>
                    </a:cubicBezTo>
                    <a:cubicBezTo>
                      <a:pt x="43" y="79"/>
                      <a:pt x="44" y="80"/>
                      <a:pt x="44" y="81"/>
                    </a:cubicBezTo>
                    <a:cubicBezTo>
                      <a:pt x="44" y="92"/>
                      <a:pt x="44" y="92"/>
                      <a:pt x="44" y="92"/>
                    </a:cubicBezTo>
                    <a:cubicBezTo>
                      <a:pt x="52" y="92"/>
                      <a:pt x="52" y="92"/>
                      <a:pt x="52" y="92"/>
                    </a:cubicBezTo>
                    <a:cubicBezTo>
                      <a:pt x="52" y="81"/>
                      <a:pt x="52" y="81"/>
                      <a:pt x="52" y="81"/>
                    </a:cubicBezTo>
                    <a:cubicBezTo>
                      <a:pt x="52" y="80"/>
                      <a:pt x="53" y="79"/>
                      <a:pt x="54" y="79"/>
                    </a:cubicBezTo>
                    <a:cubicBezTo>
                      <a:pt x="56" y="79"/>
                      <a:pt x="62" y="77"/>
                      <a:pt x="65" y="75"/>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1"/>
                      <a:pt x="78" y="38"/>
                      <a:pt x="77" y="36"/>
                    </a:cubicBezTo>
                    <a:cubicBezTo>
                      <a:pt x="77" y="35"/>
                      <a:pt x="77" y="33"/>
                      <a:pt x="78" y="33"/>
                    </a:cubicBezTo>
                    <a:cubicBezTo>
                      <a:pt x="79" y="33"/>
                      <a:pt x="81" y="33"/>
                      <a:pt x="81" y="34"/>
                    </a:cubicBezTo>
                    <a:cubicBezTo>
                      <a:pt x="82" y="36"/>
                      <a:pt x="82" y="38"/>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5" y="79"/>
                      <a:pt x="65" y="79"/>
                      <a:pt x="65" y="79"/>
                    </a:cubicBezTo>
                    <a:cubicBezTo>
                      <a:pt x="63" y="81"/>
                      <a:pt x="59" y="82"/>
                      <a:pt x="56" y="83"/>
                    </a:cubicBezTo>
                    <a:cubicBezTo>
                      <a:pt x="56" y="94"/>
                      <a:pt x="56" y="94"/>
                      <a:pt x="56" y="94"/>
                    </a:cubicBezTo>
                    <a:cubicBezTo>
                      <a:pt x="56" y="95"/>
                      <a:pt x="55" y="96"/>
                      <a:pt x="54"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102"/>
              <p:cNvSpPr>
                <a:spLocks/>
              </p:cNvSpPr>
              <p:nvPr/>
            </p:nvSpPr>
            <p:spPr bwMode="auto">
              <a:xfrm>
                <a:off x="2298701" y="2376488"/>
                <a:ext cx="255588" cy="231775"/>
              </a:xfrm>
              <a:custGeom>
                <a:avLst/>
                <a:gdLst>
                  <a:gd name="T0" fmla="*/ 18 w 66"/>
                  <a:gd name="T1" fmla="*/ 60 h 60"/>
                  <a:gd name="T2" fmla="*/ 17 w 66"/>
                  <a:gd name="T3" fmla="*/ 59 h 60"/>
                  <a:gd name="T4" fmla="*/ 1 w 66"/>
                  <a:gd name="T5" fmla="*/ 41 h 60"/>
                  <a:gd name="T6" fmla="*/ 1 w 66"/>
                  <a:gd name="T7" fmla="*/ 39 h 60"/>
                  <a:gd name="T8" fmla="*/ 3 w 66"/>
                  <a:gd name="T9" fmla="*/ 39 h 60"/>
                  <a:gd name="T10" fmla="*/ 18 w 66"/>
                  <a:gd name="T11" fmla="*/ 55 h 60"/>
                  <a:gd name="T12" fmla="*/ 62 w 66"/>
                  <a:gd name="T13" fmla="*/ 1 h 60"/>
                  <a:gd name="T14" fmla="*/ 65 w 66"/>
                  <a:gd name="T15" fmla="*/ 0 h 60"/>
                  <a:gd name="T16" fmla="*/ 66 w 66"/>
                  <a:gd name="T17" fmla="*/ 3 h 60"/>
                  <a:gd name="T18" fmla="*/ 20 w 66"/>
                  <a:gd name="T19" fmla="*/ 59 h 60"/>
                  <a:gd name="T20" fmla="*/ 18 w 66"/>
                  <a:gd name="T21" fmla="*/ 60 h 60"/>
                  <a:gd name="T22" fmla="*/ 18 w 66"/>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60">
                    <a:moveTo>
                      <a:pt x="18" y="60"/>
                    </a:moveTo>
                    <a:cubicBezTo>
                      <a:pt x="17" y="60"/>
                      <a:pt x="17" y="60"/>
                      <a:pt x="17" y="59"/>
                    </a:cubicBezTo>
                    <a:cubicBezTo>
                      <a:pt x="1" y="41"/>
                      <a:pt x="1" y="41"/>
                      <a:pt x="1" y="41"/>
                    </a:cubicBezTo>
                    <a:cubicBezTo>
                      <a:pt x="0" y="41"/>
                      <a:pt x="0" y="39"/>
                      <a:pt x="1" y="39"/>
                    </a:cubicBezTo>
                    <a:cubicBezTo>
                      <a:pt x="1" y="38"/>
                      <a:pt x="3" y="38"/>
                      <a:pt x="3" y="39"/>
                    </a:cubicBezTo>
                    <a:cubicBezTo>
                      <a:pt x="18" y="55"/>
                      <a:pt x="18" y="55"/>
                      <a:pt x="18" y="55"/>
                    </a:cubicBezTo>
                    <a:cubicBezTo>
                      <a:pt x="62" y="1"/>
                      <a:pt x="62" y="1"/>
                      <a:pt x="62" y="1"/>
                    </a:cubicBezTo>
                    <a:cubicBezTo>
                      <a:pt x="63" y="0"/>
                      <a:pt x="64" y="0"/>
                      <a:pt x="65" y="0"/>
                    </a:cubicBezTo>
                    <a:cubicBezTo>
                      <a:pt x="66" y="1"/>
                      <a:pt x="66" y="2"/>
                      <a:pt x="66" y="3"/>
                    </a:cubicBezTo>
                    <a:cubicBezTo>
                      <a:pt x="20" y="59"/>
                      <a:pt x="20" y="59"/>
                      <a:pt x="20" y="59"/>
                    </a:cubicBezTo>
                    <a:cubicBezTo>
                      <a:pt x="19" y="60"/>
                      <a:pt x="19" y="60"/>
                      <a:pt x="18" y="60"/>
                    </a:cubicBezTo>
                    <a:cubicBezTo>
                      <a:pt x="18" y="60"/>
                      <a:pt x="18" y="60"/>
                      <a:pt x="1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6" name="TextBox 115"/>
          <p:cNvSpPr txBox="1"/>
          <p:nvPr/>
        </p:nvSpPr>
        <p:spPr>
          <a:xfrm>
            <a:off x="0" y="6265333"/>
            <a:ext cx="1903615" cy="461665"/>
          </a:xfrm>
          <a:prstGeom prst="rect">
            <a:avLst/>
          </a:prstGeom>
          <a:noFill/>
        </p:spPr>
        <p:txBody>
          <a:bodyPr wrap="square" rtlCol="0">
            <a:spAutoFit/>
          </a:bodyPr>
          <a:lstStyle/>
          <a:p>
            <a:r>
              <a:rPr lang="en-US" sz="2400" b="1" dirty="0" smtClean="0">
                <a:solidFill>
                  <a:srgbClr val="F58026"/>
                </a:solidFill>
                <a:latin typeface="Segoe UI Semibold" panose="020B0702040204020203" pitchFamily="34" charset="0"/>
                <a:cs typeface="Segoe UI Semibold" panose="020B0702040204020203" pitchFamily="34" charset="0"/>
              </a:rPr>
              <a:t>Venture UP</a:t>
            </a:r>
            <a:endParaRPr 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117543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 Theme">
  <a:themeElements>
    <a:clrScheme name="Custom 94">
      <a:dk1>
        <a:sysClr val="windowText" lastClr="000000"/>
      </a:dk1>
      <a:lt1>
        <a:sysClr val="window" lastClr="FFFFFF"/>
      </a:lt1>
      <a:dk2>
        <a:srgbClr val="44546A"/>
      </a:dk2>
      <a:lt2>
        <a:srgbClr val="E7E6E6"/>
      </a:lt2>
      <a:accent1>
        <a:srgbClr val="AFABAB"/>
      </a:accent1>
      <a:accent2>
        <a:srgbClr val="E2583D"/>
      </a:accent2>
      <a:accent3>
        <a:srgbClr val="78D2D2"/>
      </a:accent3>
      <a:accent4>
        <a:srgbClr val="3B3939"/>
      </a:accent4>
      <a:accent5>
        <a:srgbClr val="4472C4"/>
      </a:accent5>
      <a:accent6>
        <a:srgbClr val="70AD47"/>
      </a:accent6>
      <a:hlink>
        <a:srgbClr val="0563C1"/>
      </a:hlink>
      <a:folHlink>
        <a:srgbClr val="954F72"/>
      </a:folHlink>
    </a:clrScheme>
    <a:fontScheme name="Modern 03">
      <a:majorFont>
        <a:latin typeface="Segoe U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91698</TotalTime>
  <Words>2048</Words>
  <Application>Microsoft Office PowerPoint</Application>
  <PresentationFormat>Widescreen</PresentationFormat>
  <Paragraphs>388</Paragraphs>
  <Slides>20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Open Sans Light</vt:lpstr>
      <vt:lpstr>Segoe UI</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Nugroho Ade</dc:creator>
  <cp:lastModifiedBy>Martinez, Myalinda</cp:lastModifiedBy>
  <cp:revision>145</cp:revision>
  <dcterms:created xsi:type="dcterms:W3CDTF">2017-04-19T06:29:38Z</dcterms:created>
  <dcterms:modified xsi:type="dcterms:W3CDTF">2019-10-25T17:18:57Z</dcterms:modified>
</cp:coreProperties>
</file>